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76"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9D7CF1-27E1-4BBE-B898-19043D641AC1}" type="datetimeFigureOut">
              <a:rPr lang="en-US" smtClean="0"/>
              <a:t>8/20/2012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DAAE5-FA76-4703-960F-636D14A583D4}" type="slidenum">
              <a:rPr lang="en-US" smtClean="0"/>
              <a:t>‹#›</a:t>
            </a:fld>
            <a:endParaRPr lang="en-US"/>
          </a:p>
        </p:txBody>
      </p:sp>
    </p:spTree>
    <p:extLst>
      <p:ext uri="{BB962C8B-B14F-4D97-AF65-F5344CB8AC3E}">
        <p14:creationId xmlns:p14="http://schemas.microsoft.com/office/powerpoint/2010/main" val="3908602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D7CF1-27E1-4BBE-B898-19043D641AC1}" type="datetimeFigureOut">
              <a:rPr lang="en-US" smtClean="0"/>
              <a:t>8/20/2012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DAAE5-FA76-4703-960F-636D14A583D4}" type="slidenum">
              <a:rPr lang="en-US" smtClean="0"/>
              <a:t>‹#›</a:t>
            </a:fld>
            <a:endParaRPr lang="en-US"/>
          </a:p>
        </p:txBody>
      </p:sp>
    </p:spTree>
    <p:extLst>
      <p:ext uri="{BB962C8B-B14F-4D97-AF65-F5344CB8AC3E}">
        <p14:creationId xmlns:p14="http://schemas.microsoft.com/office/powerpoint/2010/main" val="120624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D7CF1-27E1-4BBE-B898-19043D641AC1}" type="datetimeFigureOut">
              <a:rPr lang="en-US" smtClean="0"/>
              <a:t>8/20/2012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DAAE5-FA76-4703-960F-636D14A583D4}" type="slidenum">
              <a:rPr lang="en-US" smtClean="0"/>
              <a:t>‹#›</a:t>
            </a:fld>
            <a:endParaRPr lang="en-US"/>
          </a:p>
        </p:txBody>
      </p:sp>
    </p:spTree>
    <p:extLst>
      <p:ext uri="{BB962C8B-B14F-4D97-AF65-F5344CB8AC3E}">
        <p14:creationId xmlns:p14="http://schemas.microsoft.com/office/powerpoint/2010/main" val="134620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D7CF1-27E1-4BBE-B898-19043D641AC1}" type="datetimeFigureOut">
              <a:rPr lang="en-US" smtClean="0"/>
              <a:t>8/20/2012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DAAE5-FA76-4703-960F-636D14A583D4}" type="slidenum">
              <a:rPr lang="en-US" smtClean="0"/>
              <a:t>‹#›</a:t>
            </a:fld>
            <a:endParaRPr lang="en-US"/>
          </a:p>
        </p:txBody>
      </p:sp>
    </p:spTree>
    <p:extLst>
      <p:ext uri="{BB962C8B-B14F-4D97-AF65-F5344CB8AC3E}">
        <p14:creationId xmlns:p14="http://schemas.microsoft.com/office/powerpoint/2010/main" val="97126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D7CF1-27E1-4BBE-B898-19043D641AC1}" type="datetimeFigureOut">
              <a:rPr lang="en-US" smtClean="0"/>
              <a:t>8/20/2012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DAAE5-FA76-4703-960F-636D14A583D4}" type="slidenum">
              <a:rPr lang="en-US" smtClean="0"/>
              <a:t>‹#›</a:t>
            </a:fld>
            <a:endParaRPr lang="en-US"/>
          </a:p>
        </p:txBody>
      </p:sp>
    </p:spTree>
    <p:extLst>
      <p:ext uri="{BB962C8B-B14F-4D97-AF65-F5344CB8AC3E}">
        <p14:creationId xmlns:p14="http://schemas.microsoft.com/office/powerpoint/2010/main" val="331207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9D7CF1-27E1-4BBE-B898-19043D641AC1}" type="datetimeFigureOut">
              <a:rPr lang="en-US" smtClean="0"/>
              <a:t>8/20/2012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DAAE5-FA76-4703-960F-636D14A583D4}" type="slidenum">
              <a:rPr lang="en-US" smtClean="0"/>
              <a:t>‹#›</a:t>
            </a:fld>
            <a:endParaRPr lang="en-US"/>
          </a:p>
        </p:txBody>
      </p:sp>
    </p:spTree>
    <p:extLst>
      <p:ext uri="{BB962C8B-B14F-4D97-AF65-F5344CB8AC3E}">
        <p14:creationId xmlns:p14="http://schemas.microsoft.com/office/powerpoint/2010/main" val="901052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9D7CF1-27E1-4BBE-B898-19043D641AC1}" type="datetimeFigureOut">
              <a:rPr lang="en-US" smtClean="0"/>
              <a:t>8/20/2012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DAAE5-FA76-4703-960F-636D14A583D4}" type="slidenum">
              <a:rPr lang="en-US" smtClean="0"/>
              <a:t>‹#›</a:t>
            </a:fld>
            <a:endParaRPr lang="en-US"/>
          </a:p>
        </p:txBody>
      </p:sp>
    </p:spTree>
    <p:extLst>
      <p:ext uri="{BB962C8B-B14F-4D97-AF65-F5344CB8AC3E}">
        <p14:creationId xmlns:p14="http://schemas.microsoft.com/office/powerpoint/2010/main" val="202348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9D7CF1-27E1-4BBE-B898-19043D641AC1}" type="datetimeFigureOut">
              <a:rPr lang="en-US" smtClean="0"/>
              <a:t>8/20/2012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DAAE5-FA76-4703-960F-636D14A583D4}" type="slidenum">
              <a:rPr lang="en-US" smtClean="0"/>
              <a:t>‹#›</a:t>
            </a:fld>
            <a:endParaRPr lang="en-US"/>
          </a:p>
        </p:txBody>
      </p:sp>
    </p:spTree>
    <p:extLst>
      <p:ext uri="{BB962C8B-B14F-4D97-AF65-F5344CB8AC3E}">
        <p14:creationId xmlns:p14="http://schemas.microsoft.com/office/powerpoint/2010/main" val="1811565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D7CF1-27E1-4BBE-B898-19043D641AC1}" type="datetimeFigureOut">
              <a:rPr lang="en-US" smtClean="0"/>
              <a:t>8/20/2012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DAAE5-FA76-4703-960F-636D14A583D4}" type="slidenum">
              <a:rPr lang="en-US" smtClean="0"/>
              <a:t>‹#›</a:t>
            </a:fld>
            <a:endParaRPr lang="en-US"/>
          </a:p>
        </p:txBody>
      </p:sp>
    </p:spTree>
    <p:extLst>
      <p:ext uri="{BB962C8B-B14F-4D97-AF65-F5344CB8AC3E}">
        <p14:creationId xmlns:p14="http://schemas.microsoft.com/office/powerpoint/2010/main" val="3096738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D7CF1-27E1-4BBE-B898-19043D641AC1}" type="datetimeFigureOut">
              <a:rPr lang="en-US" smtClean="0"/>
              <a:t>8/20/2012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DAAE5-FA76-4703-960F-636D14A583D4}" type="slidenum">
              <a:rPr lang="en-US" smtClean="0"/>
              <a:t>‹#›</a:t>
            </a:fld>
            <a:endParaRPr lang="en-US"/>
          </a:p>
        </p:txBody>
      </p:sp>
    </p:spTree>
    <p:extLst>
      <p:ext uri="{BB962C8B-B14F-4D97-AF65-F5344CB8AC3E}">
        <p14:creationId xmlns:p14="http://schemas.microsoft.com/office/powerpoint/2010/main" val="688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D7CF1-27E1-4BBE-B898-19043D641AC1}" type="datetimeFigureOut">
              <a:rPr lang="en-US" smtClean="0"/>
              <a:t>8/20/2012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DAAE5-FA76-4703-960F-636D14A583D4}" type="slidenum">
              <a:rPr lang="en-US" smtClean="0"/>
              <a:t>‹#›</a:t>
            </a:fld>
            <a:endParaRPr lang="en-US"/>
          </a:p>
        </p:txBody>
      </p:sp>
    </p:spTree>
    <p:extLst>
      <p:ext uri="{BB962C8B-B14F-4D97-AF65-F5344CB8AC3E}">
        <p14:creationId xmlns:p14="http://schemas.microsoft.com/office/powerpoint/2010/main" val="2436147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D7CF1-27E1-4BBE-B898-19043D641AC1}" type="datetimeFigureOut">
              <a:rPr lang="en-US" smtClean="0"/>
              <a:t>8/20/2012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DAAE5-FA76-4703-960F-636D14A583D4}" type="slidenum">
              <a:rPr lang="en-US" smtClean="0"/>
              <a:t>‹#›</a:t>
            </a:fld>
            <a:endParaRPr lang="en-US"/>
          </a:p>
        </p:txBody>
      </p:sp>
    </p:spTree>
    <p:extLst>
      <p:ext uri="{BB962C8B-B14F-4D97-AF65-F5344CB8AC3E}">
        <p14:creationId xmlns:p14="http://schemas.microsoft.com/office/powerpoint/2010/main" val="1314552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Communications Proposal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60905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Description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This course explores different genres of written and oral communication employed in the business environment.  Emphasis is placed on utilizing communication strategies that are tailored to both the audience and the organizational context in which the communication takes place.  The ethical implications of communication within a business environment are also considered.  This course develops a process approach to writing, which moves from planning through revision and final editing in producing business-related documents. Students will also be introduced to communication techniques that enhance productivity within groups as well as develop the ability to write as a team and create presentations that flow seamlessly.</a:t>
            </a:r>
          </a:p>
          <a:p>
            <a:pPr marL="0" indent="0">
              <a:buNone/>
            </a:pPr>
            <a:endParaRPr lang="en-US" dirty="0"/>
          </a:p>
        </p:txBody>
      </p:sp>
    </p:spTree>
    <p:extLst>
      <p:ext uri="{BB962C8B-B14F-4D97-AF65-F5344CB8AC3E}">
        <p14:creationId xmlns:p14="http://schemas.microsoft.com/office/powerpoint/2010/main" val="1620547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a:t>Explain the importance of effective communication in the business environment.</a:t>
            </a:r>
          </a:p>
          <a:p>
            <a:pPr lvl="0"/>
            <a:r>
              <a:rPr lang="en-US" dirty="0"/>
              <a:t>Identify the audiences, tailor the message to those audiences, and select the best means of conveying this message in a variety of organizational contexts.</a:t>
            </a:r>
          </a:p>
          <a:p>
            <a:pPr lvl="0"/>
            <a:r>
              <a:rPr lang="en-US" dirty="0"/>
              <a:t>Demonstrate knowledge of the ethical implications (such as attention to issues of culture, gender and intellectual property) of communicating information in a variety of organizational contexts.</a:t>
            </a:r>
          </a:p>
          <a:p>
            <a:pPr lvl="0"/>
            <a:r>
              <a:rPr lang="en-US" dirty="0"/>
              <a:t>Demonstrate the ability to produce and use various genres of business communication, including forms of electronic communication.</a:t>
            </a:r>
          </a:p>
          <a:p>
            <a:pPr lvl="0"/>
            <a:r>
              <a:rPr lang="en-US" dirty="0"/>
              <a:t>Engage in writing as a process, including researching, drafting, testing, revising, reflecting and editing.</a:t>
            </a:r>
          </a:p>
          <a:p>
            <a:pPr lvl="0"/>
            <a:r>
              <a:rPr lang="en-US" dirty="0"/>
              <a:t>Improve oral communication skills, particularly the appropriate use of technology and the design and use of visual aids.</a:t>
            </a:r>
          </a:p>
          <a:p>
            <a:pPr lvl="0"/>
            <a:r>
              <a:rPr lang="en-US"/>
              <a:t>Demonstrate the ability to use communication techniques that foster productivity within a group as well as the ability to jointly create a cohesive product, whether in written or oral </a:t>
            </a:r>
            <a:r>
              <a:rPr lang="en-US"/>
              <a:t>form</a:t>
            </a:r>
            <a:r>
              <a:rPr lang="en-US" smtClean="0"/>
              <a:t>.</a:t>
            </a:r>
            <a:endParaRPr lang="en-US"/>
          </a:p>
        </p:txBody>
      </p:sp>
    </p:spTree>
    <p:extLst>
      <p:ext uri="{BB962C8B-B14F-4D97-AF65-F5344CB8AC3E}">
        <p14:creationId xmlns:p14="http://schemas.microsoft.com/office/powerpoint/2010/main" val="3396259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274</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Business Communications Proposal</vt:lpstr>
      <vt:lpstr>Course Description</vt:lpstr>
      <vt:lpstr>Learning 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Communications Proposal</dc:title>
  <dc:creator>Pete</dc:creator>
  <cp:lastModifiedBy>Pete</cp:lastModifiedBy>
  <cp:revision>1</cp:revision>
  <dcterms:created xsi:type="dcterms:W3CDTF">2012-08-20T20:54:53Z</dcterms:created>
  <dcterms:modified xsi:type="dcterms:W3CDTF">2012-08-20T20:56:21Z</dcterms:modified>
</cp:coreProperties>
</file>