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536" y="-9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E5FE-D594-A648-AF3A-64269287565B}" type="datetimeFigureOut">
              <a:rPr lang="en-US" smtClean="0"/>
              <a:t>3/1/14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635F-4DD3-BA48-947E-B763615F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D635F-4DD3-BA48-947E-B763615FD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0871-BE63-4548-BFA5-E8CC1781EAE0}" type="datetimeFigureOut">
              <a:rPr lang="en-US" smtClean="0"/>
              <a:t>3/1/14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70CE-F737-2942-919F-ECEC8D01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 Dept PowerPoint Art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0"/>
            <a:ext cx="18282583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669" y="1753271"/>
            <a:ext cx="17158442" cy="22050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HIS ###: </a:t>
            </a:r>
            <a:r>
              <a:rPr lang="en-US" sz="8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Course Name</a:t>
            </a:r>
            <a:endParaRPr lang="en-US" sz="8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6795" y="6705763"/>
            <a:ext cx="10853077" cy="26289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SUBHEADING</a:t>
            </a:r>
            <a:endParaRPr lang="en-US" dirty="0" smtClean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algn="l"/>
            <a:endParaRPr lang="en-US" sz="4200" dirty="0" smtClean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200" smtClean="0">
                <a:solidFill>
                  <a:srgbClr val="FFFFFF"/>
                </a:solidFill>
                <a:latin typeface="Futura Condensed"/>
                <a:cs typeface="Futura Condensed"/>
              </a:rPr>
              <a:t>Bullet</a:t>
            </a:r>
            <a:endParaRPr lang="en-US" sz="4200" dirty="0" smtClean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2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Points</a:t>
            </a:r>
          </a:p>
          <a:p>
            <a:pPr algn="l"/>
            <a:endParaRPr lang="en-US" sz="4200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95" y="3855990"/>
            <a:ext cx="2501149" cy="261258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70" y="3855990"/>
            <a:ext cx="3274620" cy="2632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419590" y="3855990"/>
            <a:ext cx="0" cy="53103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6720" y="3843858"/>
            <a:ext cx="4981222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Condensed"/>
                <a:cs typeface="Futura Condensed"/>
              </a:rPr>
              <a:t>CLASS MEETING TIMES</a:t>
            </a:r>
          </a:p>
          <a:p>
            <a:pPr algn="ctr"/>
            <a:endParaRPr lang="en-US" dirty="0" smtClean="0">
              <a:latin typeface="Futura Condensed"/>
              <a:cs typeface="Futura Condensed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FALL SEMESTER 2014: </a:t>
            </a:r>
          </a:p>
          <a:p>
            <a:pPr algn="ctr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utura Condensed"/>
                <a:cs typeface="Futura Condensed"/>
              </a:rPr>
              <a:t>T – TH | 9:25-10:50 a.m. </a:t>
            </a:r>
          </a:p>
          <a:p>
            <a:pPr algn="ctr"/>
            <a:r>
              <a:rPr lang="en-US" sz="2800" dirty="0">
                <a:solidFill>
                  <a:srgbClr val="BFBFBF"/>
                </a:solidFill>
                <a:latin typeface="Futura Condensed"/>
                <a:cs typeface="Futura Condensed"/>
              </a:rPr>
              <a:t/>
            </a:r>
            <a:br>
              <a:rPr lang="en-US" sz="2800" dirty="0">
                <a:solidFill>
                  <a:srgbClr val="BFBFBF"/>
                </a:solidFill>
                <a:latin typeface="Futura Condensed"/>
                <a:cs typeface="Futura Condensed"/>
              </a:rPr>
            </a:b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CONTACT: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endParaRPr lang="en-US" sz="2400" dirty="0" smtClean="0">
              <a:solidFill>
                <a:srgbClr val="BFBFBF"/>
              </a:solidFill>
              <a:latin typeface="Futura Condensed"/>
              <a:cs typeface="Futura Condensed"/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utura Condensed"/>
                <a:cs typeface="Futura Condensed"/>
              </a:rPr>
              <a:t>Professor ### ###### at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utura Condensed"/>
                <a:cs typeface="Futura Condensed"/>
              </a:rPr>
              <a:t>#####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utura Condensed"/>
                <a:cs typeface="Futura Condensed"/>
              </a:rPr>
              <a:t>@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utura Condensed"/>
                <a:cs typeface="Futura Condensed"/>
              </a:rPr>
              <a:t>uwlax.edu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Futura Condensed"/>
              <a:cs typeface="Futura Condensed"/>
            </a:endParaRPr>
          </a:p>
          <a:p>
            <a:pPr indent="-457200" algn="ctr"/>
            <a:endParaRPr lang="en-US" sz="1800" dirty="0" smtClean="0">
              <a:solidFill>
                <a:schemeClr val="accent2"/>
              </a:solidFill>
              <a:latin typeface="Futura Condensed"/>
              <a:cs typeface="Futura Condensed"/>
            </a:endParaRPr>
          </a:p>
          <a:p>
            <a:pPr indent="-457200" algn="ctr"/>
            <a:r>
              <a:rPr lang="en-US" sz="1800" dirty="0" smtClean="0">
                <a:solidFill>
                  <a:srgbClr val="F2DCDB"/>
                </a:solidFill>
                <a:latin typeface="Futura Condensed"/>
                <a:cs typeface="Futura Condensed"/>
              </a:rPr>
              <a:t>Credit </a:t>
            </a:r>
            <a:r>
              <a:rPr lang="en-US" sz="1800" dirty="0" smtClean="0">
                <a:solidFill>
                  <a:srgbClr val="F2DCDB"/>
                </a:solidFill>
                <a:latin typeface="Futura Condensed"/>
                <a:cs typeface="Futura Condensed"/>
              </a:rPr>
              <a:t>in ########  ##########Focus</a:t>
            </a:r>
            <a:endParaRPr lang="en-US" sz="1800" dirty="0" smtClean="0">
              <a:solidFill>
                <a:srgbClr val="F2DCDB"/>
              </a:solidFill>
              <a:latin typeface="Futura Condensed"/>
              <a:cs typeface="Futura Condensed"/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3758" y="3875802"/>
            <a:ext cx="2491315" cy="2612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653725"/>
      </p:ext>
    </p:extLst>
  </p:cSld>
  <p:clrMapOvr>
    <a:masterClrMapping/>
  </p:clrMapOvr>
</p:sld>
</file>

<file path=ppt/theme/theme1.xml><?xml version="1.0" encoding="utf-8"?>
<a:theme xmlns:a="http://schemas.openxmlformats.org/drawingml/2006/main" name="Hist Dept PowerPoi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 Dept PowerPoint 1.potx</Template>
  <TotalTime>115</TotalTime>
  <Words>31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Hist Dept PowerPoint 1</vt:lpstr>
      <vt:lpstr>HIS ###: Course Name</vt:lpstr>
    </vt:vector>
  </TitlesOfParts>
  <Company>University of Wisconsin - La Crosse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dc:creator>ITS User</dc:creator>
  <cp:lastModifiedBy>ITS-Client Services</cp:lastModifiedBy>
  <cp:revision>7</cp:revision>
  <cp:lastPrinted>2014-02-28T17:59:59Z</cp:lastPrinted>
  <dcterms:created xsi:type="dcterms:W3CDTF">2014-02-28T17:26:02Z</dcterms:created>
  <dcterms:modified xsi:type="dcterms:W3CDTF">2014-03-01T14:11:33Z</dcterms:modified>
</cp:coreProperties>
</file>