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0" r:id="rId3"/>
    <p:sldId id="265" r:id="rId4"/>
    <p:sldId id="261" r:id="rId5"/>
    <p:sldId id="266" r:id="rId6"/>
    <p:sldId id="258" r:id="rId7"/>
    <p:sldId id="262" r:id="rId8"/>
    <p:sldId id="267" r:id="rId9"/>
    <p:sldId id="263" r:id="rId10"/>
    <p:sldId id="268" r:id="rId11"/>
    <p:sldId id="25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12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Chunking: </a:t>
            </a:r>
            <a:endParaRPr lang="en-US" sz="6600" b="1" dirty="0"/>
          </a:p>
        </p:txBody>
      </p:sp>
      <p:pic>
        <p:nvPicPr>
          <p:cNvPr id="4" name="Content Placeholder 3" descr="https://encrypted-tbn3.gstatic.com/images?q=tbn:ANd9GcT9UH0EdZfUFFSBFXOvt8aTMna63lYi76s9NAcuSQo6adYDMtIeXw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88" y="2292440"/>
            <a:ext cx="3564250" cy="3811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93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Rhyme Key:</a:t>
            </a:r>
          </a:p>
        </p:txBody>
      </p:sp>
      <p:pic>
        <p:nvPicPr>
          <p:cNvPr id="6" name="irc_mi" descr="http://www.buncompany.com/wp-content/uploads/2013/01/4-inch-plain-bu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7" y="2065867"/>
            <a:ext cx="3649662" cy="364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upload.wikimedia.org/wikipedia/commons/f/f2/Blucher_%28PSF%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55" y="2625333"/>
            <a:ext cx="3741514" cy="253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images.clipartpanda.com/tree-clip-art-yjixan7c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2253803"/>
            <a:ext cx="2053061" cy="2511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18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318" y="1485289"/>
            <a:ext cx="10131425" cy="3649133"/>
          </a:xfrm>
        </p:spPr>
        <p:txBody>
          <a:bodyPr>
            <a:noAutofit/>
          </a:bodyPr>
          <a:lstStyle/>
          <a:p>
            <a:pPr marL="1143000" indent="-1143000">
              <a:buAutoNum type="arabicParenR"/>
            </a:pPr>
            <a:r>
              <a:rPr lang="en-US" sz="7200" dirty="0" smtClean="0"/>
              <a:t>Ketchup     </a:t>
            </a:r>
            <a:endParaRPr lang="en-US" sz="7200" dirty="0" smtClean="0"/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dirty="0" smtClean="0"/>
              <a:t>2) Butter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dirty="0" smtClean="0"/>
              <a:t>3) Toilet Paper</a:t>
            </a:r>
            <a:endParaRPr lang="en-US" sz="7200" dirty="0"/>
          </a:p>
        </p:txBody>
      </p:sp>
      <p:pic>
        <p:nvPicPr>
          <p:cNvPr id="4" name="irc_mi" descr="http://www.buncompany.com/wp-content/uploads/2013/01/4-inch-plain-bun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39" y="386366"/>
            <a:ext cx="1997600" cy="176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upload.wikimedia.org/wikipedia/commons/f/f2/Blucher_%28PSF%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6" y="2470656"/>
            <a:ext cx="2917266" cy="186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images.clipartpanda.com/tree-clip-art-yjixan7c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07" y="4546242"/>
            <a:ext cx="1584101" cy="1890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86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618187"/>
            <a:ext cx="10802154" cy="5537914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125678983</a:t>
            </a:r>
          </a:p>
        </p:txBody>
      </p:sp>
    </p:spTree>
    <p:extLst>
      <p:ext uri="{BB962C8B-B14F-4D97-AF65-F5344CB8AC3E}">
        <p14:creationId xmlns:p14="http://schemas.microsoft.com/office/powerpoint/2010/main" val="409883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7200" dirty="0"/>
              <a:t>125-678-983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7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600" b="1" dirty="0"/>
              <a:t>Acronym:</a:t>
            </a:r>
            <a:endParaRPr lang="en-US" sz="6600" b="1" dirty="0"/>
          </a:p>
        </p:txBody>
      </p:sp>
      <p:pic>
        <p:nvPicPr>
          <p:cNvPr id="5" name="Content Placeholder 4" descr="http://www.puzzle-maker.com/Images/crossword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10" y="2318197"/>
            <a:ext cx="4579937" cy="3593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02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68947"/>
            <a:ext cx="10131425" cy="4722254"/>
          </a:xfrm>
        </p:spPr>
        <p:txBody>
          <a:bodyPr/>
          <a:lstStyle/>
          <a:p>
            <a:pPr algn="ctr"/>
            <a:r>
              <a:rPr lang="en-US" sz="7200" dirty="0"/>
              <a:t>Superior, Michigan, Huron, Ontario</a:t>
            </a:r>
            <a:r>
              <a:rPr lang="en-US" sz="7200" dirty="0" smtClean="0"/>
              <a:t>, and </a:t>
            </a:r>
            <a:r>
              <a:rPr lang="es-MX" sz="7200" dirty="0"/>
              <a:t>Erie</a:t>
            </a:r>
            <a:endParaRPr lang="en-US" sz="7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2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1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57210"/>
            <a:ext cx="10131425" cy="364913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H.O.M.E.S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2691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17</TotalTime>
  <Words>32</Words>
  <Application>Microsoft Macintosh PowerPoint</Application>
  <PresentationFormat>Custom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Celestial</vt:lpstr>
      <vt:lpstr>Chunking: </vt:lpstr>
      <vt:lpstr>PowerPoint Presentation</vt:lpstr>
      <vt:lpstr>PowerPoint Presentation</vt:lpstr>
      <vt:lpstr>PowerPoint Presentation</vt:lpstr>
      <vt:lpstr>PowerPoint Presentation</vt:lpstr>
      <vt:lpstr>Acronym:</vt:lpstr>
      <vt:lpstr>PowerPoint Presentation</vt:lpstr>
      <vt:lpstr>PowerPoint Presentation</vt:lpstr>
      <vt:lpstr>PowerPoint Presentation</vt:lpstr>
      <vt:lpstr>PowerPoint Presentation</vt:lpstr>
      <vt:lpstr>Rhyme Key: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Chunking:</dc:title>
  <dc:creator>Allison Shaver</dc:creator>
  <cp:lastModifiedBy>ITS-Client Services</cp:lastModifiedBy>
  <cp:revision>4</cp:revision>
  <dcterms:created xsi:type="dcterms:W3CDTF">2014-09-30T16:09:33Z</dcterms:created>
  <dcterms:modified xsi:type="dcterms:W3CDTF">2015-03-05T22:29:16Z</dcterms:modified>
</cp:coreProperties>
</file>