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E39A9-FB95-D94E-B807-832885954513}" type="datetimeFigureOut">
              <a:rPr lang="en-US" smtClean="0"/>
              <a:t>3/2/15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26D5C-971D-3C48-8520-D4D766678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26D5C-971D-3C48-8520-D4D766678B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7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m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2" r="27207" b="-84"/>
          <a:stretch/>
        </p:blipFill>
        <p:spPr>
          <a:xfrm>
            <a:off x="2189525" y="850900"/>
            <a:ext cx="4773162" cy="514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7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 is Domestic Violence?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Pushing, Slapping, Punching</a:t>
            </a:r>
          </a:p>
          <a:p>
            <a:r>
              <a:rPr lang="en-US" dirty="0" smtClean="0"/>
              <a:t>Sexual </a:t>
            </a:r>
          </a:p>
          <a:p>
            <a:pPr lvl="1"/>
            <a:r>
              <a:rPr lang="en-US" dirty="0" smtClean="0"/>
              <a:t>Unwanted sexual coercion</a:t>
            </a:r>
          </a:p>
          <a:p>
            <a:r>
              <a:rPr lang="en-US" dirty="0" smtClean="0"/>
              <a:t>Emotional</a:t>
            </a:r>
          </a:p>
          <a:p>
            <a:pPr lvl="1"/>
            <a:r>
              <a:rPr lang="en-US" dirty="0" smtClean="0"/>
              <a:t>Frightening/Threatening</a:t>
            </a:r>
          </a:p>
        </p:txBody>
      </p:sp>
    </p:spTree>
    <p:extLst>
      <p:ext uri="{BB962C8B-B14F-4D97-AF65-F5344CB8AC3E}">
        <p14:creationId xmlns:p14="http://schemas.microsoft.com/office/powerpoint/2010/main" val="334930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v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457200" y="1140445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0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81685"/>
            <a:ext cx="7570787" cy="4289611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Domestic violence does </a:t>
            </a:r>
            <a:r>
              <a:rPr lang="en-US" sz="4400" b="1" dirty="0" smtClean="0"/>
              <a:t>NOT</a:t>
            </a:r>
            <a:r>
              <a:rPr lang="en-US" sz="4400" dirty="0" smtClean="0"/>
              <a:t> discriminate</a:t>
            </a:r>
          </a:p>
          <a:p>
            <a:r>
              <a:rPr lang="en-US" sz="4400" b="1" dirty="0" smtClean="0"/>
              <a:t>1 in 4 </a:t>
            </a:r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1,300,000 annually</a:t>
            </a:r>
            <a:endParaRPr lang="en-US" dirty="0" smtClean="0"/>
          </a:p>
          <a:p>
            <a:r>
              <a:rPr lang="en-US" sz="4400" b="1" dirty="0" smtClean="0"/>
              <a:t>1 in 14 </a:t>
            </a:r>
            <a:r>
              <a:rPr lang="en-US" dirty="0"/>
              <a:t>M</a:t>
            </a:r>
            <a:r>
              <a:rPr lang="en-US" dirty="0" smtClean="0"/>
              <a:t>en</a:t>
            </a:r>
          </a:p>
          <a:p>
            <a:pPr lvl="1"/>
            <a:r>
              <a:rPr lang="en-US" dirty="0" smtClean="0"/>
              <a:t>835,000 annually</a:t>
            </a:r>
          </a:p>
          <a:p>
            <a:r>
              <a:rPr lang="en-US" sz="4400" b="1" dirty="0" smtClean="0"/>
              <a:t>2 million </a:t>
            </a:r>
            <a:r>
              <a:rPr lang="en-US" dirty="0" smtClean="0"/>
              <a:t>injuries</a:t>
            </a:r>
          </a:p>
          <a:p>
            <a:r>
              <a:rPr lang="en-US" sz="4800" b="1" dirty="0" smtClean="0"/>
              <a:t>1,300</a:t>
            </a:r>
            <a:r>
              <a:rPr lang="en-US" dirty="0" smtClean="0"/>
              <a:t> deaths</a:t>
            </a:r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255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 to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ages </a:t>
            </a:r>
            <a:r>
              <a:rPr lang="en-US" sz="3400" b="1" dirty="0" smtClean="0"/>
              <a:t>16-24 </a:t>
            </a:r>
            <a:r>
              <a:rPr lang="en-US" dirty="0" smtClean="0"/>
              <a:t>experience HIGHEST per capita rate of intimate partner violence</a:t>
            </a:r>
          </a:p>
          <a:p>
            <a:r>
              <a:rPr lang="en-US" sz="4400" b="1" dirty="0" smtClean="0"/>
              <a:t>21%</a:t>
            </a:r>
            <a:r>
              <a:rPr lang="en-US" dirty="0" smtClean="0"/>
              <a:t> report experiencing dating violence </a:t>
            </a:r>
          </a:p>
          <a:p>
            <a:r>
              <a:rPr lang="en-US" sz="4800" b="1" dirty="0" smtClean="0"/>
              <a:t>13%</a:t>
            </a:r>
            <a:r>
              <a:rPr lang="en-US" b="1" dirty="0" smtClean="0"/>
              <a:t> </a:t>
            </a:r>
            <a:r>
              <a:rPr lang="en-US" dirty="0" smtClean="0"/>
              <a:t>report being forced to have sex by a partner</a:t>
            </a:r>
          </a:p>
          <a:p>
            <a:r>
              <a:rPr lang="en-US" sz="4800" b="1" dirty="0" smtClean="0"/>
              <a:t>¼</a:t>
            </a:r>
            <a:r>
              <a:rPr lang="en-US" sz="4800" dirty="0" smtClean="0"/>
              <a:t> </a:t>
            </a:r>
            <a:r>
              <a:rPr lang="en-US" dirty="0" smtClean="0"/>
              <a:t>female college students are assaulted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89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aware</a:t>
            </a:r>
          </a:p>
          <a:p>
            <a:pPr lvl="1"/>
            <a:r>
              <a:rPr lang="en-US" dirty="0" smtClean="0"/>
              <a:t>Know signs of </a:t>
            </a:r>
            <a:r>
              <a:rPr lang="en-US" dirty="0"/>
              <a:t>d</a:t>
            </a:r>
            <a:r>
              <a:rPr lang="en-US" dirty="0" smtClean="0"/>
              <a:t>omestic violence</a:t>
            </a:r>
          </a:p>
          <a:p>
            <a:r>
              <a:rPr lang="en-US" dirty="0" smtClean="0"/>
              <a:t>Ask questions</a:t>
            </a:r>
          </a:p>
          <a:p>
            <a:pPr lvl="1"/>
            <a:r>
              <a:rPr lang="en-US" dirty="0" smtClean="0"/>
              <a:t>“Are you okay?” “Did something happen?”</a:t>
            </a:r>
          </a:p>
          <a:p>
            <a:r>
              <a:rPr lang="en-US" dirty="0" smtClean="0"/>
              <a:t>Be supportive</a:t>
            </a:r>
          </a:p>
          <a:p>
            <a:pPr lvl="1"/>
            <a:r>
              <a:rPr lang="en-US" dirty="0" smtClean="0"/>
              <a:t>“I’ll always be here for you.”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3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help?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28265"/>
            <a:ext cx="7570787" cy="4289611"/>
          </a:xfrm>
        </p:spPr>
        <p:txBody>
          <a:bodyPr/>
          <a:lstStyle/>
          <a:p>
            <a:r>
              <a:rPr lang="en-US" sz="3200" dirty="0" smtClean="0"/>
              <a:t>National Domestic Violence Hotline</a:t>
            </a:r>
          </a:p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en-US" sz="3000" dirty="0" smtClean="0"/>
              <a:t>1-800-799-SAFE (7233)</a:t>
            </a:r>
          </a:p>
          <a:p>
            <a:r>
              <a:rPr lang="en-US" sz="3200" dirty="0" smtClean="0"/>
              <a:t>New Horizons Shelter </a:t>
            </a:r>
            <a:r>
              <a:rPr lang="en-US" dirty="0" smtClean="0"/>
              <a:t>– La Crosse</a:t>
            </a:r>
          </a:p>
          <a:p>
            <a:pPr marL="0" indent="0" algn="ctr">
              <a:buNone/>
            </a:pPr>
            <a:r>
              <a:rPr lang="en-US" dirty="0" smtClean="0"/>
              <a:t>		</a:t>
            </a:r>
            <a:r>
              <a:rPr lang="en-US" sz="3000" dirty="0" smtClean="0"/>
              <a:t>1</a:t>
            </a:r>
            <a:r>
              <a:rPr lang="en-US" sz="3000" dirty="0"/>
              <a:t>-888-231-0066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9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m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2" r="27207" b="-84"/>
          <a:stretch/>
        </p:blipFill>
        <p:spPr>
          <a:xfrm>
            <a:off x="2189525" y="850900"/>
            <a:ext cx="4773162" cy="514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0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1041</TotalTime>
  <Words>136</Words>
  <Application>Microsoft Macintosh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PowerPoint Presentation</vt:lpstr>
      <vt:lpstr>What is Domestic Violence?</vt:lpstr>
      <vt:lpstr>PowerPoint Presentation</vt:lpstr>
      <vt:lpstr>Who is affected?</vt:lpstr>
      <vt:lpstr>Why does it matter to us?</vt:lpstr>
      <vt:lpstr>How can we help?</vt:lpstr>
      <vt:lpstr>How can we help?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Mueller</dc:creator>
  <cp:lastModifiedBy>Samantha Mueller</cp:lastModifiedBy>
  <cp:revision>10</cp:revision>
  <dcterms:created xsi:type="dcterms:W3CDTF">2014-12-04T15:18:14Z</dcterms:created>
  <dcterms:modified xsi:type="dcterms:W3CDTF">2015-03-02T16:47:45Z</dcterms:modified>
</cp:coreProperties>
</file>