
<file path=[Content_Types].xml><?xml version="1.0" encoding="utf-8"?>
<Types xmlns="http://schemas.openxmlformats.org/package/2006/content-types">
  <Default Extension="jpeg" ContentType="image/jpeg"/>
  <Default Extension="jpg" ContentType="image/pn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  <p:sldMasterId id="2147483668" r:id="rId2"/>
    <p:sldMasterId id="2147483676" r:id="rId3"/>
  </p:sldMasterIdLst>
  <p:notesMasterIdLst>
    <p:notesMasterId r:id="rId8"/>
  </p:notesMasterIdLst>
  <p:sldIdLst>
    <p:sldId id="256" r:id="rId4"/>
    <p:sldId id="260" r:id="rId5"/>
    <p:sldId id="257" r:id="rId6"/>
    <p:sldId id="259" r:id="rId7"/>
  </p:sldIdLst>
  <p:sldSz cx="20116800" cy="10287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300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898"/>
    <p:restoredTop sz="94713"/>
  </p:normalViewPr>
  <p:slideViewPr>
    <p:cSldViewPr snapToGrid="0" snapToObjects="1">
      <p:cViewPr varScale="1">
        <p:scale>
          <a:sx n="84" d="100"/>
          <a:sy n="84" d="100"/>
        </p:scale>
        <p:origin x="208" y="6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theme" Target="theme/theme1.xml"/><Relationship Id="rId5" Type="http://schemas.openxmlformats.org/officeDocument/2006/relationships/slide" Target="slides/slide2.xml"/><Relationship Id="rId10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C4CF47-293A-9146-AD73-E74EE1BF593C}" type="datetimeFigureOut">
              <a:rPr lang="en-US" smtClean="0"/>
              <a:t>1/7/22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12750" y="1143000"/>
            <a:ext cx="60325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42781E-DF9A-1C4C-B6EE-1003020C65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5486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59382" rtl="0" eaLnBrk="1" latinLnBrk="0" hangingPunct="1">
      <a:defRPr sz="1915" kern="1200">
        <a:solidFill>
          <a:schemeClr val="tx1"/>
        </a:solidFill>
        <a:latin typeface="+mn-lt"/>
        <a:ea typeface="+mn-ea"/>
        <a:cs typeface="+mn-cs"/>
      </a:defRPr>
    </a:lvl1pPr>
    <a:lvl2pPr marL="729691" algn="l" defTabSz="1459382" rtl="0" eaLnBrk="1" latinLnBrk="0" hangingPunct="1">
      <a:defRPr sz="1915" kern="1200">
        <a:solidFill>
          <a:schemeClr val="tx1"/>
        </a:solidFill>
        <a:latin typeface="+mn-lt"/>
        <a:ea typeface="+mn-ea"/>
        <a:cs typeface="+mn-cs"/>
      </a:defRPr>
    </a:lvl2pPr>
    <a:lvl3pPr marL="1459382" algn="l" defTabSz="1459382" rtl="0" eaLnBrk="1" latinLnBrk="0" hangingPunct="1">
      <a:defRPr sz="1915" kern="1200">
        <a:solidFill>
          <a:schemeClr val="tx1"/>
        </a:solidFill>
        <a:latin typeface="+mn-lt"/>
        <a:ea typeface="+mn-ea"/>
        <a:cs typeface="+mn-cs"/>
      </a:defRPr>
    </a:lvl3pPr>
    <a:lvl4pPr marL="2189074" algn="l" defTabSz="1459382" rtl="0" eaLnBrk="1" latinLnBrk="0" hangingPunct="1">
      <a:defRPr sz="1915" kern="1200">
        <a:solidFill>
          <a:schemeClr val="tx1"/>
        </a:solidFill>
        <a:latin typeface="+mn-lt"/>
        <a:ea typeface="+mn-ea"/>
        <a:cs typeface="+mn-cs"/>
      </a:defRPr>
    </a:lvl4pPr>
    <a:lvl5pPr marL="2918765" algn="l" defTabSz="1459382" rtl="0" eaLnBrk="1" latinLnBrk="0" hangingPunct="1">
      <a:defRPr sz="1915" kern="1200">
        <a:solidFill>
          <a:schemeClr val="tx1"/>
        </a:solidFill>
        <a:latin typeface="+mn-lt"/>
        <a:ea typeface="+mn-ea"/>
        <a:cs typeface="+mn-cs"/>
      </a:defRPr>
    </a:lvl5pPr>
    <a:lvl6pPr marL="3648456" algn="l" defTabSz="1459382" rtl="0" eaLnBrk="1" latinLnBrk="0" hangingPunct="1">
      <a:defRPr sz="1915" kern="1200">
        <a:solidFill>
          <a:schemeClr val="tx1"/>
        </a:solidFill>
        <a:latin typeface="+mn-lt"/>
        <a:ea typeface="+mn-ea"/>
        <a:cs typeface="+mn-cs"/>
      </a:defRPr>
    </a:lvl6pPr>
    <a:lvl7pPr marL="4378147" algn="l" defTabSz="1459382" rtl="0" eaLnBrk="1" latinLnBrk="0" hangingPunct="1">
      <a:defRPr sz="1915" kern="1200">
        <a:solidFill>
          <a:schemeClr val="tx1"/>
        </a:solidFill>
        <a:latin typeface="+mn-lt"/>
        <a:ea typeface="+mn-ea"/>
        <a:cs typeface="+mn-cs"/>
      </a:defRPr>
    </a:lvl7pPr>
    <a:lvl8pPr marL="5107838" algn="l" defTabSz="1459382" rtl="0" eaLnBrk="1" latinLnBrk="0" hangingPunct="1">
      <a:defRPr sz="1915" kern="1200">
        <a:solidFill>
          <a:schemeClr val="tx1"/>
        </a:solidFill>
        <a:latin typeface="+mn-lt"/>
        <a:ea typeface="+mn-ea"/>
        <a:cs typeface="+mn-cs"/>
      </a:defRPr>
    </a:lvl8pPr>
    <a:lvl9pPr marL="5837530" algn="l" defTabSz="1459382" rtl="0" eaLnBrk="1" latinLnBrk="0" hangingPunct="1">
      <a:defRPr sz="1915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12750" y="1143000"/>
            <a:ext cx="60325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42781E-DF9A-1C4C-B6EE-1003020C65D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333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221492" y="3046155"/>
            <a:ext cx="8380707" cy="2218789"/>
          </a:xfrm>
        </p:spPr>
        <p:txBody>
          <a:bodyPr anchor="b"/>
          <a:lstStyle>
            <a:lvl1pPr algn="l">
              <a:defRPr sz="9000"/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221491" y="5403058"/>
            <a:ext cx="9779427" cy="1571180"/>
          </a:xfrm>
        </p:spPr>
        <p:txBody>
          <a:bodyPr/>
          <a:lstStyle>
            <a:lvl1pPr marL="0" indent="0" algn="l">
              <a:buNone/>
              <a:defRPr sz="3600"/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7" name="Picture 6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EC44D85A-26EC-1343-A670-279FF3F9D77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734626" y="4020242"/>
            <a:ext cx="5431914" cy="1838238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00D66C8-8466-9740-84D3-7036C115C537}"/>
              </a:ext>
            </a:extLst>
          </p:cNvPr>
          <p:cNvCxnSpPr>
            <a:cxnSpLocks/>
          </p:cNvCxnSpPr>
          <p:nvPr userDrawn="1"/>
        </p:nvCxnSpPr>
        <p:spPr>
          <a:xfrm>
            <a:off x="8940176" y="3046156"/>
            <a:ext cx="0" cy="3786411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8130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221492" y="3046155"/>
            <a:ext cx="8380707" cy="2218789"/>
          </a:xfrm>
        </p:spPr>
        <p:txBody>
          <a:bodyPr anchor="b"/>
          <a:lstStyle>
            <a:lvl1pPr algn="l">
              <a:defRPr sz="9000"/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221491" y="5403058"/>
            <a:ext cx="9779427" cy="1571180"/>
          </a:xfrm>
        </p:spPr>
        <p:txBody>
          <a:bodyPr/>
          <a:lstStyle>
            <a:lvl1pPr marL="0" indent="0" algn="l">
              <a:buNone/>
              <a:defRPr sz="3600"/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7" name="Picture 6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EC44D85A-26EC-1343-A670-279FF3F9D77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734626" y="4020242"/>
            <a:ext cx="5431914" cy="1838238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00D66C8-8466-9740-84D3-7036C115C537}"/>
              </a:ext>
            </a:extLst>
          </p:cNvPr>
          <p:cNvCxnSpPr>
            <a:cxnSpLocks/>
          </p:cNvCxnSpPr>
          <p:nvPr userDrawn="1"/>
        </p:nvCxnSpPr>
        <p:spPr>
          <a:xfrm>
            <a:off x="8940176" y="3046156"/>
            <a:ext cx="0" cy="3786411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41067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fade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2553" y="2564608"/>
            <a:ext cx="17350740" cy="4279106"/>
          </a:xfrm>
        </p:spPr>
        <p:txBody>
          <a:bodyPr anchor="b"/>
          <a:lstStyle>
            <a:lvl1pPr>
              <a:defRPr sz="9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2553" y="6884195"/>
            <a:ext cx="17350740" cy="2250281"/>
          </a:xfrm>
        </p:spPr>
        <p:txBody>
          <a:bodyPr/>
          <a:lstStyle>
            <a:lvl1pPr marL="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1pPr>
            <a:lvl2pPr marL="685800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622524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fade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83030" y="3871109"/>
            <a:ext cx="17350740" cy="58523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7" name="Content Placeholder 5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2B18E1BA-C3C5-134C-B406-5F585C367C4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07140" y="563580"/>
            <a:ext cx="5086563" cy="808022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A8BD4E4-6755-1E45-940F-7A45F37840FF}"/>
              </a:ext>
            </a:extLst>
          </p:cNvPr>
          <p:cNvCxnSpPr>
            <a:cxnSpLocks/>
          </p:cNvCxnSpPr>
          <p:nvPr userDrawn="1"/>
        </p:nvCxnSpPr>
        <p:spPr>
          <a:xfrm>
            <a:off x="1071749" y="1525980"/>
            <a:ext cx="19045051" cy="0"/>
          </a:xfrm>
          <a:prstGeom prst="line">
            <a:avLst/>
          </a:prstGeom>
          <a:ln w="222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6" name="Title 1">
            <a:extLst>
              <a:ext uri="{FF2B5EF4-FFF2-40B4-BE49-F238E27FC236}">
                <a16:creationId xmlns:a16="http://schemas.microsoft.com/office/drawing/2014/main" id="{60EC4845-A3DD-CB41-8319-8309798CA8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3030" y="1680359"/>
            <a:ext cx="17350740" cy="198834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087575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fade/>
      </p:transition>
    </mc:Choice>
    <mc:Fallback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3030" y="1680359"/>
            <a:ext cx="17350740" cy="198834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83030" y="3871109"/>
            <a:ext cx="8549640" cy="58523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184130" y="3871109"/>
            <a:ext cx="8549640" cy="58523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8" name="Content Placeholder 5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D80A9A48-806D-2940-8845-38B33298318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07140" y="563580"/>
            <a:ext cx="5086563" cy="808022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5FE285B-85BF-EA47-8CD7-4339C12585FF}"/>
              </a:ext>
            </a:extLst>
          </p:cNvPr>
          <p:cNvCxnSpPr>
            <a:cxnSpLocks/>
          </p:cNvCxnSpPr>
          <p:nvPr userDrawn="1"/>
        </p:nvCxnSpPr>
        <p:spPr>
          <a:xfrm>
            <a:off x="1071749" y="1525980"/>
            <a:ext cx="19045051" cy="0"/>
          </a:xfrm>
          <a:prstGeom prst="line">
            <a:avLst/>
          </a:prstGeom>
          <a:ln w="222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63149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fade/>
      </p:transition>
    </mc:Choice>
    <mc:Fallback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9930" y="3654416"/>
            <a:ext cx="8510349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51361" y="4890284"/>
            <a:ext cx="8510349" cy="51681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0214610" y="3654416"/>
            <a:ext cx="8552260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0214610" y="4890284"/>
            <a:ext cx="8552260" cy="51681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0" name="Content Placeholder 5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087A32F5-5668-9F4E-9539-C3B53A1FDE1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07140" y="563580"/>
            <a:ext cx="5086563" cy="808022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566BC2B-E244-D040-B8C0-F1A4CF2D36B5}"/>
              </a:ext>
            </a:extLst>
          </p:cNvPr>
          <p:cNvCxnSpPr>
            <a:cxnSpLocks/>
          </p:cNvCxnSpPr>
          <p:nvPr userDrawn="1"/>
        </p:nvCxnSpPr>
        <p:spPr>
          <a:xfrm>
            <a:off x="1071749" y="1525980"/>
            <a:ext cx="19045051" cy="0"/>
          </a:xfrm>
          <a:prstGeom prst="line">
            <a:avLst/>
          </a:prstGeom>
          <a:ln w="222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9" name="Title 1">
            <a:extLst>
              <a:ext uri="{FF2B5EF4-FFF2-40B4-BE49-F238E27FC236}">
                <a16:creationId xmlns:a16="http://schemas.microsoft.com/office/drawing/2014/main" id="{97220232-E7C6-C341-83AD-C4FA25A949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3030" y="1680359"/>
            <a:ext cx="17350740" cy="198834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064467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fade/>
      </p:transition>
    </mc:Choice>
    <mc:Fallback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49011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fade/>
      </p:transition>
    </mc:Choice>
    <mc:Fallback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13258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fade/>
      </p:transition>
    </mc:Choice>
    <mc:Fallback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2553" y="2564608"/>
            <a:ext cx="17350740" cy="4279106"/>
          </a:xfrm>
        </p:spPr>
        <p:txBody>
          <a:bodyPr anchor="b"/>
          <a:lstStyle>
            <a:lvl1pPr>
              <a:defRPr sz="9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2553" y="6884195"/>
            <a:ext cx="17350740" cy="2250281"/>
          </a:xfrm>
        </p:spPr>
        <p:txBody>
          <a:bodyPr/>
          <a:lstStyle>
            <a:lvl1pPr marL="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1pPr>
            <a:lvl2pPr marL="685800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1460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fade/>
      </p:transition>
    </mc:Choice>
    <mc:Fallback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83030" y="3871109"/>
            <a:ext cx="17350740" cy="58523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6" name="Picture 5" descr="Text&#10;&#10;Description automatically generated with low confidence">
            <a:extLst>
              <a:ext uri="{FF2B5EF4-FFF2-40B4-BE49-F238E27FC236}">
                <a16:creationId xmlns:a16="http://schemas.microsoft.com/office/drawing/2014/main" id="{679F0884-2384-7442-BDE7-61006FEE1A0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7313" y="580584"/>
            <a:ext cx="4960609" cy="791016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ABF5189-9B47-F640-A5F6-99CD23D506AD}"/>
              </a:ext>
            </a:extLst>
          </p:cNvPr>
          <p:cNvCxnSpPr>
            <a:cxnSpLocks/>
          </p:cNvCxnSpPr>
          <p:nvPr userDrawn="1"/>
        </p:nvCxnSpPr>
        <p:spPr>
          <a:xfrm>
            <a:off x="1071749" y="1525980"/>
            <a:ext cx="19045051" cy="0"/>
          </a:xfrm>
          <a:prstGeom prst="line">
            <a:avLst/>
          </a:prstGeom>
          <a:ln w="22225">
            <a:solidFill>
              <a:srgbClr val="830019"/>
            </a:solidFill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1" name="Title 1">
            <a:extLst>
              <a:ext uri="{FF2B5EF4-FFF2-40B4-BE49-F238E27FC236}">
                <a16:creationId xmlns:a16="http://schemas.microsoft.com/office/drawing/2014/main" id="{B8F1E0AC-0ABE-114A-80B1-E2A3B153C7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3030" y="1680359"/>
            <a:ext cx="17350740" cy="198834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819331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fade/>
      </p:transition>
    </mc:Choice>
    <mc:Fallback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3030" y="1680359"/>
            <a:ext cx="17350740" cy="198834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83030" y="3871109"/>
            <a:ext cx="8549640" cy="58523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184130" y="3871109"/>
            <a:ext cx="8549640" cy="58523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7" name="Picture 6" descr="Text&#10;&#10;Description automatically generated with low confidence">
            <a:extLst>
              <a:ext uri="{FF2B5EF4-FFF2-40B4-BE49-F238E27FC236}">
                <a16:creationId xmlns:a16="http://schemas.microsoft.com/office/drawing/2014/main" id="{6E695956-3665-C448-BAAA-5092E1E8B88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7313" y="580584"/>
            <a:ext cx="4960609" cy="791016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AA61B11-F9DF-C849-901C-50B8C2AEF822}"/>
              </a:ext>
            </a:extLst>
          </p:cNvPr>
          <p:cNvCxnSpPr>
            <a:cxnSpLocks/>
          </p:cNvCxnSpPr>
          <p:nvPr userDrawn="1"/>
        </p:nvCxnSpPr>
        <p:spPr>
          <a:xfrm>
            <a:off x="1071749" y="1525980"/>
            <a:ext cx="19045051" cy="0"/>
          </a:xfrm>
          <a:prstGeom prst="line">
            <a:avLst/>
          </a:prstGeom>
          <a:ln w="22225">
            <a:solidFill>
              <a:srgbClr val="830019"/>
            </a:solidFill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20893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fade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60532" y="6358917"/>
            <a:ext cx="8380707" cy="2218789"/>
          </a:xfrm>
        </p:spPr>
        <p:txBody>
          <a:bodyPr anchor="b"/>
          <a:lstStyle>
            <a:lvl1pPr algn="l">
              <a:defRPr sz="9000"/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60531" y="8715820"/>
            <a:ext cx="9779427" cy="1571180"/>
          </a:xfrm>
        </p:spPr>
        <p:txBody>
          <a:bodyPr/>
          <a:lstStyle>
            <a:lvl1pPr marL="0" indent="0" algn="l">
              <a:buNone/>
              <a:defRPr sz="3600"/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7" name="Picture 6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EC44D85A-26EC-1343-A670-279FF3F9D77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673666" y="7333004"/>
            <a:ext cx="5431914" cy="1838238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00D66C8-8466-9740-84D3-7036C115C537}"/>
              </a:ext>
            </a:extLst>
          </p:cNvPr>
          <p:cNvCxnSpPr>
            <a:cxnSpLocks/>
          </p:cNvCxnSpPr>
          <p:nvPr userDrawn="1"/>
        </p:nvCxnSpPr>
        <p:spPr>
          <a:xfrm>
            <a:off x="8879216" y="6358918"/>
            <a:ext cx="0" cy="3786411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A collage of a person&#10;&#10;Description automatically generated with low confidence">
            <a:extLst>
              <a:ext uri="{FF2B5EF4-FFF2-40B4-BE49-F238E27FC236}">
                <a16:creationId xmlns:a16="http://schemas.microsoft.com/office/drawing/2014/main" id="{5C8CC33F-B21D-B14E-88F4-1A8D77317B6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47500" y="1134337"/>
            <a:ext cx="20166245" cy="4335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19555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fade/>
      </p:transition>
    </mc:Choice>
    <mc:Fallback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9930" y="3654416"/>
            <a:ext cx="8510349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51361" y="4890284"/>
            <a:ext cx="8510349" cy="51681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0214610" y="3654416"/>
            <a:ext cx="8552260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0214610" y="4890284"/>
            <a:ext cx="8552260" cy="51681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9" name="Picture 8" descr="Text&#10;&#10;Description automatically generated with low confidence">
            <a:extLst>
              <a:ext uri="{FF2B5EF4-FFF2-40B4-BE49-F238E27FC236}">
                <a16:creationId xmlns:a16="http://schemas.microsoft.com/office/drawing/2014/main" id="{1ABD6D52-6E65-C444-974D-753EE4A5008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7313" y="580584"/>
            <a:ext cx="4960609" cy="791016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7504330-E54D-F04F-913D-1B412CD4D4A1}"/>
              </a:ext>
            </a:extLst>
          </p:cNvPr>
          <p:cNvCxnSpPr>
            <a:cxnSpLocks/>
          </p:cNvCxnSpPr>
          <p:nvPr userDrawn="1"/>
        </p:nvCxnSpPr>
        <p:spPr>
          <a:xfrm>
            <a:off x="1071749" y="1525980"/>
            <a:ext cx="19045051" cy="0"/>
          </a:xfrm>
          <a:prstGeom prst="line">
            <a:avLst/>
          </a:prstGeom>
          <a:ln w="22225">
            <a:solidFill>
              <a:srgbClr val="830019"/>
            </a:solidFill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3" name="Title 1">
            <a:extLst>
              <a:ext uri="{FF2B5EF4-FFF2-40B4-BE49-F238E27FC236}">
                <a16:creationId xmlns:a16="http://schemas.microsoft.com/office/drawing/2014/main" id="{B219908F-3C6D-664D-95AE-C283154147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3030" y="1680359"/>
            <a:ext cx="17350740" cy="198834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662286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fade/>
      </p:transition>
    </mc:Choice>
    <mc:Fallback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18622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fade/>
      </p:transition>
    </mc:Choice>
    <mc:Fallback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25220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fade/>
      </p:transition>
    </mc:Choice>
    <mc:Fallback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0149D53-7FD3-9A45-A3E6-80D28DEFB6F3}"/>
              </a:ext>
            </a:extLst>
          </p:cNvPr>
          <p:cNvSpPr/>
          <p:nvPr userDrawn="1"/>
        </p:nvSpPr>
        <p:spPr>
          <a:xfrm>
            <a:off x="0" y="0"/>
            <a:ext cx="20116800" cy="10287000"/>
          </a:xfrm>
          <a:prstGeom prst="rect">
            <a:avLst/>
          </a:prstGeom>
          <a:solidFill>
            <a:srgbClr val="830019"/>
          </a:solidFill>
          <a:ln>
            <a:solidFill>
              <a:srgbClr val="8300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D864C1F-534B-2542-88C6-3BC26AA2E7A6}"/>
              </a:ext>
            </a:extLst>
          </p:cNvPr>
          <p:cNvSpPr/>
          <p:nvPr userDrawn="1"/>
        </p:nvSpPr>
        <p:spPr>
          <a:xfrm>
            <a:off x="1061720" y="1104900"/>
            <a:ext cx="17993359" cy="8102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57548FD9-AD03-1448-BD23-F85DBDC7AD7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6" t="11784" r="-7" b="17909"/>
          <a:stretch/>
        </p:blipFill>
        <p:spPr>
          <a:xfrm>
            <a:off x="1061720" y="2120900"/>
            <a:ext cx="17993359" cy="651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5225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fade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60532" y="6358917"/>
            <a:ext cx="8380707" cy="2218789"/>
          </a:xfrm>
        </p:spPr>
        <p:txBody>
          <a:bodyPr anchor="b"/>
          <a:lstStyle>
            <a:lvl1pPr algn="l">
              <a:defRPr sz="9000"/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60531" y="8715820"/>
            <a:ext cx="9779427" cy="1571180"/>
          </a:xfrm>
        </p:spPr>
        <p:txBody>
          <a:bodyPr/>
          <a:lstStyle>
            <a:lvl1pPr marL="0" indent="0" algn="l">
              <a:buNone/>
              <a:defRPr sz="3600"/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7" name="Picture 6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EC44D85A-26EC-1343-A670-279FF3F9D77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673666" y="7333004"/>
            <a:ext cx="5431914" cy="1838238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00D66C8-8466-9740-84D3-7036C115C537}"/>
              </a:ext>
            </a:extLst>
          </p:cNvPr>
          <p:cNvCxnSpPr>
            <a:cxnSpLocks/>
          </p:cNvCxnSpPr>
          <p:nvPr userDrawn="1"/>
        </p:nvCxnSpPr>
        <p:spPr>
          <a:xfrm>
            <a:off x="8879216" y="6358918"/>
            <a:ext cx="0" cy="3786411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9A851D3B-0E0B-2141-8589-7B59EF74B5C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23825" y="1115758"/>
            <a:ext cx="4924425" cy="4214812"/>
          </a:xfrm>
        </p:spPr>
        <p:txBody>
          <a:bodyPr/>
          <a:lstStyle/>
          <a:p>
            <a:endParaRPr lang="en-US"/>
          </a:p>
        </p:txBody>
      </p:sp>
      <p:sp>
        <p:nvSpPr>
          <p:cNvPr id="9" name="Picture Placeholder 4">
            <a:extLst>
              <a:ext uri="{FF2B5EF4-FFF2-40B4-BE49-F238E27FC236}">
                <a16:creationId xmlns:a16="http://schemas.microsoft.com/office/drawing/2014/main" id="{47E63299-2876-7744-B2B4-C5A57EF828C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057775" y="1115758"/>
            <a:ext cx="4924425" cy="4214812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Picture Placeholder 4">
            <a:extLst>
              <a:ext uri="{FF2B5EF4-FFF2-40B4-BE49-F238E27FC236}">
                <a16:creationId xmlns:a16="http://schemas.microsoft.com/office/drawing/2014/main" id="{CA1E35F2-9D18-B74C-B145-219B98D0821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0239375" y="1115758"/>
            <a:ext cx="4924425" cy="4214812"/>
          </a:xfrm>
        </p:spPr>
        <p:txBody>
          <a:bodyPr/>
          <a:lstStyle/>
          <a:p>
            <a:endParaRPr lang="en-US"/>
          </a:p>
        </p:txBody>
      </p:sp>
      <p:sp>
        <p:nvSpPr>
          <p:cNvPr id="11" name="Picture Placeholder 4">
            <a:extLst>
              <a:ext uri="{FF2B5EF4-FFF2-40B4-BE49-F238E27FC236}">
                <a16:creationId xmlns:a16="http://schemas.microsoft.com/office/drawing/2014/main" id="{256B3B6F-B203-194C-AADB-FCBA58B47A9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5420975" y="1115758"/>
            <a:ext cx="4924425" cy="4214812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2073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fade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2553" y="2564608"/>
            <a:ext cx="17350740" cy="4279106"/>
          </a:xfrm>
        </p:spPr>
        <p:txBody>
          <a:bodyPr anchor="b"/>
          <a:lstStyle>
            <a:lvl1pPr>
              <a:defRPr sz="9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2553" y="6884195"/>
            <a:ext cx="17350740" cy="2250281"/>
          </a:xfrm>
        </p:spPr>
        <p:txBody>
          <a:bodyPr/>
          <a:lstStyle>
            <a:lvl1pPr marL="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1pPr>
            <a:lvl2pPr marL="685800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36516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83030" y="3871109"/>
            <a:ext cx="17350740" cy="58523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7" name="Content Placeholder 5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2B18E1BA-C3C5-134C-B406-5F585C367C4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07140" y="563580"/>
            <a:ext cx="5086563" cy="808022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A8BD4E4-6755-1E45-940F-7A45F37840FF}"/>
              </a:ext>
            </a:extLst>
          </p:cNvPr>
          <p:cNvCxnSpPr>
            <a:cxnSpLocks/>
          </p:cNvCxnSpPr>
          <p:nvPr userDrawn="1"/>
        </p:nvCxnSpPr>
        <p:spPr>
          <a:xfrm>
            <a:off x="1071749" y="1525980"/>
            <a:ext cx="19045051" cy="0"/>
          </a:xfrm>
          <a:prstGeom prst="line">
            <a:avLst/>
          </a:prstGeom>
          <a:ln w="222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0" name="Title 1">
            <a:extLst>
              <a:ext uri="{FF2B5EF4-FFF2-40B4-BE49-F238E27FC236}">
                <a16:creationId xmlns:a16="http://schemas.microsoft.com/office/drawing/2014/main" id="{46419160-7244-E34D-B268-455C8B2194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3030" y="1680359"/>
            <a:ext cx="17350740" cy="198834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3922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3030" y="1680359"/>
            <a:ext cx="17350740" cy="198834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83030" y="3871109"/>
            <a:ext cx="8549640" cy="58523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184130" y="3871109"/>
            <a:ext cx="8549640" cy="58523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8" name="Content Placeholder 5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D80A9A48-806D-2940-8845-38B33298318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07140" y="563580"/>
            <a:ext cx="5086563" cy="808022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5FE285B-85BF-EA47-8CD7-4339C12585FF}"/>
              </a:ext>
            </a:extLst>
          </p:cNvPr>
          <p:cNvCxnSpPr>
            <a:cxnSpLocks/>
          </p:cNvCxnSpPr>
          <p:nvPr userDrawn="1"/>
        </p:nvCxnSpPr>
        <p:spPr>
          <a:xfrm>
            <a:off x="1071749" y="1525980"/>
            <a:ext cx="19045051" cy="0"/>
          </a:xfrm>
          <a:prstGeom prst="line">
            <a:avLst/>
          </a:prstGeom>
          <a:ln w="222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2314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9930" y="3654416"/>
            <a:ext cx="8510349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51361" y="4890284"/>
            <a:ext cx="8510349" cy="51681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0214610" y="3654416"/>
            <a:ext cx="8552260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0214610" y="4890284"/>
            <a:ext cx="8552260" cy="51681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0" name="Content Placeholder 5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087A32F5-5668-9F4E-9539-C3B53A1FDE1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07140" y="563580"/>
            <a:ext cx="5086563" cy="808022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566BC2B-E244-D040-B8C0-F1A4CF2D36B5}"/>
              </a:ext>
            </a:extLst>
          </p:cNvPr>
          <p:cNvCxnSpPr>
            <a:cxnSpLocks/>
          </p:cNvCxnSpPr>
          <p:nvPr userDrawn="1"/>
        </p:nvCxnSpPr>
        <p:spPr>
          <a:xfrm>
            <a:off x="1071749" y="1525980"/>
            <a:ext cx="19045051" cy="0"/>
          </a:xfrm>
          <a:prstGeom prst="line">
            <a:avLst/>
          </a:prstGeom>
          <a:ln w="222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6" name="Title 1">
            <a:extLst>
              <a:ext uri="{FF2B5EF4-FFF2-40B4-BE49-F238E27FC236}">
                <a16:creationId xmlns:a16="http://schemas.microsoft.com/office/drawing/2014/main" id="{B6486343-DC26-6D4E-8262-198F802B84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3030" y="1680359"/>
            <a:ext cx="17350740" cy="198834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14176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4338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29074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3.xml"/><Relationship Id="rId9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5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0.xml"/><Relationship Id="rId9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3001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83030" y="547688"/>
            <a:ext cx="17350740" cy="1988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83030" y="2738438"/>
            <a:ext cx="17350740" cy="65270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D209364F-E885-6141-A854-0612B489049C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alphaModFix amt="14000"/>
          </a:blip>
          <a:stretch>
            <a:fillRect/>
          </a:stretch>
        </p:blipFill>
        <p:spPr>
          <a:xfrm>
            <a:off x="13314113" y="4930773"/>
            <a:ext cx="7309646" cy="7309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69263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85" r:id="rId2"/>
    <p:sldLayoutId id="2147483686" r:id="rId3"/>
    <p:sldLayoutId id="2147483663" r:id="rId4"/>
    <p:sldLayoutId id="2147483662" r:id="rId5"/>
    <p:sldLayoutId id="2147483664" r:id="rId6"/>
    <p:sldLayoutId id="2147483665" r:id="rId7"/>
    <p:sldLayoutId id="2147483666" r:id="rId8"/>
    <p:sldLayoutId id="2147483667" r:id="rId9"/>
  </p:sldLayoutIdLst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hf sldNum="0" hdr="0" ftr="0" dt="0"/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b="1" kern="1200">
          <a:solidFill>
            <a:schemeClr val="bg1">
              <a:lumMod val="85000"/>
            </a:schemeClr>
          </a:solidFill>
          <a:latin typeface="Montserrat" pitchFamily="2" charset="77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b="0" i="0" kern="1200">
          <a:solidFill>
            <a:schemeClr val="bg1"/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b="0" i="0" kern="1200">
          <a:solidFill>
            <a:schemeClr val="bg1"/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b="0" i="0" kern="1200">
          <a:solidFill>
            <a:schemeClr val="bg1"/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b="0" i="0" kern="1200">
          <a:solidFill>
            <a:schemeClr val="bg1"/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b="0" i="0" kern="1200">
          <a:solidFill>
            <a:schemeClr val="bg1"/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83030" y="547688"/>
            <a:ext cx="17350740" cy="1988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83030" y="2738438"/>
            <a:ext cx="17350740" cy="65270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D209364F-E885-6141-A854-0612B489049C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alphaModFix amt="14000"/>
          </a:blip>
          <a:stretch>
            <a:fillRect/>
          </a:stretch>
        </p:blipFill>
        <p:spPr>
          <a:xfrm>
            <a:off x="13314113" y="4930773"/>
            <a:ext cx="7309646" cy="7309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11543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</p:sldLayoutIdLst>
  <mc:AlternateContent xmlns:mc="http://schemas.openxmlformats.org/markup-compatibility/2006">
    <mc:Choice xmlns:p14="http://schemas.microsoft.com/office/powerpoint/2010/main" Requires="p14">
      <p:transition spd="slow" p14:dur="2000">
        <p:fade/>
      </p:transition>
    </mc:Choice>
    <mc:Fallback>
      <p:transition spd="slow">
        <p:fade/>
      </p:transition>
    </mc:Fallback>
  </mc:AlternateContent>
  <p:hf sldNum="0" hdr="0" ftr="0" dt="0"/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b="1" kern="1200">
          <a:solidFill>
            <a:schemeClr val="bg1">
              <a:lumMod val="85000"/>
            </a:schemeClr>
          </a:solidFill>
          <a:latin typeface="Montserrat" pitchFamily="2" charset="77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b="0" i="0" kern="1200">
          <a:solidFill>
            <a:schemeClr val="bg1"/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b="0" i="0" kern="1200">
          <a:solidFill>
            <a:schemeClr val="bg1"/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b="0" i="0" kern="1200">
          <a:solidFill>
            <a:schemeClr val="bg1"/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b="0" i="0" kern="1200">
          <a:solidFill>
            <a:schemeClr val="bg1"/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b="0" i="0" kern="1200">
          <a:solidFill>
            <a:schemeClr val="bg1"/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83030" y="547688"/>
            <a:ext cx="17350740" cy="1988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83030" y="2738438"/>
            <a:ext cx="17350740" cy="65270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5" name="Picture 4" descr="Shape&#10;&#10;Description automatically generated with low confidence">
            <a:extLst>
              <a:ext uri="{FF2B5EF4-FFF2-40B4-BE49-F238E27FC236}">
                <a16:creationId xmlns:a16="http://schemas.microsoft.com/office/drawing/2014/main" id="{E1D980BE-6E12-A54F-8A2E-108718B28A89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alphaModFix amt="20000"/>
          </a:blip>
          <a:stretch>
            <a:fillRect/>
          </a:stretch>
        </p:blipFill>
        <p:spPr>
          <a:xfrm>
            <a:off x="13282059" y="4912548"/>
            <a:ext cx="731520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99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</p:sldLayoutIdLst>
  <mc:AlternateContent xmlns:mc="http://schemas.openxmlformats.org/markup-compatibility/2006">
    <mc:Choice xmlns:p14="http://schemas.microsoft.com/office/powerpoint/2010/main" Requires="p14">
      <p:transition spd="slow" p14:dur="2000">
        <p:fade/>
      </p:transition>
    </mc:Choice>
    <mc:Fallback>
      <p:transition spd="slow">
        <p:fade/>
      </p:transition>
    </mc:Fallback>
  </mc:AlternateContent>
  <p:hf sldNum="0" hdr="0" ftr="0" dt="0"/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b="1" kern="1200">
          <a:solidFill>
            <a:srgbClr val="830019"/>
          </a:solidFill>
          <a:latin typeface="Montserrat" pitchFamily="2" charset="77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b="0" i="0" kern="1200">
          <a:solidFill>
            <a:schemeClr val="bg1">
              <a:lumMod val="75000"/>
            </a:schemeClr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b="0" i="0" kern="1200">
          <a:solidFill>
            <a:schemeClr val="bg1">
              <a:lumMod val="75000"/>
            </a:schemeClr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b="0" i="0" kern="1200">
          <a:solidFill>
            <a:schemeClr val="bg1">
              <a:lumMod val="75000"/>
            </a:schemeClr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b="0" i="0" kern="1200">
          <a:solidFill>
            <a:schemeClr val="bg1">
              <a:lumMod val="75000"/>
            </a:schemeClr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b="0" i="0" kern="1200">
          <a:solidFill>
            <a:schemeClr val="bg1">
              <a:lumMod val="75000"/>
            </a:schemeClr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3001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00D670B-F3CC-F249-9C90-22AE0FF581D3}"/>
              </a:ext>
            </a:extLst>
          </p:cNvPr>
          <p:cNvSpPr txBox="1"/>
          <p:nvPr/>
        </p:nvSpPr>
        <p:spPr>
          <a:xfrm>
            <a:off x="9716525" y="3477423"/>
            <a:ext cx="10300716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br>
              <a:rPr lang="en-US" sz="7200" b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7200" b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TITLE</a:t>
            </a:r>
          </a:p>
          <a:p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Subtitle</a:t>
            </a:r>
            <a:endParaRPr lang="en-US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83CE7039-2807-3945-B156-BF836757F0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34626" y="4020242"/>
            <a:ext cx="5431914" cy="1838238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FDF13B07-2EB1-0443-955B-BB889261A1BF}"/>
              </a:ext>
            </a:extLst>
          </p:cNvPr>
          <p:cNvCxnSpPr>
            <a:cxnSpLocks/>
          </p:cNvCxnSpPr>
          <p:nvPr/>
        </p:nvCxnSpPr>
        <p:spPr>
          <a:xfrm>
            <a:off x="8940176" y="3046156"/>
            <a:ext cx="0" cy="3786411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Logo, company name&#10;&#10;Description automatically generated">
            <a:extLst>
              <a:ext uri="{FF2B5EF4-FFF2-40B4-BE49-F238E27FC236}">
                <a16:creationId xmlns:a16="http://schemas.microsoft.com/office/drawing/2014/main" id="{E17F4B49-97F9-7748-B821-2C301F1BF94C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14000"/>
          </a:blip>
          <a:stretch>
            <a:fillRect/>
          </a:stretch>
        </p:blipFill>
        <p:spPr>
          <a:xfrm>
            <a:off x="13314113" y="4930773"/>
            <a:ext cx="7309646" cy="7309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4338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7C8439-120A-3745-A1B5-905DDD2D572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F0FC14A-F804-EB46-8E98-8255107B078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1360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fade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6599BA-D6DC-D244-8AFE-00E7EA2F5F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8CE0A7-1718-CF4F-86A4-261A26CBCA2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3983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fade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9733BF-AA6C-3843-8AFE-ADEA39FAD8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CBF0CA-D3A8-B041-8E51-D369DC7E684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E12FC72-6783-CF4B-A01B-5FD434AA203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0556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fade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UWL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UWL Theme 2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UWL Theme 3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3976</TotalTime>
  <Words>5</Words>
  <Application>Microsoft Macintosh PowerPoint</Application>
  <PresentationFormat>Custom</PresentationFormat>
  <Paragraphs>3</Paragraphs>
  <Slides>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4</vt:i4>
      </vt:variant>
    </vt:vector>
  </HeadingPairs>
  <TitlesOfParts>
    <vt:vector size="11" baseType="lpstr">
      <vt:lpstr>Arial</vt:lpstr>
      <vt:lpstr>Calibri</vt:lpstr>
      <vt:lpstr>Montserrat</vt:lpstr>
      <vt:lpstr>Roboto</vt:lpstr>
      <vt:lpstr>UWL Theme</vt:lpstr>
      <vt:lpstr>UWL Theme 2</vt:lpstr>
      <vt:lpstr>UWL Theme 3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Piro</dc:creator>
  <cp:lastModifiedBy>Kaylie Connaughty</cp:lastModifiedBy>
  <cp:revision>176</cp:revision>
  <dcterms:created xsi:type="dcterms:W3CDTF">2018-11-12T15:38:00Z</dcterms:created>
  <dcterms:modified xsi:type="dcterms:W3CDTF">2022-01-07T16:21:18Z</dcterms:modified>
</cp:coreProperties>
</file>