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32918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CCFF"/>
    <a:srgbClr val="5100A2"/>
    <a:srgbClr val="003399"/>
    <a:srgbClr val="FF3300"/>
    <a:srgbClr val="CCECFF"/>
    <a:srgbClr val="6699FF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89" autoAdjust="0"/>
  </p:normalViewPr>
  <p:slideViewPr>
    <p:cSldViewPr>
      <p:cViewPr varScale="1">
        <p:scale>
          <a:sx n="24" d="100"/>
          <a:sy n="24" d="100"/>
        </p:scale>
        <p:origin x="2472" y="72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71813" y="514350"/>
            <a:ext cx="30003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34CF81-7036-4124-9996-A80AAD90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5088"/>
            <a:ext cx="32642969" cy="705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4713"/>
            <a:ext cx="26883916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5253-7A6C-4A05-8170-29A76E7D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82F71-38DD-408B-A186-0EE07A48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7" y="1319213"/>
            <a:ext cx="8639969" cy="280868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4" y="1319213"/>
            <a:ext cx="25790723" cy="280868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ED66B-56A2-4EDE-A56E-85FF29D3A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8A7C-EC3E-4CFD-AE80-B0ABA0E3F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2645"/>
            <a:ext cx="32644358" cy="6538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1745"/>
            <a:ext cx="3264435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A19-0EB2-4794-AE02-7A42D9AD4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74" y="7681913"/>
            <a:ext cx="17214651" cy="217241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7681913"/>
            <a:ext cx="17216041" cy="217241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50E3-4FA0-486A-BAC5-33F21BB42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319213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7367588"/>
            <a:ext cx="16968788" cy="3071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0439400"/>
            <a:ext cx="16968788" cy="189666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7367588"/>
            <a:ext cx="16975732" cy="3071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0439400"/>
            <a:ext cx="16975732" cy="189666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435F-B35B-488A-8364-6077B9C9D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198FD-0D3B-4B12-B8CE-63C3A673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66C2-1DDC-4EED-8A34-CD4508FA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309688"/>
            <a:ext cx="12634913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309688"/>
            <a:ext cx="2146935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888957"/>
            <a:ext cx="12634913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B89C-6F01-4619-858D-70A149001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3043358"/>
            <a:ext cx="23043157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940845"/>
            <a:ext cx="23043157" cy="197524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5762745"/>
            <a:ext cx="23043157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6E69-9E49-4F5B-BFFC-2097C29D7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319213"/>
            <a:ext cx="3456463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2" tIns="188102" rIns="376202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7681913"/>
            <a:ext cx="34564638" cy="2172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2" tIns="188102" rIns="376202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29978350"/>
            <a:ext cx="8961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2" rIns="376202" bIns="188102" numCol="1" anchor="t" anchorCtr="0" compatLnSpc="1">
            <a:prstTxWarp prst="textNoShape">
              <a:avLst/>
            </a:prstTxWarp>
          </a:bodyPr>
          <a:lstStyle>
            <a:lvl1pPr>
              <a:defRPr sz="5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9978350"/>
            <a:ext cx="121618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2" rIns="376202" bIns="188102" numCol="1" anchor="t" anchorCtr="0" compatLnSpc="1">
            <a:prstTxWarp prst="textNoShape">
              <a:avLst/>
            </a:prstTxWarp>
          </a:bodyPr>
          <a:lstStyle>
            <a:lvl1pPr algn="ctr">
              <a:defRPr sz="5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9978350"/>
            <a:ext cx="8961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2" rIns="376202" bIns="188102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pPr>
              <a:defRPr/>
            </a:pPr>
            <a:fld id="{8CC7B2AE-0325-459B-BBFE-E61B3427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3763" indent="-9413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55800" y="1752600"/>
            <a:ext cx="34788475" cy="3886200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09728" tIns="54864" rIns="109728" bIns="54864" anchor="ctr"/>
          <a:lstStyle/>
          <a:p>
            <a:pPr algn="ctr" defTabSz="3762375" eaLnBrk="0" hangingPunct="0">
              <a:defRPr/>
            </a:pPr>
            <a:r>
              <a:rPr lang="en-US" sz="7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Your Poster Title Goes Here</a:t>
            </a:r>
            <a:endParaRPr lang="en-US" sz="6600" dirty="0">
              <a:effectDag name="">
                <a:cont type="tree" name="">
                  <a:effect ref="fillLine"/>
                  <a:outerShdw dist="38100" dir="13500000" algn="br">
                    <a:srgbClr val="DDF3FF"/>
                  </a:outerShdw>
                </a:cont>
                <a:cont type="tree" name="">
                  <a:effect ref="fillLine"/>
                  <a:outerShdw dist="38100" dir="2700000" algn="tl">
                    <a:srgbClr val="7A8D99"/>
                  </a:outerShdw>
                </a:cont>
                <a:effect ref="fillLine"/>
              </a:effectDag>
              <a:latin typeface="Trebuchet MS" pitchFamily="34" charset="0"/>
            </a:endParaRPr>
          </a:p>
          <a:p>
            <a:pPr algn="ctr" defTabSz="3762375">
              <a:defRPr/>
            </a:pPr>
            <a:r>
              <a:rPr lang="en-US" sz="5400" i="1" dirty="0">
                <a:latin typeface="Trebuchet MS" pitchFamily="34" charset="0"/>
              </a:rPr>
              <a:t>Your Name(s) Here</a:t>
            </a:r>
          </a:p>
          <a:p>
            <a:pPr algn="ctr" defTabSz="3762375">
              <a:defRPr/>
            </a:pPr>
            <a:r>
              <a:rPr lang="en-US" sz="5400" i="1" dirty="0">
                <a:latin typeface="Trebuchet MS" pitchFamily="34" charset="0"/>
              </a:rPr>
              <a:t>Department (</a:t>
            </a:r>
            <a:r>
              <a:rPr lang="en-US" sz="5400" i="1">
                <a:latin typeface="Trebuchet MS" pitchFamily="34" charset="0"/>
              </a:rPr>
              <a:t>Faculty Mentor, </a:t>
            </a:r>
            <a:r>
              <a:rPr lang="en-US" sz="5400" i="1" dirty="0">
                <a:latin typeface="Trebuchet MS" pitchFamily="34" charset="0"/>
              </a:rPr>
              <a:t>Degree)</a:t>
            </a:r>
          </a:p>
          <a:p>
            <a:pPr algn="ctr" defTabSz="3762375">
              <a:defRPr/>
            </a:pPr>
            <a:r>
              <a:rPr lang="en-US" sz="5400" i="1" dirty="0">
                <a:latin typeface="Trebuchet MS" pitchFamily="34" charset="0"/>
              </a:rPr>
              <a:t>University of Wisconsin-La Crosse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949450" y="7315200"/>
            <a:ext cx="9063038" cy="784225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latin typeface="Trebuchet MS" pitchFamily="34" charset="0"/>
              </a:rPr>
              <a:t>Abstract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2193925" y="9058275"/>
            <a:ext cx="8267700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text here. Remember, you can change your font size to fit data. In general, the larger your font, the easier it is for others to read.</a:t>
            </a: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  <a:p>
            <a:pPr defTabSz="3762375"/>
            <a:endParaRPr lang="en-US" dirty="0">
              <a:latin typeface="Trebuchet MS" pitchFamily="34" charset="0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1949450" y="15611476"/>
            <a:ext cx="9063038" cy="782637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 dirty="0">
                <a:latin typeface="Trebuchet MS" pitchFamily="34" charset="0"/>
              </a:rPr>
              <a:t>Introduction</a:t>
            </a: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27508200" y="15610682"/>
            <a:ext cx="9063037" cy="784225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>
                <a:latin typeface="Trebuchet MS" pitchFamily="34" charset="0"/>
              </a:rPr>
              <a:t>References</a:t>
            </a:r>
          </a:p>
        </p:txBody>
      </p:sp>
      <p:sp>
        <p:nvSpPr>
          <p:cNvPr id="2055" name="Text Box 20"/>
          <p:cNvSpPr txBox="1">
            <a:spLocks noChangeArrowheads="1"/>
          </p:cNvSpPr>
          <p:nvPr/>
        </p:nvSpPr>
        <p:spPr bwMode="auto">
          <a:xfrm>
            <a:off x="2193925" y="16919575"/>
            <a:ext cx="8534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text here. Remember, you can change your font size to fit your data. In general, the larger your font, the easier it is for others to read.</a:t>
            </a:r>
          </a:p>
          <a:p>
            <a:pPr defTabSz="3762375"/>
            <a:endParaRPr lang="en-US" dirty="0">
              <a:latin typeface="Trebuchet MS" pitchFamily="34" charset="0"/>
            </a:endParaRPr>
          </a:p>
        </p:txBody>
      </p:sp>
      <p:sp>
        <p:nvSpPr>
          <p:cNvPr id="2056" name="Text Box 26"/>
          <p:cNvSpPr txBox="1">
            <a:spLocks noChangeArrowheads="1"/>
          </p:cNvSpPr>
          <p:nvPr/>
        </p:nvSpPr>
        <p:spPr bwMode="auto">
          <a:xfrm>
            <a:off x="27676475" y="17392650"/>
            <a:ext cx="91344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own information here. Remember, you can change the template colors to suit your own taste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1353800" y="15610682"/>
            <a:ext cx="15571788" cy="784225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>
                <a:latin typeface="Trebuchet MS" pitchFamily="34" charset="0"/>
              </a:rPr>
              <a:t>Results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1430000" y="7315993"/>
            <a:ext cx="15573375" cy="782638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>
                <a:latin typeface="Trebuchet MS" pitchFamily="34" charset="0"/>
              </a:rPr>
              <a:t>Methods &amp; Materials</a:t>
            </a:r>
          </a:p>
        </p:txBody>
      </p:sp>
      <p:sp>
        <p:nvSpPr>
          <p:cNvPr id="2059" name="Text Box 56"/>
          <p:cNvSpPr txBox="1">
            <a:spLocks noChangeArrowheads="1"/>
          </p:cNvSpPr>
          <p:nvPr/>
        </p:nvSpPr>
        <p:spPr bwMode="auto">
          <a:xfrm>
            <a:off x="11582400" y="17221200"/>
            <a:ext cx="153511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0" name="Rectangle 59"/>
          <p:cNvSpPr>
            <a:spLocks noChangeArrowheads="1"/>
          </p:cNvSpPr>
          <p:nvPr/>
        </p:nvSpPr>
        <p:spPr bwMode="auto">
          <a:xfrm>
            <a:off x="1949450" y="26255663"/>
            <a:ext cx="9063038" cy="784225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>
                <a:latin typeface="Trebuchet MS" pitchFamily="34" charset="0"/>
              </a:rPr>
              <a:t>Hypotheses</a:t>
            </a:r>
          </a:p>
        </p:txBody>
      </p:sp>
      <p:sp>
        <p:nvSpPr>
          <p:cNvPr id="2061" name="Text Box 60"/>
          <p:cNvSpPr txBox="1">
            <a:spLocks noChangeArrowheads="1"/>
          </p:cNvSpPr>
          <p:nvPr/>
        </p:nvSpPr>
        <p:spPr bwMode="auto">
          <a:xfrm>
            <a:off x="2162175" y="27432000"/>
            <a:ext cx="82677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3" name="Text Box 68"/>
          <p:cNvSpPr txBox="1">
            <a:spLocks noChangeArrowheads="1"/>
          </p:cNvSpPr>
          <p:nvPr/>
        </p:nvSpPr>
        <p:spPr bwMode="auto">
          <a:xfrm>
            <a:off x="11506200" y="8610600"/>
            <a:ext cx="153924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152" tIns="36576" rIns="73152" bIns="36576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5" name="Text Box 70"/>
          <p:cNvSpPr txBox="1">
            <a:spLocks noChangeArrowheads="1"/>
          </p:cNvSpPr>
          <p:nvPr/>
        </p:nvSpPr>
        <p:spPr bwMode="auto">
          <a:xfrm>
            <a:off x="27743150" y="9123363"/>
            <a:ext cx="87344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text here. Remember, the template is only to get you started, and can be changed to suit your unique needs</a:t>
            </a:r>
          </a:p>
        </p:txBody>
      </p:sp>
      <p:sp>
        <p:nvSpPr>
          <p:cNvPr id="2066" name="Rectangle 71"/>
          <p:cNvSpPr>
            <a:spLocks noChangeArrowheads="1"/>
          </p:cNvSpPr>
          <p:nvPr/>
        </p:nvSpPr>
        <p:spPr bwMode="auto">
          <a:xfrm>
            <a:off x="27813000" y="7315994"/>
            <a:ext cx="9063037" cy="782637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>
                <a:latin typeface="Trebuchet MS" pitchFamily="34" charset="0"/>
              </a:rPr>
              <a:t>Conclusions</a:t>
            </a:r>
          </a:p>
        </p:txBody>
      </p:sp>
      <p:sp>
        <p:nvSpPr>
          <p:cNvPr id="2068" name="Rectangle 73"/>
          <p:cNvSpPr>
            <a:spLocks noChangeArrowheads="1"/>
          </p:cNvSpPr>
          <p:nvPr/>
        </p:nvSpPr>
        <p:spPr bwMode="auto">
          <a:xfrm>
            <a:off x="27747913" y="26255663"/>
            <a:ext cx="9063037" cy="784225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pPr algn="ctr" defTabSz="3762375"/>
            <a:r>
              <a:rPr lang="en-US" sz="4100" b="1">
                <a:latin typeface="Trebuchet MS" pitchFamily="34" charset="0"/>
              </a:rPr>
              <a:t>Acknowledgements</a:t>
            </a:r>
          </a:p>
        </p:txBody>
      </p:sp>
      <p:sp>
        <p:nvSpPr>
          <p:cNvPr id="2069" name="Text Box 74"/>
          <p:cNvSpPr txBox="1">
            <a:spLocks noChangeArrowheads="1"/>
          </p:cNvSpPr>
          <p:nvPr/>
        </p:nvSpPr>
        <p:spPr bwMode="auto">
          <a:xfrm>
            <a:off x="27660600" y="27889200"/>
            <a:ext cx="87344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spAutoFit/>
          </a:bodyPr>
          <a:lstStyle/>
          <a:p>
            <a:pPr defTabSz="3762375"/>
            <a:r>
              <a:rPr lang="en-US" dirty="0">
                <a:latin typeface="Trebuchet MS" pitchFamily="34" charset="0"/>
              </a:rPr>
              <a:t>Insert your own information here. Remember, you can change the template colors to suit your own taste</a:t>
            </a:r>
          </a:p>
        </p:txBody>
      </p:sp>
      <p:sp>
        <p:nvSpPr>
          <p:cNvPr id="2070" name="Rectangle 97"/>
          <p:cNvSpPr>
            <a:spLocks noChangeArrowheads="1"/>
          </p:cNvSpPr>
          <p:nvPr/>
        </p:nvSpPr>
        <p:spPr bwMode="auto">
          <a:xfrm>
            <a:off x="889000" y="1066800"/>
            <a:ext cx="36687125" cy="30622875"/>
          </a:xfrm>
          <a:prstGeom prst="rect">
            <a:avLst/>
          </a:prstGeom>
          <a:noFill/>
          <a:ln w="444500" cmpd="tri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988AF75-9B3F-40B5-8123-E17915192B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87256"/>
            <a:ext cx="4862677" cy="3214993"/>
          </a:xfrm>
          <a:prstGeom prst="rect">
            <a:avLst/>
          </a:prstGeom>
        </p:spPr>
      </p:pic>
      <p:pic>
        <p:nvPicPr>
          <p:cNvPr id="5" name="Picture 4" descr="Shape, logo, company name&#10;&#10;Description automatically generated">
            <a:extLst>
              <a:ext uri="{FF2B5EF4-FFF2-40B4-BE49-F238E27FC236}">
                <a16:creationId xmlns:a16="http://schemas.microsoft.com/office/drawing/2014/main" id="{3CCC958E-F011-4A90-9867-230D66ED07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634" y="1777028"/>
            <a:ext cx="3886200" cy="3886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785</TotalTime>
  <Words>269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R 24 by 48</dc:title>
  <dc:creator>Cindy Kranz</dc:creator>
  <dc:description>1-800-347-2744</dc:description>
  <cp:lastModifiedBy>Chandra Hawkins</cp:lastModifiedBy>
  <cp:revision>57</cp:revision>
  <dcterms:created xsi:type="dcterms:W3CDTF">2004-07-27T19:46:06Z</dcterms:created>
  <dcterms:modified xsi:type="dcterms:W3CDTF">2022-03-29T16:51:50Z</dcterms:modified>
</cp:coreProperties>
</file>