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6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1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8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9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3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2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5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1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DAD1-A2A1-4072-9EDB-889B48616B9C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8E7B9-A2F9-4A00-B1DF-A241FF1EA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to Business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Introduction to Business Courses consist of three one-credit courses.</a:t>
            </a:r>
          </a:p>
          <a:p>
            <a:pPr lvl="1"/>
            <a:r>
              <a:rPr lang="en-US" dirty="0" smtClean="0"/>
              <a:t>BUS 100:  Functional Areas of Business</a:t>
            </a:r>
          </a:p>
          <a:p>
            <a:pPr lvl="2"/>
            <a:r>
              <a:rPr lang="en-US" dirty="0" smtClean="0"/>
              <a:t>Elective for business majors</a:t>
            </a:r>
          </a:p>
          <a:p>
            <a:pPr lvl="2"/>
            <a:r>
              <a:rPr lang="en-US" dirty="0" smtClean="0"/>
              <a:t>Available to all undergraduate students at UW-L.</a:t>
            </a:r>
          </a:p>
          <a:p>
            <a:pPr lvl="1"/>
            <a:r>
              <a:rPr lang="en-US" dirty="0" smtClean="0"/>
              <a:t>BUS 201:  Business Core Learning Outcomes</a:t>
            </a:r>
          </a:p>
          <a:p>
            <a:pPr lvl="2"/>
            <a:r>
              <a:rPr lang="en-US" dirty="0" smtClean="0"/>
              <a:t>Required for all business majors</a:t>
            </a:r>
          </a:p>
          <a:p>
            <a:pPr lvl="1"/>
            <a:r>
              <a:rPr lang="en-US" dirty="0" smtClean="0"/>
              <a:t>BUS 202:  Aspects of Professionalism</a:t>
            </a:r>
          </a:p>
          <a:p>
            <a:pPr lvl="2"/>
            <a:r>
              <a:rPr lang="en-US" dirty="0" smtClean="0"/>
              <a:t>Required for all business majors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50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 to Business </a:t>
            </a:r>
            <a:r>
              <a:rPr lang="en-US" b="1" dirty="0" smtClean="0"/>
              <a:t>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BUS 100:  Functional Areas of Business</a:t>
            </a:r>
          </a:p>
          <a:p>
            <a:pPr lvl="1"/>
            <a:r>
              <a:rPr lang="en-US" dirty="0"/>
              <a:t>An introduction to Accounting, Economics, Finance, Information Systems, Management, and </a:t>
            </a:r>
            <a:r>
              <a:rPr lang="en-US" dirty="0" smtClean="0"/>
              <a:t>Marketing.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Upon </a:t>
            </a:r>
            <a:r>
              <a:rPr lang="en-US" dirty="0"/>
              <a:t>completion of this course, students will be able to:</a:t>
            </a:r>
          </a:p>
          <a:p>
            <a:pPr lvl="2"/>
            <a:r>
              <a:rPr lang="en-US" dirty="0"/>
              <a:t>Communicate the fundamental roles that each functional area of business plays within an organization. </a:t>
            </a:r>
          </a:p>
          <a:p>
            <a:pPr lvl="2"/>
            <a:r>
              <a:rPr lang="en-US" dirty="0"/>
              <a:t>Demonstrate an understanding of the way that each of these function areas works with one another within an organization.</a:t>
            </a:r>
          </a:p>
          <a:p>
            <a:pPr lvl="2"/>
            <a:r>
              <a:rPr lang="en-US" dirty="0"/>
              <a:t>Evaluate career choices within each business field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5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to Business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BUS 201:  Business </a:t>
            </a:r>
            <a:r>
              <a:rPr lang="en-US" dirty="0"/>
              <a:t>Core Learning Outcomes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introduction to the concepts of Business Communication, Critical Thinking/Problem Solving, the Global Context of Business, and Social Responsibility.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Upon completion of this course, students will be able to:</a:t>
            </a:r>
          </a:p>
          <a:p>
            <a:pPr lvl="2"/>
            <a:r>
              <a:rPr lang="en-US" dirty="0" smtClean="0"/>
              <a:t>Explain the role of </a:t>
            </a:r>
            <a:r>
              <a:rPr lang="en-US" dirty="0"/>
              <a:t>the Learning Outcomes in their education within the CBA. </a:t>
            </a:r>
          </a:p>
          <a:p>
            <a:pPr lvl="2"/>
            <a:r>
              <a:rPr lang="en-US" dirty="0"/>
              <a:t>Recognize and use the common vocabulary associated with the Learning Outcomes.</a:t>
            </a:r>
          </a:p>
          <a:p>
            <a:pPr lvl="2"/>
            <a:r>
              <a:rPr lang="en-US" dirty="0"/>
              <a:t>Access and utilize business communication tools. </a:t>
            </a:r>
          </a:p>
          <a:p>
            <a:pPr lvl="2"/>
            <a:r>
              <a:rPr lang="en-US" dirty="0"/>
              <a:t>Analyze business situations using the Learning Outcome Rubrics for Decision Making and Critical Thinking, the Global Context of Business, and Social Responsibility.  </a:t>
            </a:r>
          </a:p>
          <a:p>
            <a:pPr lvl="2"/>
            <a:r>
              <a:rPr lang="en-US" dirty="0"/>
              <a:t>Communicate analysis outcomes in an effective manner by utilizing the Written Communication Rubric.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9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to Business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BUS 202:  </a:t>
            </a:r>
            <a:r>
              <a:rPr lang="en-US" dirty="0"/>
              <a:t>Aspects of </a:t>
            </a:r>
            <a:r>
              <a:rPr lang="en-US" dirty="0" smtClean="0"/>
              <a:t>Professionalism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introduction to working in teams, leadership, and goal achievement in various work settings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Upon completion of this course, students will be able to:</a:t>
            </a:r>
          </a:p>
          <a:p>
            <a:pPr lvl="2"/>
            <a:r>
              <a:rPr lang="en-US" dirty="0"/>
              <a:t>Form teams and establish member roles within these teams. </a:t>
            </a:r>
          </a:p>
          <a:p>
            <a:pPr lvl="2"/>
            <a:r>
              <a:rPr lang="en-US" dirty="0"/>
              <a:t>Create and implement accountability methods for their teams.</a:t>
            </a:r>
          </a:p>
          <a:p>
            <a:pPr lvl="2"/>
            <a:r>
              <a:rPr lang="en-US" dirty="0"/>
              <a:t>Demonstrate team building skills. </a:t>
            </a:r>
          </a:p>
          <a:p>
            <a:pPr lvl="2"/>
            <a:r>
              <a:rPr lang="en-US" dirty="0"/>
              <a:t>Identify and demonstrate how to run effective team meetings. </a:t>
            </a:r>
          </a:p>
          <a:p>
            <a:pPr lvl="2"/>
            <a:r>
              <a:rPr lang="en-US" dirty="0"/>
              <a:t>Prepare and give professional team-based presentations.</a:t>
            </a:r>
          </a:p>
          <a:p>
            <a:pPr lvl="2"/>
            <a:r>
              <a:rPr lang="en-US" dirty="0"/>
              <a:t>Analyze and evaluate the effectiveness of teams established during this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8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352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 to Business Courses</vt:lpstr>
      <vt:lpstr>Introduction to Business Courses</vt:lpstr>
      <vt:lpstr>Introduction to Business Courses</vt:lpstr>
      <vt:lpstr>Introduction to Business Courses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</dc:creator>
  <cp:lastModifiedBy>Shane</cp:lastModifiedBy>
  <cp:revision>2</cp:revision>
  <dcterms:created xsi:type="dcterms:W3CDTF">2012-08-27T10:37:06Z</dcterms:created>
  <dcterms:modified xsi:type="dcterms:W3CDTF">2012-08-27T10:55:21Z</dcterms:modified>
</cp:coreProperties>
</file>