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5143500" cx="9144000"/>
  <p:notesSz cx="6858000" cy="9144000"/>
  <p:embeddedFontLst>
    <p:embeddedFont>
      <p:font typeface="Playfair Display"/>
      <p:regular r:id="rId15"/>
      <p:bold r:id="rId16"/>
      <p:italic r:id="rId17"/>
      <p:boldItalic r:id="rId18"/>
    </p:embeddedFont>
    <p:embeddedFont>
      <p:font typeface="Lato"/>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20" Type="http://schemas.openxmlformats.org/officeDocument/2006/relationships/font" Target="fonts/Lato-bold.fntdata"/><Relationship Id="rId11" Type="http://schemas.openxmlformats.org/officeDocument/2006/relationships/slide" Target="slides/slide7.xml"/><Relationship Id="rId22" Type="http://schemas.openxmlformats.org/officeDocument/2006/relationships/font" Target="fonts/Lato-boldItalic.fntdata"/><Relationship Id="rId10" Type="http://schemas.openxmlformats.org/officeDocument/2006/relationships/slide" Target="slides/slide6.xml"/><Relationship Id="rId21" Type="http://schemas.openxmlformats.org/officeDocument/2006/relationships/font" Target="fonts/Lato-italic.fntdata"/><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PlayfairDisplay-regular.fntdata"/><Relationship Id="rId14" Type="http://schemas.openxmlformats.org/officeDocument/2006/relationships/slide" Target="slides/slide10.xml"/><Relationship Id="rId17" Type="http://schemas.openxmlformats.org/officeDocument/2006/relationships/font" Target="fonts/PlayfairDisplay-italic.fntdata"/><Relationship Id="rId16" Type="http://schemas.openxmlformats.org/officeDocument/2006/relationships/font" Target="fonts/PlayfairDisplay-bold.fntdata"/><Relationship Id="rId5" Type="http://schemas.openxmlformats.org/officeDocument/2006/relationships/slide" Target="slides/slide1.xml"/><Relationship Id="rId19" Type="http://schemas.openxmlformats.org/officeDocument/2006/relationships/font" Target="fonts/Lato-regular.fntdata"/><Relationship Id="rId6" Type="http://schemas.openxmlformats.org/officeDocument/2006/relationships/slide" Target="slides/slide2.xml"/><Relationship Id="rId18" Type="http://schemas.openxmlformats.org/officeDocument/2006/relationships/font" Target="fonts/PlayfairDisplay-boldItalic.fntdata"/><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8" name="Shape 108"/>
        <p:cNvGrpSpPr/>
        <p:nvPr/>
      </p:nvGrpSpPr>
      <p:grpSpPr>
        <a:xfrm>
          <a:off x="0" y="0"/>
          <a:ext cx="0" cy="0"/>
          <a:chOff x="0" y="0"/>
          <a:chExt cx="0" cy="0"/>
        </a:xfrm>
      </p:grpSpPr>
      <p:sp>
        <p:nvSpPr>
          <p:cNvPr id="109" name="Google Shape;109;g735884519_0_2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735884519_0_2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0" name="Shape 60"/>
        <p:cNvGrpSpPr/>
        <p:nvPr/>
      </p:nvGrpSpPr>
      <p:grpSpPr>
        <a:xfrm>
          <a:off x="0" y="0"/>
          <a:ext cx="0" cy="0"/>
          <a:chOff x="0" y="0"/>
          <a:chExt cx="0" cy="0"/>
        </a:xfrm>
      </p:grpSpPr>
      <p:sp>
        <p:nvSpPr>
          <p:cNvPr id="61" name="Google Shape;61;g735884519_0_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735884519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6" name="Shape 66"/>
        <p:cNvGrpSpPr/>
        <p:nvPr/>
      </p:nvGrpSpPr>
      <p:grpSpPr>
        <a:xfrm>
          <a:off x="0" y="0"/>
          <a:ext cx="0" cy="0"/>
          <a:chOff x="0" y="0"/>
          <a:chExt cx="0" cy="0"/>
        </a:xfrm>
      </p:grpSpPr>
      <p:sp>
        <p:nvSpPr>
          <p:cNvPr id="67" name="Google Shape;67;g735884519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735884519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Google Shape;73;g735884519_0_1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735884519_0_1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8" name="Shape 78"/>
        <p:cNvGrpSpPr/>
        <p:nvPr/>
      </p:nvGrpSpPr>
      <p:grpSpPr>
        <a:xfrm>
          <a:off x="0" y="0"/>
          <a:ext cx="0" cy="0"/>
          <a:chOff x="0" y="0"/>
          <a:chExt cx="0" cy="0"/>
        </a:xfrm>
      </p:grpSpPr>
      <p:sp>
        <p:nvSpPr>
          <p:cNvPr id="79" name="Google Shape;79;g735884519_0_1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735884519_0_1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4" name="Shape 84"/>
        <p:cNvGrpSpPr/>
        <p:nvPr/>
      </p:nvGrpSpPr>
      <p:grpSpPr>
        <a:xfrm>
          <a:off x="0" y="0"/>
          <a:ext cx="0" cy="0"/>
          <a:chOff x="0" y="0"/>
          <a:chExt cx="0" cy="0"/>
        </a:xfrm>
      </p:grpSpPr>
      <p:sp>
        <p:nvSpPr>
          <p:cNvPr id="85" name="Google Shape;85;g735884519_0_1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735884519_0_1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0" name="Shape 90"/>
        <p:cNvGrpSpPr/>
        <p:nvPr/>
      </p:nvGrpSpPr>
      <p:grpSpPr>
        <a:xfrm>
          <a:off x="0" y="0"/>
          <a:ext cx="0" cy="0"/>
          <a:chOff x="0" y="0"/>
          <a:chExt cx="0" cy="0"/>
        </a:xfrm>
      </p:grpSpPr>
      <p:sp>
        <p:nvSpPr>
          <p:cNvPr id="91" name="Google Shape;91;g735884519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735884519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6" name="Shape 96"/>
        <p:cNvGrpSpPr/>
        <p:nvPr/>
      </p:nvGrpSpPr>
      <p:grpSpPr>
        <a:xfrm>
          <a:off x="0" y="0"/>
          <a:ext cx="0" cy="0"/>
          <a:chOff x="0" y="0"/>
          <a:chExt cx="0" cy="0"/>
        </a:xfrm>
      </p:grpSpPr>
      <p:sp>
        <p:nvSpPr>
          <p:cNvPr id="97" name="Google Shape;97;g735884519_0_2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735884519_0_2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2" name="Shape 102"/>
        <p:cNvGrpSpPr/>
        <p:nvPr/>
      </p:nvGrpSpPr>
      <p:grpSpPr>
        <a:xfrm>
          <a:off x="0" y="0"/>
          <a:ext cx="0" cy="0"/>
          <a:chOff x="0" y="0"/>
          <a:chExt cx="0" cy="0"/>
        </a:xfrm>
      </p:grpSpPr>
      <p:sp>
        <p:nvSpPr>
          <p:cNvPr id="103" name="Google Shape;103;g735884519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735884519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a:off x="2749050" y="748800"/>
            <a:ext cx="3645900" cy="36459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a:off x="2992950" y="992700"/>
            <a:ext cx="3158100" cy="3158100"/>
          </a:xfrm>
          <a:prstGeom prst="rect">
            <a:avLst/>
          </a:prstGeom>
          <a:noFill/>
          <a:ln cap="flat" cmpd="sng" w="28575">
            <a:solidFill>
              <a:schemeClr val="lt1"/>
            </a:solidFill>
            <a:prstDash val="solid"/>
            <a:miter lim="8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txBox="1"/>
          <p:nvPr>
            <p:ph type="ctrTitle"/>
          </p:nvPr>
        </p:nvSpPr>
        <p:spPr>
          <a:xfrm>
            <a:off x="3096250" y="1627200"/>
            <a:ext cx="2951400" cy="1584300"/>
          </a:xfrm>
          <a:prstGeom prst="rect">
            <a:avLst/>
          </a:prstGeom>
        </p:spPr>
        <p:txBody>
          <a:bodyPr anchorCtr="0" anchor="ctr" bIns="91425" lIns="91425" spcFirstLastPara="1" rIns="91425" wrap="square" tIns="91425"/>
          <a:lstStyle>
            <a:lvl1pPr lvl="0" algn="ctr">
              <a:spcBef>
                <a:spcPts val="0"/>
              </a:spcBef>
              <a:spcAft>
                <a:spcPts val="0"/>
              </a:spcAft>
              <a:buClr>
                <a:schemeClr val="lt1"/>
              </a:buClr>
              <a:buSzPts val="3200"/>
              <a:buFont typeface="Lato"/>
              <a:buNone/>
              <a:defRPr>
                <a:solidFill>
                  <a:schemeClr val="lt1"/>
                </a:solidFill>
                <a:latin typeface="Lato"/>
                <a:ea typeface="Lato"/>
                <a:cs typeface="Lato"/>
                <a:sym typeface="Lato"/>
              </a:defRPr>
            </a:lvl1pPr>
            <a:lvl2pPr lvl="1" algn="ctr">
              <a:spcBef>
                <a:spcPts val="0"/>
              </a:spcBef>
              <a:spcAft>
                <a:spcPts val="0"/>
              </a:spcAft>
              <a:buClr>
                <a:schemeClr val="lt1"/>
              </a:buClr>
              <a:buSzPts val="3200"/>
              <a:buFont typeface="Lato"/>
              <a:buNone/>
              <a:defRPr>
                <a:solidFill>
                  <a:schemeClr val="lt1"/>
                </a:solidFill>
                <a:latin typeface="Lato"/>
                <a:ea typeface="Lato"/>
                <a:cs typeface="Lato"/>
                <a:sym typeface="Lato"/>
              </a:defRPr>
            </a:lvl2pPr>
            <a:lvl3pPr lvl="2" algn="ctr">
              <a:spcBef>
                <a:spcPts val="0"/>
              </a:spcBef>
              <a:spcAft>
                <a:spcPts val="0"/>
              </a:spcAft>
              <a:buClr>
                <a:schemeClr val="lt1"/>
              </a:buClr>
              <a:buSzPts val="3200"/>
              <a:buFont typeface="Lato"/>
              <a:buNone/>
              <a:defRPr>
                <a:solidFill>
                  <a:schemeClr val="lt1"/>
                </a:solidFill>
                <a:latin typeface="Lato"/>
                <a:ea typeface="Lato"/>
                <a:cs typeface="Lato"/>
                <a:sym typeface="Lato"/>
              </a:defRPr>
            </a:lvl3pPr>
            <a:lvl4pPr lvl="3" algn="ctr">
              <a:spcBef>
                <a:spcPts val="0"/>
              </a:spcBef>
              <a:spcAft>
                <a:spcPts val="0"/>
              </a:spcAft>
              <a:buClr>
                <a:schemeClr val="lt1"/>
              </a:buClr>
              <a:buSzPts val="3200"/>
              <a:buFont typeface="Lato"/>
              <a:buNone/>
              <a:defRPr>
                <a:solidFill>
                  <a:schemeClr val="lt1"/>
                </a:solidFill>
                <a:latin typeface="Lato"/>
                <a:ea typeface="Lato"/>
                <a:cs typeface="Lato"/>
                <a:sym typeface="Lato"/>
              </a:defRPr>
            </a:lvl4pPr>
            <a:lvl5pPr lvl="4" algn="ctr">
              <a:spcBef>
                <a:spcPts val="0"/>
              </a:spcBef>
              <a:spcAft>
                <a:spcPts val="0"/>
              </a:spcAft>
              <a:buClr>
                <a:schemeClr val="lt1"/>
              </a:buClr>
              <a:buSzPts val="3200"/>
              <a:buFont typeface="Lato"/>
              <a:buNone/>
              <a:defRPr>
                <a:solidFill>
                  <a:schemeClr val="lt1"/>
                </a:solidFill>
                <a:latin typeface="Lato"/>
                <a:ea typeface="Lato"/>
                <a:cs typeface="Lato"/>
                <a:sym typeface="Lato"/>
              </a:defRPr>
            </a:lvl5pPr>
            <a:lvl6pPr lvl="5" algn="ctr">
              <a:spcBef>
                <a:spcPts val="0"/>
              </a:spcBef>
              <a:spcAft>
                <a:spcPts val="0"/>
              </a:spcAft>
              <a:buClr>
                <a:schemeClr val="lt1"/>
              </a:buClr>
              <a:buSzPts val="3200"/>
              <a:buFont typeface="Lato"/>
              <a:buNone/>
              <a:defRPr>
                <a:solidFill>
                  <a:schemeClr val="lt1"/>
                </a:solidFill>
                <a:latin typeface="Lato"/>
                <a:ea typeface="Lato"/>
                <a:cs typeface="Lato"/>
                <a:sym typeface="Lato"/>
              </a:defRPr>
            </a:lvl6pPr>
            <a:lvl7pPr lvl="6" algn="ctr">
              <a:spcBef>
                <a:spcPts val="0"/>
              </a:spcBef>
              <a:spcAft>
                <a:spcPts val="0"/>
              </a:spcAft>
              <a:buClr>
                <a:schemeClr val="lt1"/>
              </a:buClr>
              <a:buSzPts val="3200"/>
              <a:buFont typeface="Lato"/>
              <a:buNone/>
              <a:defRPr>
                <a:solidFill>
                  <a:schemeClr val="lt1"/>
                </a:solidFill>
                <a:latin typeface="Lato"/>
                <a:ea typeface="Lato"/>
                <a:cs typeface="Lato"/>
                <a:sym typeface="Lato"/>
              </a:defRPr>
            </a:lvl7pPr>
            <a:lvl8pPr lvl="7" algn="ctr">
              <a:spcBef>
                <a:spcPts val="0"/>
              </a:spcBef>
              <a:spcAft>
                <a:spcPts val="0"/>
              </a:spcAft>
              <a:buClr>
                <a:schemeClr val="lt1"/>
              </a:buClr>
              <a:buSzPts val="3200"/>
              <a:buFont typeface="Lato"/>
              <a:buNone/>
              <a:defRPr>
                <a:solidFill>
                  <a:schemeClr val="lt1"/>
                </a:solidFill>
                <a:latin typeface="Lato"/>
                <a:ea typeface="Lato"/>
                <a:cs typeface="Lato"/>
                <a:sym typeface="Lato"/>
              </a:defRPr>
            </a:lvl8pPr>
            <a:lvl9pPr lvl="8" algn="ctr">
              <a:spcBef>
                <a:spcPts val="0"/>
              </a:spcBef>
              <a:spcAft>
                <a:spcPts val="0"/>
              </a:spcAft>
              <a:buClr>
                <a:schemeClr val="lt1"/>
              </a:buClr>
              <a:buSzPts val="3200"/>
              <a:buFont typeface="Lato"/>
              <a:buNone/>
              <a:defRPr>
                <a:solidFill>
                  <a:schemeClr val="lt1"/>
                </a:solidFill>
                <a:latin typeface="Lato"/>
                <a:ea typeface="Lato"/>
                <a:cs typeface="Lato"/>
                <a:sym typeface="Lato"/>
              </a:defRPr>
            </a:lvl9pPr>
          </a:lstStyle>
          <a:p/>
        </p:txBody>
      </p:sp>
      <p:sp>
        <p:nvSpPr>
          <p:cNvPr id="13" name="Google Shape;13;p2"/>
          <p:cNvSpPr txBox="1"/>
          <p:nvPr>
            <p:ph idx="1" type="subTitle"/>
          </p:nvPr>
        </p:nvSpPr>
        <p:spPr>
          <a:xfrm>
            <a:off x="3096363" y="3266930"/>
            <a:ext cx="2951400" cy="701400"/>
          </a:xfrm>
          <a:prstGeom prst="rect">
            <a:avLst/>
          </a:prstGeom>
        </p:spPr>
        <p:txBody>
          <a:bodyPr anchorCtr="0" anchor="b" bIns="91425" lIns="91425" spcFirstLastPara="1" rIns="91425" wrap="square" tIns="91425"/>
          <a:lstStyle>
            <a:lvl1pPr lvl="0" algn="ctr">
              <a:lnSpc>
                <a:spcPct val="100000"/>
              </a:lnSpc>
              <a:spcBef>
                <a:spcPts val="0"/>
              </a:spcBef>
              <a:spcAft>
                <a:spcPts val="0"/>
              </a:spcAft>
              <a:buClr>
                <a:schemeClr val="lt1"/>
              </a:buClr>
              <a:buSzPts val="1800"/>
              <a:buFont typeface="Playfair Display"/>
              <a:buNone/>
              <a:defRPr b="1">
                <a:solidFill>
                  <a:schemeClr val="lt1"/>
                </a:solidFill>
                <a:latin typeface="Playfair Display"/>
                <a:ea typeface="Playfair Display"/>
                <a:cs typeface="Playfair Display"/>
                <a:sym typeface="Playfair Display"/>
              </a:defRPr>
            </a:lvl1pPr>
            <a:lvl2pPr lvl="1"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2pPr>
            <a:lvl3pPr lvl="2"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3pPr>
            <a:lvl4pPr lvl="3"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4pPr>
            <a:lvl5pPr lvl="4"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5pPr>
            <a:lvl6pPr lvl="5"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6pPr>
            <a:lvl7pPr lvl="6"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7pPr>
            <a:lvl8pPr lvl="7"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8pPr>
            <a:lvl9pPr lvl="8" algn="ctr">
              <a:lnSpc>
                <a:spcPct val="100000"/>
              </a:lnSpc>
              <a:spcBef>
                <a:spcPts val="0"/>
              </a:spcBef>
              <a:spcAft>
                <a:spcPts val="0"/>
              </a:spcAft>
              <a:buClr>
                <a:schemeClr val="lt1"/>
              </a:buClr>
              <a:buSzPts val="1800"/>
              <a:buFont typeface="Playfair Display"/>
              <a:buNone/>
              <a:defRPr b="1" sz="1800">
                <a:solidFill>
                  <a:schemeClr val="lt1"/>
                </a:solidFill>
                <a:latin typeface="Playfair Display"/>
                <a:ea typeface="Playfair Display"/>
                <a:cs typeface="Playfair Display"/>
                <a:sym typeface="Playfair Display"/>
              </a:defRPr>
            </a:lvl9pPr>
          </a:lstStyle>
          <a:p/>
        </p:txBody>
      </p:sp>
      <p:sp>
        <p:nvSpPr>
          <p:cNvPr id="14" name="Google Shape;14;p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8" name="Shape 48"/>
        <p:cNvGrpSpPr/>
        <p:nvPr/>
      </p:nvGrpSpPr>
      <p:grpSpPr>
        <a:xfrm>
          <a:off x="0" y="0"/>
          <a:ext cx="0" cy="0"/>
          <a:chOff x="0" y="0"/>
          <a:chExt cx="0" cy="0"/>
        </a:xfrm>
      </p:grpSpPr>
      <p:sp>
        <p:nvSpPr>
          <p:cNvPr id="49" name="Google Shape;49;p11"/>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0" name="Google Shape;50;p11"/>
          <p:cNvSpPr txBox="1"/>
          <p:nvPr>
            <p:ph hasCustomPrompt="1" type="title"/>
          </p:nvPr>
        </p:nvSpPr>
        <p:spPr>
          <a:xfrm>
            <a:off x="311700" y="1233100"/>
            <a:ext cx="8520600" cy="1610100"/>
          </a:xfrm>
          <a:prstGeom prst="rect">
            <a:avLst/>
          </a:prstGeom>
        </p:spPr>
        <p:txBody>
          <a:bodyPr anchorCtr="0" anchor="b" bIns="91425" lIns="91425" spcFirstLastPara="1" rIns="91425" wrap="square" tIns="91425"/>
          <a:lstStyle>
            <a:lvl1pPr lvl="0" algn="ctr">
              <a:spcBef>
                <a:spcPts val="0"/>
              </a:spcBef>
              <a:spcAft>
                <a:spcPts val="0"/>
              </a:spcAft>
              <a:buSzPts val="10000"/>
              <a:buFont typeface="Lato"/>
              <a:buNone/>
              <a:defRPr sz="10000">
                <a:latin typeface="Lato"/>
                <a:ea typeface="Lato"/>
                <a:cs typeface="Lato"/>
                <a:sym typeface="Lato"/>
              </a:defRPr>
            </a:lvl1pPr>
            <a:lvl2pPr lvl="1" algn="ctr">
              <a:spcBef>
                <a:spcPts val="0"/>
              </a:spcBef>
              <a:spcAft>
                <a:spcPts val="0"/>
              </a:spcAft>
              <a:buSzPts val="10000"/>
              <a:buFont typeface="Lato"/>
              <a:buNone/>
              <a:defRPr sz="10000">
                <a:latin typeface="Lato"/>
                <a:ea typeface="Lato"/>
                <a:cs typeface="Lato"/>
                <a:sym typeface="Lato"/>
              </a:defRPr>
            </a:lvl2pPr>
            <a:lvl3pPr lvl="2" algn="ctr">
              <a:spcBef>
                <a:spcPts val="0"/>
              </a:spcBef>
              <a:spcAft>
                <a:spcPts val="0"/>
              </a:spcAft>
              <a:buSzPts val="10000"/>
              <a:buFont typeface="Lato"/>
              <a:buNone/>
              <a:defRPr sz="10000">
                <a:latin typeface="Lato"/>
                <a:ea typeface="Lato"/>
                <a:cs typeface="Lato"/>
                <a:sym typeface="Lato"/>
              </a:defRPr>
            </a:lvl3pPr>
            <a:lvl4pPr lvl="3" algn="ctr">
              <a:spcBef>
                <a:spcPts val="0"/>
              </a:spcBef>
              <a:spcAft>
                <a:spcPts val="0"/>
              </a:spcAft>
              <a:buSzPts val="10000"/>
              <a:buFont typeface="Lato"/>
              <a:buNone/>
              <a:defRPr sz="10000">
                <a:latin typeface="Lato"/>
                <a:ea typeface="Lato"/>
                <a:cs typeface="Lato"/>
                <a:sym typeface="Lato"/>
              </a:defRPr>
            </a:lvl4pPr>
            <a:lvl5pPr lvl="4" algn="ctr">
              <a:spcBef>
                <a:spcPts val="0"/>
              </a:spcBef>
              <a:spcAft>
                <a:spcPts val="0"/>
              </a:spcAft>
              <a:buSzPts val="10000"/>
              <a:buFont typeface="Lato"/>
              <a:buNone/>
              <a:defRPr sz="10000">
                <a:latin typeface="Lato"/>
                <a:ea typeface="Lato"/>
                <a:cs typeface="Lato"/>
                <a:sym typeface="Lato"/>
              </a:defRPr>
            </a:lvl5pPr>
            <a:lvl6pPr lvl="5" algn="ctr">
              <a:spcBef>
                <a:spcPts val="0"/>
              </a:spcBef>
              <a:spcAft>
                <a:spcPts val="0"/>
              </a:spcAft>
              <a:buSzPts val="10000"/>
              <a:buFont typeface="Lato"/>
              <a:buNone/>
              <a:defRPr sz="10000">
                <a:latin typeface="Lato"/>
                <a:ea typeface="Lato"/>
                <a:cs typeface="Lato"/>
                <a:sym typeface="Lato"/>
              </a:defRPr>
            </a:lvl6pPr>
            <a:lvl7pPr lvl="6" algn="ctr">
              <a:spcBef>
                <a:spcPts val="0"/>
              </a:spcBef>
              <a:spcAft>
                <a:spcPts val="0"/>
              </a:spcAft>
              <a:buSzPts val="10000"/>
              <a:buFont typeface="Lato"/>
              <a:buNone/>
              <a:defRPr sz="10000">
                <a:latin typeface="Lato"/>
                <a:ea typeface="Lato"/>
                <a:cs typeface="Lato"/>
                <a:sym typeface="Lato"/>
              </a:defRPr>
            </a:lvl7pPr>
            <a:lvl8pPr lvl="7" algn="ctr">
              <a:spcBef>
                <a:spcPts val="0"/>
              </a:spcBef>
              <a:spcAft>
                <a:spcPts val="0"/>
              </a:spcAft>
              <a:buSzPts val="10000"/>
              <a:buFont typeface="Lato"/>
              <a:buNone/>
              <a:defRPr sz="10000">
                <a:latin typeface="Lato"/>
                <a:ea typeface="Lato"/>
                <a:cs typeface="Lato"/>
                <a:sym typeface="Lato"/>
              </a:defRPr>
            </a:lvl8pPr>
            <a:lvl9pPr lvl="8" algn="ctr">
              <a:spcBef>
                <a:spcPts val="0"/>
              </a:spcBef>
              <a:spcAft>
                <a:spcPts val="0"/>
              </a:spcAft>
              <a:buSzPts val="10000"/>
              <a:buFont typeface="Lato"/>
              <a:buNone/>
              <a:defRPr sz="10000">
                <a:latin typeface="Lato"/>
                <a:ea typeface="Lato"/>
                <a:cs typeface="Lato"/>
                <a:sym typeface="Lato"/>
              </a:defRPr>
            </a:lvl9pPr>
          </a:lstStyle>
          <a:p>
            <a:r>
              <a:t>xx%</a:t>
            </a:r>
          </a:p>
        </p:txBody>
      </p:sp>
      <p:sp>
        <p:nvSpPr>
          <p:cNvPr id="51" name="Google Shape;51;p11"/>
          <p:cNvSpPr txBox="1"/>
          <p:nvPr>
            <p:ph idx="1" type="body"/>
          </p:nvPr>
        </p:nvSpPr>
        <p:spPr>
          <a:xfrm>
            <a:off x="311700" y="291945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2" name="Google Shape;52;p11"/>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sp>
        <p:nvSpPr>
          <p:cNvPr id="16" name="Google Shape;16;p3"/>
          <p:cNvSpPr txBox="1"/>
          <p:nvPr>
            <p:ph type="title"/>
          </p:nvPr>
        </p:nvSpPr>
        <p:spPr>
          <a:xfrm>
            <a:off x="509550" y="1423875"/>
            <a:ext cx="8124900" cy="1798200"/>
          </a:xfrm>
          <a:prstGeom prst="rect">
            <a:avLst/>
          </a:prstGeom>
        </p:spPr>
        <p:txBody>
          <a:bodyPr anchorCtr="0" anchor="ctr" bIns="91425" lIns="91425" spcFirstLastPara="1" rIns="91425" wrap="square" tIns="91425"/>
          <a:lstStyle>
            <a:lvl1pPr lvl="0"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lgn="ctr">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17" name="Google Shape;17;p3"/>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8" name="Shape 18"/>
        <p:cNvGrpSpPr/>
        <p:nvPr/>
      </p:nvGrpSpPr>
      <p:grpSpPr>
        <a:xfrm>
          <a:off x="0" y="0"/>
          <a:ext cx="0" cy="0"/>
          <a:chOff x="0" y="0"/>
          <a:chExt cx="0" cy="0"/>
        </a:xfrm>
      </p:grpSpPr>
      <p:sp>
        <p:nvSpPr>
          <p:cNvPr id="19" name="Google Shape;19;p4"/>
          <p:cNvSpPr/>
          <p:nvPr/>
        </p:nvSpPr>
        <p:spPr>
          <a:xfrm>
            <a:off x="0" y="5045700"/>
            <a:ext cx="9144000" cy="978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4"/>
          <p:cNvSpPr txBox="1"/>
          <p:nvPr>
            <p:ph type="title"/>
          </p:nvPr>
        </p:nvSpPr>
        <p:spPr>
          <a:xfrm>
            <a:off x="311700" y="391350"/>
            <a:ext cx="8520600" cy="626100"/>
          </a:xfrm>
          <a:prstGeom prst="rect">
            <a:avLst/>
          </a:prstGeom>
        </p:spPr>
        <p:txBody>
          <a:bodyPr anchorCtr="0" anchor="t" bIns="91425" lIns="91425" spcFirstLastPara="1" rIns="91425" wrap="square" tIns="91425"/>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1" name="Google Shape;21;p4"/>
          <p:cNvSpPr txBox="1"/>
          <p:nvPr>
            <p:ph idx="1" type="body"/>
          </p:nvPr>
        </p:nvSpPr>
        <p:spPr>
          <a:xfrm>
            <a:off x="311700" y="1152475"/>
            <a:ext cx="8520600" cy="34164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2" name="Google Shape;22;p4"/>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3" name="Shape 23"/>
        <p:cNvGrpSpPr/>
        <p:nvPr/>
      </p:nvGrpSpPr>
      <p:grpSpPr>
        <a:xfrm>
          <a:off x="0" y="0"/>
          <a:ext cx="0" cy="0"/>
          <a:chOff x="0" y="0"/>
          <a:chExt cx="0" cy="0"/>
        </a:xfrm>
      </p:grpSpPr>
      <p:sp>
        <p:nvSpPr>
          <p:cNvPr id="24" name="Google Shape;24;p5"/>
          <p:cNvSpPr txBox="1"/>
          <p:nvPr>
            <p:ph type="title"/>
          </p:nvPr>
        </p:nvSpPr>
        <p:spPr>
          <a:xfrm>
            <a:off x="311700" y="391350"/>
            <a:ext cx="8520600" cy="626100"/>
          </a:xfrm>
          <a:prstGeom prst="rect">
            <a:avLst/>
          </a:prstGeom>
        </p:spPr>
        <p:txBody>
          <a:bodyPr anchorCtr="0" anchor="t" bIns="91425" lIns="91425" spcFirstLastPara="1" rIns="91425" wrap="square" tIns="91425"/>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25" name="Google Shape;25;p5"/>
          <p:cNvSpPr txBox="1"/>
          <p:nvPr>
            <p:ph idx="1" type="body"/>
          </p:nvPr>
        </p:nvSpPr>
        <p:spPr>
          <a:xfrm>
            <a:off x="3117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6" name="Google Shape;26;p5"/>
          <p:cNvSpPr txBox="1"/>
          <p:nvPr>
            <p:ph idx="2" type="body"/>
          </p:nvPr>
        </p:nvSpPr>
        <p:spPr>
          <a:xfrm>
            <a:off x="4832400" y="1152475"/>
            <a:ext cx="3999900" cy="34164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7" name="Google Shape;27;p5"/>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8" name="Shape 28"/>
        <p:cNvGrpSpPr/>
        <p:nvPr/>
      </p:nvGrpSpPr>
      <p:grpSpPr>
        <a:xfrm>
          <a:off x="0" y="0"/>
          <a:ext cx="0" cy="0"/>
          <a:chOff x="0" y="0"/>
          <a:chExt cx="0" cy="0"/>
        </a:xfrm>
      </p:grpSpPr>
      <p:sp>
        <p:nvSpPr>
          <p:cNvPr id="29" name="Google Shape;29;p6"/>
          <p:cNvSpPr txBox="1"/>
          <p:nvPr>
            <p:ph type="title"/>
          </p:nvPr>
        </p:nvSpPr>
        <p:spPr>
          <a:xfrm>
            <a:off x="311700" y="391350"/>
            <a:ext cx="8520600" cy="626100"/>
          </a:xfrm>
          <a:prstGeom prst="rect">
            <a:avLst/>
          </a:prstGeom>
        </p:spPr>
        <p:txBody>
          <a:bodyPr anchorCtr="0" anchor="t" bIns="91425" lIns="91425" spcFirstLastPara="1" rIns="91425" wrap="square" tIns="91425"/>
          <a:lstStyle>
            <a:lvl1pPr lvl="0">
              <a:spcBef>
                <a:spcPts val="0"/>
              </a:spcBef>
              <a:spcAft>
                <a:spcPts val="0"/>
              </a:spcAft>
              <a:buSzPts val="3200"/>
              <a:buNone/>
              <a:defRPr/>
            </a:lvl1pPr>
            <a:lvl2pPr lvl="1">
              <a:spcBef>
                <a:spcPts val="0"/>
              </a:spcBef>
              <a:spcAft>
                <a:spcPts val="0"/>
              </a:spcAft>
              <a:buSzPts val="3200"/>
              <a:buNone/>
              <a:defRPr/>
            </a:lvl2pPr>
            <a:lvl3pPr lvl="2">
              <a:spcBef>
                <a:spcPts val="0"/>
              </a:spcBef>
              <a:spcAft>
                <a:spcPts val="0"/>
              </a:spcAft>
              <a:buSzPts val="3200"/>
              <a:buNone/>
              <a:defRPr/>
            </a:lvl3pPr>
            <a:lvl4pPr lvl="3">
              <a:spcBef>
                <a:spcPts val="0"/>
              </a:spcBef>
              <a:spcAft>
                <a:spcPts val="0"/>
              </a:spcAft>
              <a:buSzPts val="3200"/>
              <a:buNone/>
              <a:defRPr/>
            </a:lvl4pPr>
            <a:lvl5pPr lvl="4">
              <a:spcBef>
                <a:spcPts val="0"/>
              </a:spcBef>
              <a:spcAft>
                <a:spcPts val="0"/>
              </a:spcAft>
              <a:buSzPts val="3200"/>
              <a:buNone/>
              <a:defRPr/>
            </a:lvl5pPr>
            <a:lvl6pPr lvl="5">
              <a:spcBef>
                <a:spcPts val="0"/>
              </a:spcBef>
              <a:spcAft>
                <a:spcPts val="0"/>
              </a:spcAft>
              <a:buSzPts val="3200"/>
              <a:buNone/>
              <a:defRPr/>
            </a:lvl6pPr>
            <a:lvl7pPr lvl="6">
              <a:spcBef>
                <a:spcPts val="0"/>
              </a:spcBef>
              <a:spcAft>
                <a:spcPts val="0"/>
              </a:spcAft>
              <a:buSzPts val="3200"/>
              <a:buNone/>
              <a:defRPr/>
            </a:lvl7pPr>
            <a:lvl8pPr lvl="7">
              <a:spcBef>
                <a:spcPts val="0"/>
              </a:spcBef>
              <a:spcAft>
                <a:spcPts val="0"/>
              </a:spcAft>
              <a:buSzPts val="3200"/>
              <a:buNone/>
              <a:defRPr/>
            </a:lvl8pPr>
            <a:lvl9pPr lvl="8">
              <a:spcBef>
                <a:spcPts val="0"/>
              </a:spcBef>
              <a:spcAft>
                <a:spcPts val="0"/>
              </a:spcAft>
              <a:buSzPts val="3200"/>
              <a:buNone/>
              <a:defRPr/>
            </a:lvl9pPr>
          </a:lstStyle>
          <a:p/>
        </p:txBody>
      </p:sp>
      <p:sp>
        <p:nvSpPr>
          <p:cNvPr id="30" name="Google Shape;30;p6"/>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1" name="Shape 31"/>
        <p:cNvGrpSpPr/>
        <p:nvPr/>
      </p:nvGrpSpPr>
      <p:grpSpPr>
        <a:xfrm>
          <a:off x="0" y="0"/>
          <a:ext cx="0" cy="0"/>
          <a:chOff x="0" y="0"/>
          <a:chExt cx="0" cy="0"/>
        </a:xfrm>
      </p:grpSpPr>
      <p:sp>
        <p:nvSpPr>
          <p:cNvPr id="32" name="Google Shape;32;p7"/>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3" name="Google Shape;33;p7"/>
          <p:cNvSpPr txBox="1"/>
          <p:nvPr>
            <p:ph idx="1" type="body"/>
          </p:nvPr>
        </p:nvSpPr>
        <p:spPr>
          <a:xfrm>
            <a:off x="311700" y="1391378"/>
            <a:ext cx="2808000" cy="31794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4" name="Google Shape;34;p7"/>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dk2"/>
        </a:solidFill>
      </p:bgPr>
    </p:bg>
    <p:spTree>
      <p:nvGrpSpPr>
        <p:cNvPr id="35" name="Shape 35"/>
        <p:cNvGrpSpPr/>
        <p:nvPr/>
      </p:nvGrpSpPr>
      <p:grpSpPr>
        <a:xfrm>
          <a:off x="0" y="0"/>
          <a:ext cx="0" cy="0"/>
          <a:chOff x="0" y="0"/>
          <a:chExt cx="0" cy="0"/>
        </a:xfrm>
      </p:grpSpPr>
      <p:sp>
        <p:nvSpPr>
          <p:cNvPr id="36" name="Google Shape;36;p8"/>
          <p:cNvSpPr txBox="1"/>
          <p:nvPr>
            <p:ph type="title"/>
          </p:nvPr>
        </p:nvSpPr>
        <p:spPr>
          <a:xfrm>
            <a:off x="490250" y="526350"/>
            <a:ext cx="5618700" cy="4090800"/>
          </a:xfrm>
          <a:prstGeom prst="rect">
            <a:avLst/>
          </a:prstGeom>
        </p:spPr>
        <p:txBody>
          <a:bodyPr anchorCtr="0" anchor="ctr" bIns="91425" lIns="91425" spcFirstLastPara="1" rIns="91425" wrap="square" tIns="91425"/>
          <a:lstStyle>
            <a:lvl1pPr lvl="0">
              <a:spcBef>
                <a:spcPts val="0"/>
              </a:spcBef>
              <a:spcAft>
                <a:spcPts val="0"/>
              </a:spcAft>
              <a:buClr>
                <a:schemeClr val="lt1"/>
              </a:buClr>
              <a:buSzPts val="4800"/>
              <a:buFont typeface="Lato"/>
              <a:buNone/>
              <a:defRPr b="0" sz="4800">
                <a:solidFill>
                  <a:schemeClr val="lt1"/>
                </a:solidFill>
                <a:latin typeface="Lato"/>
                <a:ea typeface="Lato"/>
                <a:cs typeface="Lato"/>
                <a:sym typeface="Lato"/>
              </a:defRPr>
            </a:lvl1pPr>
            <a:lvl2pPr lvl="1">
              <a:spcBef>
                <a:spcPts val="0"/>
              </a:spcBef>
              <a:spcAft>
                <a:spcPts val="0"/>
              </a:spcAft>
              <a:buClr>
                <a:schemeClr val="lt1"/>
              </a:buClr>
              <a:buSzPts val="4800"/>
              <a:buFont typeface="Lato"/>
              <a:buNone/>
              <a:defRPr b="0" sz="4800">
                <a:solidFill>
                  <a:schemeClr val="lt1"/>
                </a:solidFill>
                <a:latin typeface="Lato"/>
                <a:ea typeface="Lato"/>
                <a:cs typeface="Lato"/>
                <a:sym typeface="Lato"/>
              </a:defRPr>
            </a:lvl2pPr>
            <a:lvl3pPr lvl="2">
              <a:spcBef>
                <a:spcPts val="0"/>
              </a:spcBef>
              <a:spcAft>
                <a:spcPts val="0"/>
              </a:spcAft>
              <a:buClr>
                <a:schemeClr val="lt1"/>
              </a:buClr>
              <a:buSzPts val="4800"/>
              <a:buFont typeface="Lato"/>
              <a:buNone/>
              <a:defRPr b="0" sz="4800">
                <a:solidFill>
                  <a:schemeClr val="lt1"/>
                </a:solidFill>
                <a:latin typeface="Lato"/>
                <a:ea typeface="Lato"/>
                <a:cs typeface="Lato"/>
                <a:sym typeface="Lato"/>
              </a:defRPr>
            </a:lvl3pPr>
            <a:lvl4pPr lvl="3">
              <a:spcBef>
                <a:spcPts val="0"/>
              </a:spcBef>
              <a:spcAft>
                <a:spcPts val="0"/>
              </a:spcAft>
              <a:buClr>
                <a:schemeClr val="lt1"/>
              </a:buClr>
              <a:buSzPts val="4800"/>
              <a:buFont typeface="Lato"/>
              <a:buNone/>
              <a:defRPr b="0" sz="4800">
                <a:solidFill>
                  <a:schemeClr val="lt1"/>
                </a:solidFill>
                <a:latin typeface="Lato"/>
                <a:ea typeface="Lato"/>
                <a:cs typeface="Lato"/>
                <a:sym typeface="Lato"/>
              </a:defRPr>
            </a:lvl4pPr>
            <a:lvl5pPr lvl="4">
              <a:spcBef>
                <a:spcPts val="0"/>
              </a:spcBef>
              <a:spcAft>
                <a:spcPts val="0"/>
              </a:spcAft>
              <a:buClr>
                <a:schemeClr val="lt1"/>
              </a:buClr>
              <a:buSzPts val="4800"/>
              <a:buFont typeface="Lato"/>
              <a:buNone/>
              <a:defRPr b="0" sz="4800">
                <a:solidFill>
                  <a:schemeClr val="lt1"/>
                </a:solidFill>
                <a:latin typeface="Lato"/>
                <a:ea typeface="Lato"/>
                <a:cs typeface="Lato"/>
                <a:sym typeface="Lato"/>
              </a:defRPr>
            </a:lvl5pPr>
            <a:lvl6pPr lvl="5">
              <a:spcBef>
                <a:spcPts val="0"/>
              </a:spcBef>
              <a:spcAft>
                <a:spcPts val="0"/>
              </a:spcAft>
              <a:buClr>
                <a:schemeClr val="lt1"/>
              </a:buClr>
              <a:buSzPts val="4800"/>
              <a:buFont typeface="Lato"/>
              <a:buNone/>
              <a:defRPr b="0" sz="4800">
                <a:solidFill>
                  <a:schemeClr val="lt1"/>
                </a:solidFill>
                <a:latin typeface="Lato"/>
                <a:ea typeface="Lato"/>
                <a:cs typeface="Lato"/>
                <a:sym typeface="Lato"/>
              </a:defRPr>
            </a:lvl6pPr>
            <a:lvl7pPr lvl="6">
              <a:spcBef>
                <a:spcPts val="0"/>
              </a:spcBef>
              <a:spcAft>
                <a:spcPts val="0"/>
              </a:spcAft>
              <a:buClr>
                <a:schemeClr val="lt1"/>
              </a:buClr>
              <a:buSzPts val="4800"/>
              <a:buFont typeface="Lato"/>
              <a:buNone/>
              <a:defRPr b="0" sz="4800">
                <a:solidFill>
                  <a:schemeClr val="lt1"/>
                </a:solidFill>
                <a:latin typeface="Lato"/>
                <a:ea typeface="Lato"/>
                <a:cs typeface="Lato"/>
                <a:sym typeface="Lato"/>
              </a:defRPr>
            </a:lvl7pPr>
            <a:lvl8pPr lvl="7">
              <a:spcBef>
                <a:spcPts val="0"/>
              </a:spcBef>
              <a:spcAft>
                <a:spcPts val="0"/>
              </a:spcAft>
              <a:buClr>
                <a:schemeClr val="lt1"/>
              </a:buClr>
              <a:buSzPts val="4800"/>
              <a:buFont typeface="Lato"/>
              <a:buNone/>
              <a:defRPr b="0" sz="4800">
                <a:solidFill>
                  <a:schemeClr val="lt1"/>
                </a:solidFill>
                <a:latin typeface="Lato"/>
                <a:ea typeface="Lato"/>
                <a:cs typeface="Lato"/>
                <a:sym typeface="Lato"/>
              </a:defRPr>
            </a:lvl8pPr>
            <a:lvl9pPr lvl="8">
              <a:spcBef>
                <a:spcPts val="0"/>
              </a:spcBef>
              <a:spcAft>
                <a:spcPts val="0"/>
              </a:spcAft>
              <a:buClr>
                <a:schemeClr val="lt1"/>
              </a:buClr>
              <a:buSzPts val="4800"/>
              <a:buFont typeface="Lato"/>
              <a:buNone/>
              <a:defRPr b="0" sz="4800">
                <a:solidFill>
                  <a:schemeClr val="lt1"/>
                </a:solidFill>
                <a:latin typeface="Lato"/>
                <a:ea typeface="Lato"/>
                <a:cs typeface="Lato"/>
                <a:sym typeface="Lato"/>
              </a:defRPr>
            </a:lvl9pPr>
          </a:lstStyle>
          <a:p/>
        </p:txBody>
      </p:sp>
      <p:sp>
        <p:nvSpPr>
          <p:cNvPr id="37" name="Google Shape;37;p8"/>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8" name="Shape 38"/>
        <p:cNvGrpSpPr/>
        <p:nvPr/>
      </p:nvGrpSpPr>
      <p:grpSpPr>
        <a:xfrm>
          <a:off x="0" y="0"/>
          <a:ext cx="0" cy="0"/>
          <a:chOff x="0" y="0"/>
          <a:chExt cx="0" cy="0"/>
        </a:xfrm>
      </p:grpSpPr>
      <p:sp>
        <p:nvSpPr>
          <p:cNvPr id="39" name="Google Shape;39;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0" name="Google Shape;40;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1" name="Google Shape;41;p9"/>
          <p:cNvSpPr txBox="1"/>
          <p:nvPr>
            <p:ph type="title"/>
          </p:nvPr>
        </p:nvSpPr>
        <p:spPr>
          <a:xfrm>
            <a:off x="265500" y="1107950"/>
            <a:ext cx="4045200" cy="1683600"/>
          </a:xfrm>
          <a:prstGeom prst="rect">
            <a:avLst/>
          </a:prstGeom>
        </p:spPr>
        <p:txBody>
          <a:bodyPr anchorCtr="0" anchor="b" bIns="91425" lIns="91425" spcFirstLastPara="1" rIns="91425" wrap="square" tIns="91425"/>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2" name="Google Shape;42;p9"/>
          <p:cNvSpPr txBox="1"/>
          <p:nvPr>
            <p:ph idx="1" type="subTitle"/>
          </p:nvPr>
        </p:nvSpPr>
        <p:spPr>
          <a:xfrm>
            <a:off x="265500" y="2845201"/>
            <a:ext cx="4045200" cy="13455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3" name="Google Shape;43;p9"/>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4" name="Google Shape;44;p9"/>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5" name="Shape 45"/>
        <p:cNvGrpSpPr/>
        <p:nvPr/>
      </p:nvGrpSpPr>
      <p:grpSpPr>
        <a:xfrm>
          <a:off x="0" y="0"/>
          <a:ext cx="0" cy="0"/>
          <a:chOff x="0" y="0"/>
          <a:chExt cx="0" cy="0"/>
        </a:xfrm>
      </p:grpSpPr>
      <p:sp>
        <p:nvSpPr>
          <p:cNvPr id="46" name="Google Shape;46;p10"/>
          <p:cNvSpPr txBox="1"/>
          <p:nvPr>
            <p:ph idx="1" type="body"/>
          </p:nvPr>
        </p:nvSpPr>
        <p:spPr>
          <a:xfrm>
            <a:off x="319500" y="423057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1800"/>
              <a:buNone/>
              <a:defRPr/>
            </a:lvl1pPr>
          </a:lstStyle>
          <a:p/>
        </p:txBody>
      </p:sp>
      <p:sp>
        <p:nvSpPr>
          <p:cNvPr id="47" name="Google Shape;47;p10"/>
          <p:cNvSpPr txBox="1"/>
          <p:nvPr>
            <p:ph idx="12" type="sldNum"/>
          </p:nvPr>
        </p:nvSpPr>
        <p:spPr>
          <a:xfrm>
            <a:off x="8490250" y="4681009"/>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oral">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391350"/>
            <a:ext cx="8520600" cy="626100"/>
          </a:xfrm>
          <a:prstGeom prst="rect">
            <a:avLst/>
          </a:prstGeom>
          <a:noFill/>
          <a:ln>
            <a:noFill/>
          </a:ln>
        </p:spPr>
        <p:txBody>
          <a:bodyPr anchorCtr="0" anchor="t" bIns="91425" lIns="91425" spcFirstLastPara="1" rIns="91425" wrap="square" tIns="91425"/>
          <a:lstStyle>
            <a:lvl1pPr lvl="0">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1pPr>
            <a:lvl2pPr lvl="1">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2pPr>
            <a:lvl3pPr lvl="2">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3pPr>
            <a:lvl4pPr lvl="3">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4pPr>
            <a:lvl5pPr lvl="4">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5pPr>
            <a:lvl6pPr lvl="5">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6pPr>
            <a:lvl7pPr lvl="6">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7pPr>
            <a:lvl8pPr lvl="7">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8pPr>
            <a:lvl9pPr lvl="8">
              <a:spcBef>
                <a:spcPts val="0"/>
              </a:spcBef>
              <a:spcAft>
                <a:spcPts val="0"/>
              </a:spcAft>
              <a:buClr>
                <a:schemeClr val="dk1"/>
              </a:buClr>
              <a:buSzPts val="3200"/>
              <a:buFont typeface="Playfair Display"/>
              <a:buNone/>
              <a:defRPr b="1" sz="3200">
                <a:solidFill>
                  <a:schemeClr val="dk1"/>
                </a:solidFill>
                <a:latin typeface="Playfair Display"/>
                <a:ea typeface="Playfair Display"/>
                <a:cs typeface="Playfair Display"/>
                <a:sym typeface="Playfair Displ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indent="-317500" lvl="1" marL="914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indent="-317500" lvl="2" marL="1371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indent="-317500" lvl="3" marL="18288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indent="-317500" lvl="4" marL="22860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indent="-317500" lvl="5" marL="27432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indent="-317500" lvl="6" marL="32004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indent="-317500" lvl="7" marL="36576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indent="-317500" lvl="8" marL="41148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p:txBody>
      </p:sp>
      <p:sp>
        <p:nvSpPr>
          <p:cNvPr id="8" name="Google Shape;8;p1"/>
          <p:cNvSpPr txBox="1"/>
          <p:nvPr>
            <p:ph idx="12" type="sldNum"/>
          </p:nvPr>
        </p:nvSpPr>
        <p:spPr>
          <a:xfrm>
            <a:off x="8490250" y="4681009"/>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owl.purdue.edu/owl/general_writing/common_writing_assignments/academic_proposals/index.html"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Google Shape;59;p13"/>
          <p:cNvSpPr txBox="1"/>
          <p:nvPr>
            <p:ph type="title"/>
          </p:nvPr>
        </p:nvSpPr>
        <p:spPr>
          <a:xfrm>
            <a:off x="311700" y="2150850"/>
            <a:ext cx="8520600" cy="10344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The Basics of Writing a Conference Proposal</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1" name="Shape 111"/>
        <p:cNvGrpSpPr/>
        <p:nvPr/>
      </p:nvGrpSpPr>
      <p:grpSpPr>
        <a:xfrm>
          <a:off x="0" y="0"/>
          <a:ext cx="0" cy="0"/>
          <a:chOff x="0" y="0"/>
          <a:chExt cx="0" cy="0"/>
        </a:xfrm>
      </p:grpSpPr>
      <p:pic>
        <p:nvPicPr>
          <p:cNvPr descr="7bc0d17310296f932137edd16643b248.jpg" id="112" name="Google Shape;112;p22"/>
          <p:cNvPicPr preferRelativeResize="0"/>
          <p:nvPr/>
        </p:nvPicPr>
        <p:blipFill>
          <a:blip r:embed="rId3">
            <a:alphaModFix/>
          </a:blip>
          <a:stretch>
            <a:fillRect/>
          </a:stretch>
        </p:blipFill>
        <p:spPr>
          <a:xfrm>
            <a:off x="2000250" y="0"/>
            <a:ext cx="5143500" cy="51435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3" name="Shape 63"/>
        <p:cNvGrpSpPr/>
        <p:nvPr/>
      </p:nvGrpSpPr>
      <p:grpSpPr>
        <a:xfrm>
          <a:off x="0" y="0"/>
          <a:ext cx="0" cy="0"/>
          <a:chOff x="0" y="0"/>
          <a:chExt cx="0" cy="0"/>
        </a:xfrm>
      </p:grpSpPr>
      <p:sp>
        <p:nvSpPr>
          <p:cNvPr id="64" name="Google Shape;64;p14"/>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sz="3600"/>
              <a:t>Audience</a:t>
            </a:r>
            <a:endParaRPr sz="3600"/>
          </a:p>
        </p:txBody>
      </p:sp>
      <p:sp>
        <p:nvSpPr>
          <p:cNvPr id="65" name="Google Shape;65;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Clr>
                <a:srgbClr val="666666"/>
              </a:buClr>
              <a:buSzPts val="2400"/>
              <a:buChar char="●"/>
            </a:pPr>
            <a:r>
              <a:rPr lang="en" sz="2400">
                <a:solidFill>
                  <a:srgbClr val="666666"/>
                </a:solidFill>
              </a:rPr>
              <a:t>Who is your audience?</a:t>
            </a:r>
            <a:endParaRPr sz="2400">
              <a:solidFill>
                <a:srgbClr val="666666"/>
              </a:solidFill>
            </a:endParaRPr>
          </a:p>
          <a:p>
            <a:pPr indent="-381000" lvl="0" marL="457200" rtl="0" algn="l">
              <a:spcBef>
                <a:spcPts val="0"/>
              </a:spcBef>
              <a:spcAft>
                <a:spcPts val="0"/>
              </a:spcAft>
              <a:buClr>
                <a:srgbClr val="666666"/>
              </a:buClr>
              <a:buSzPts val="2400"/>
              <a:buChar char="●"/>
            </a:pPr>
            <a:r>
              <a:rPr lang="en" sz="2400">
                <a:solidFill>
                  <a:srgbClr val="666666"/>
                </a:solidFill>
              </a:rPr>
              <a:t>What should they expect to learn from your presentation?</a:t>
            </a:r>
            <a:endParaRPr sz="2400">
              <a:solidFill>
                <a:srgbClr val="666666"/>
              </a:solidFill>
            </a:endParaRPr>
          </a:p>
          <a:p>
            <a:pPr indent="-381000" lvl="0" marL="457200" rtl="0" algn="l">
              <a:spcBef>
                <a:spcPts val="0"/>
              </a:spcBef>
              <a:spcAft>
                <a:spcPts val="0"/>
              </a:spcAft>
              <a:buClr>
                <a:srgbClr val="666666"/>
              </a:buClr>
              <a:buSzPts val="2400"/>
              <a:buChar char="●"/>
            </a:pPr>
            <a:r>
              <a:rPr lang="en" sz="2400">
                <a:solidFill>
                  <a:srgbClr val="666666"/>
                </a:solidFill>
              </a:rPr>
              <a:t>Who cares?</a:t>
            </a:r>
            <a:endParaRPr sz="2400">
              <a:solidFill>
                <a:srgbClr val="666666"/>
              </a:solidFill>
            </a:endParaRPr>
          </a:p>
          <a:p>
            <a:pPr indent="0" lvl="0" marL="0" rtl="0" algn="l">
              <a:spcBef>
                <a:spcPts val="16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Purpose</a:t>
            </a:r>
            <a:endParaRPr/>
          </a:p>
        </p:txBody>
      </p:sp>
      <p:sp>
        <p:nvSpPr>
          <p:cNvPr id="71" name="Google Shape;71;p15"/>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en" sz="2400"/>
              <a:t>What would you like to accomplish with your presentation?</a:t>
            </a:r>
            <a:endParaRPr sz="2400"/>
          </a:p>
          <a:p>
            <a:pPr indent="-381000" lvl="0" marL="457200" rtl="0" algn="l">
              <a:spcBef>
                <a:spcPts val="0"/>
              </a:spcBef>
              <a:spcAft>
                <a:spcPts val="0"/>
              </a:spcAft>
              <a:buSzPts val="2400"/>
              <a:buChar char="●"/>
            </a:pPr>
            <a:r>
              <a:rPr lang="en" sz="2400"/>
              <a:t>What topic(s) will you be exploring? </a:t>
            </a:r>
            <a:endParaRPr sz="2400"/>
          </a:p>
          <a:p>
            <a:pPr indent="-381000" lvl="0" marL="457200" rtl="0" algn="l">
              <a:spcBef>
                <a:spcPts val="0"/>
              </a:spcBef>
              <a:spcAft>
                <a:spcPts val="0"/>
              </a:spcAft>
              <a:buSzPts val="2400"/>
              <a:buChar char="●"/>
            </a:pPr>
            <a:r>
              <a:rPr lang="en" sz="2400"/>
              <a:t>Why is your work interesting to others? </a:t>
            </a:r>
            <a:endParaRPr sz="2400"/>
          </a:p>
          <a:p>
            <a:pPr indent="-381000" lvl="0" marL="457200" rtl="0" algn="l">
              <a:spcBef>
                <a:spcPts val="0"/>
              </a:spcBef>
              <a:spcAft>
                <a:spcPts val="0"/>
              </a:spcAft>
              <a:buSzPts val="2400"/>
              <a:buChar char="●"/>
            </a:pPr>
            <a:r>
              <a:rPr lang="en" sz="2400"/>
              <a:t>What questions will you be answering?</a:t>
            </a:r>
            <a:endParaRPr sz="24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Context</a:t>
            </a:r>
            <a:endParaRPr/>
          </a:p>
        </p:txBody>
      </p:sp>
      <p:sp>
        <p:nvSpPr>
          <p:cNvPr id="77" name="Google Shape;77;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en" sz="2400"/>
              <a:t>Who is likely to attend your presentation?</a:t>
            </a:r>
            <a:endParaRPr sz="2400"/>
          </a:p>
          <a:p>
            <a:pPr indent="-381000" lvl="0" marL="457200" rtl="0" algn="l">
              <a:spcBef>
                <a:spcPts val="0"/>
              </a:spcBef>
              <a:spcAft>
                <a:spcPts val="0"/>
              </a:spcAft>
              <a:buSzPts val="2400"/>
              <a:buChar char="●"/>
            </a:pPr>
            <a:r>
              <a:rPr lang="en" sz="2400"/>
              <a:t>In order to understand your presentation, what will your audience already know and what will they need to know?</a:t>
            </a:r>
            <a:endParaRPr sz="2400"/>
          </a:p>
          <a:p>
            <a:pPr indent="-381000" lvl="0" marL="457200" rtl="0" algn="l">
              <a:spcBef>
                <a:spcPts val="0"/>
              </a:spcBef>
              <a:spcAft>
                <a:spcPts val="0"/>
              </a:spcAft>
              <a:buSzPts val="2400"/>
              <a:buChar char="●"/>
            </a:pPr>
            <a:r>
              <a:rPr lang="en" sz="2400"/>
              <a:t>How is your work connected to the work of others? </a:t>
            </a:r>
            <a:endParaRPr sz="24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Other Considerations</a:t>
            </a:r>
            <a:endParaRPr/>
          </a:p>
        </p:txBody>
      </p:sp>
      <p:sp>
        <p:nvSpPr>
          <p:cNvPr id="83" name="Google Shape;83;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en" sz="2400"/>
              <a:t>Brevity</a:t>
            </a:r>
            <a:endParaRPr sz="2400"/>
          </a:p>
          <a:p>
            <a:pPr indent="-381000" lvl="0" marL="457200" rtl="0" algn="l">
              <a:spcBef>
                <a:spcPts val="0"/>
              </a:spcBef>
              <a:spcAft>
                <a:spcPts val="0"/>
              </a:spcAft>
              <a:buSzPts val="2400"/>
              <a:buChar char="●"/>
            </a:pPr>
            <a:r>
              <a:rPr lang="en" sz="2400"/>
              <a:t>Interest</a:t>
            </a:r>
            <a:endParaRPr sz="2400"/>
          </a:p>
          <a:p>
            <a:pPr indent="-381000" lvl="0" marL="457200" rtl="0" algn="l">
              <a:spcBef>
                <a:spcPts val="0"/>
              </a:spcBef>
              <a:spcAft>
                <a:spcPts val="0"/>
              </a:spcAft>
              <a:buSzPts val="2400"/>
              <a:buChar char="●"/>
            </a:pPr>
            <a:r>
              <a:rPr lang="en" sz="2400"/>
              <a:t>Clarity</a:t>
            </a:r>
            <a:endParaRPr sz="2400"/>
          </a:p>
          <a:p>
            <a:pPr indent="-381000" lvl="0" marL="457200" rtl="0" algn="l">
              <a:spcBef>
                <a:spcPts val="0"/>
              </a:spcBef>
              <a:spcAft>
                <a:spcPts val="0"/>
              </a:spcAft>
              <a:buSzPts val="2400"/>
              <a:buChar char="●"/>
            </a:pPr>
            <a:r>
              <a:rPr lang="en" sz="2400"/>
              <a:t>Sweating the Small Stuff</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Sample Proposals</a:t>
            </a:r>
            <a:endParaRPr/>
          </a:p>
        </p:txBody>
      </p:sp>
      <p:sp>
        <p:nvSpPr>
          <p:cNvPr id="89" name="Google Shape;89;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666666"/>
                </a:solidFill>
              </a:rPr>
              <a:t>Sample #1</a:t>
            </a:r>
            <a:endParaRPr>
              <a:solidFill>
                <a:srgbClr val="666666"/>
              </a:solidFill>
            </a:endParaRPr>
          </a:p>
          <a:p>
            <a:pPr indent="0" lvl="0" marL="0" rtl="0" algn="l">
              <a:spcBef>
                <a:spcPts val="1600"/>
              </a:spcBef>
              <a:spcAft>
                <a:spcPts val="1600"/>
              </a:spcAft>
              <a:buNone/>
            </a:pPr>
            <a:r>
              <a:rPr lang="en">
                <a:solidFill>
                  <a:srgbClr val="666666"/>
                </a:solidFill>
              </a:rPr>
              <a:t>“This presentation will address the use of biking and hiking trails in the La Crosse area. By researching this topic further, it could be determined as to whether or not the trails are beneficial components to the community and its citizens. To justify the trail system’s value, other possible investments of taxes and funds could also be explored. Along with research already published regarding trails, my preliminary data from the Marsh Wildlife Trail will set a foundation for future study. Essentially, interviews, surveys, and further observations would help verify whether continuing trail construction would be an asset to the community.”</a:t>
            </a:r>
            <a:endParaRPr>
              <a:solidFill>
                <a:srgbClr val="666666"/>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3" name="Shape 93"/>
        <p:cNvGrpSpPr/>
        <p:nvPr/>
      </p:nvGrpSpPr>
      <p:grpSpPr>
        <a:xfrm>
          <a:off x="0" y="0"/>
          <a:ext cx="0" cy="0"/>
          <a:chOff x="0" y="0"/>
          <a:chExt cx="0" cy="0"/>
        </a:xfrm>
      </p:grpSpPr>
      <p:sp>
        <p:nvSpPr>
          <p:cNvPr id="94" name="Google Shape;94;p19"/>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Sample Proposals</a:t>
            </a:r>
            <a:endParaRPr/>
          </a:p>
        </p:txBody>
      </p:sp>
      <p:sp>
        <p:nvSpPr>
          <p:cNvPr id="95" name="Google Shape;95;p19"/>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666666"/>
                </a:solidFill>
              </a:rPr>
              <a:t>Sample #2</a:t>
            </a:r>
            <a:endParaRPr>
              <a:solidFill>
                <a:srgbClr val="666666"/>
              </a:solidFill>
            </a:endParaRPr>
          </a:p>
          <a:p>
            <a:pPr indent="0" lvl="0" marL="0" rtl="0" algn="l">
              <a:spcBef>
                <a:spcPts val="1600"/>
              </a:spcBef>
              <a:spcAft>
                <a:spcPts val="1600"/>
              </a:spcAft>
              <a:buNone/>
            </a:pPr>
            <a:r>
              <a:rPr lang="en">
                <a:solidFill>
                  <a:srgbClr val="666666"/>
                </a:solidFill>
              </a:rPr>
              <a:t>“This presentation will focus on the positive psycho-sensory effects of local coffee shops. My research proposal will address preliminary findings from on-going fieldwork at a local coffee shop, personal observations, and ideas for future research. My goal is to evaluate the different types of people/user groups and compare them to the social nature of the shop on different days of the week. I plan to use sensory aspects to gain a better understanding of why the shop continuously has an interesting mix of people rotating through its doors.”</a:t>
            </a:r>
            <a:endParaRPr>
              <a:solidFill>
                <a:srgbClr val="666666"/>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Sample Proposals</a:t>
            </a:r>
            <a:endParaRPr/>
          </a:p>
        </p:txBody>
      </p:sp>
      <p:sp>
        <p:nvSpPr>
          <p:cNvPr id="101" name="Google Shape;101;p20"/>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666666"/>
                </a:solidFill>
              </a:rPr>
              <a:t>Sample #3</a:t>
            </a:r>
            <a:endParaRPr>
              <a:solidFill>
                <a:srgbClr val="666666"/>
              </a:solidFill>
            </a:endParaRPr>
          </a:p>
          <a:p>
            <a:pPr indent="0" lvl="0" marL="0" rtl="0" algn="l">
              <a:spcBef>
                <a:spcPts val="1600"/>
              </a:spcBef>
              <a:spcAft>
                <a:spcPts val="1600"/>
              </a:spcAft>
              <a:buNone/>
            </a:pPr>
            <a:r>
              <a:rPr lang="en">
                <a:solidFill>
                  <a:srgbClr val="666666"/>
                </a:solidFill>
              </a:rPr>
              <a:t>“My presentation will explore how standardized testing has affected my perception of my academic potential.  Using the genre of the literacy narrative, I will share a variety of personal experiences that have contributed to my current perspectives on standardized testing and how, through reflection, I’ve come to peace with my intellectual abilities and limitations. My hope is that by sharing my experiences others will feel more comfortable discussing their struggles with testing too.”</a:t>
            </a:r>
            <a:endParaRPr>
              <a:solidFill>
                <a:srgbClr val="666666"/>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5" name="Shape 105"/>
        <p:cNvGrpSpPr/>
        <p:nvPr/>
      </p:nvGrpSpPr>
      <p:grpSpPr>
        <a:xfrm>
          <a:off x="0" y="0"/>
          <a:ext cx="0" cy="0"/>
          <a:chOff x="0" y="0"/>
          <a:chExt cx="0" cy="0"/>
        </a:xfrm>
      </p:grpSpPr>
      <p:sp>
        <p:nvSpPr>
          <p:cNvPr id="106" name="Google Shape;106;p21"/>
          <p:cNvSpPr txBox="1"/>
          <p:nvPr>
            <p:ph type="title"/>
          </p:nvPr>
        </p:nvSpPr>
        <p:spPr>
          <a:xfrm>
            <a:off x="311700" y="391350"/>
            <a:ext cx="8520600" cy="62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Other Resources	</a:t>
            </a:r>
            <a:endParaRPr/>
          </a:p>
        </p:txBody>
      </p:sp>
      <p:sp>
        <p:nvSpPr>
          <p:cNvPr id="107" name="Google Shape;107;p21"/>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381000" lvl="0" marL="457200" rtl="0" algn="l">
              <a:spcBef>
                <a:spcPts val="0"/>
              </a:spcBef>
              <a:spcAft>
                <a:spcPts val="0"/>
              </a:spcAft>
              <a:buSzPts val="2400"/>
              <a:buChar char="●"/>
            </a:pPr>
            <a:r>
              <a:rPr lang="en" sz="2400"/>
              <a:t>Purdue Owl: </a:t>
            </a:r>
            <a:r>
              <a:rPr lang="en" sz="2400" u="sng">
                <a:solidFill>
                  <a:schemeClr val="hlink"/>
                </a:solidFill>
                <a:hlinkClick r:id="rId3"/>
              </a:rPr>
              <a:t>How to Write an Academic Proposal</a:t>
            </a:r>
            <a:endParaRPr sz="2400"/>
          </a:p>
          <a:p>
            <a:pPr indent="0" lvl="0" marL="0" rtl="0" algn="l">
              <a:spcBef>
                <a:spcPts val="1600"/>
              </a:spcBef>
              <a:spcAft>
                <a:spcPts val="1600"/>
              </a:spcAft>
              <a:buNone/>
            </a:pPr>
            <a:r>
              <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name="Coral">
  <a:themeElements>
    <a:clrScheme name="Coral">
      <a:dk1>
        <a:srgbClr val="F55E61"/>
      </a:dk1>
      <a:lt1>
        <a:srgbClr val="FFFFFF"/>
      </a:lt1>
      <a:dk2>
        <a:srgbClr val="5E696C"/>
      </a:dk2>
      <a:lt2>
        <a:srgbClr val="BFC7CA"/>
      </a:lt2>
      <a:accent1>
        <a:srgbClr val="1E2D31"/>
      </a:accent1>
      <a:accent2>
        <a:srgbClr val="273C42"/>
      </a:accent2>
      <a:accent3>
        <a:srgbClr val="83D061"/>
      </a:accent3>
      <a:accent4>
        <a:srgbClr val="F6CD4C"/>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