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1" r:id="rId6"/>
    <p:sldId id="262" r:id="rId7"/>
    <p:sldId id="263" r:id="rId8"/>
    <p:sldId id="265" r:id="rId9"/>
    <p:sldId id="267" r:id="rId10"/>
    <p:sldId id="268" r:id="rId11"/>
    <p:sldId id="270"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25" d="100"/>
          <a:sy n="125" d="100"/>
        </p:scale>
        <p:origin x="1194"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C4DDFF9A-A211-4604-8675-5BD8BE2EB2CC}" type="datetimeFigureOut">
              <a:rPr lang="en-US" smtClean="0"/>
              <a:pPr/>
              <a:t>12/12/2014</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E10774DB-0EAF-441E-8E4D-F30D827F8DBA}" type="slidenum">
              <a:rPr lang="en-US" smtClean="0"/>
              <a:pPr/>
              <a:t>‹#›</a:t>
            </a:fld>
            <a:endParaRPr lang="en-US"/>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DDFF9A-A211-4604-8675-5BD8BE2EB2CC}" type="datetimeFigureOut">
              <a:rPr lang="en-US" smtClean="0"/>
              <a:pPr/>
              <a:t>12/12/2014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0774DB-0EAF-441E-8E4D-F30D827F8DBA}" type="slidenum">
              <a:rPr lang="en-US" smtClean="0"/>
              <a:pPr/>
              <a:t>‹#›</a:t>
            </a:fld>
            <a:endParaRPr lang="en-US"/>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DDFF9A-A211-4604-8675-5BD8BE2EB2CC}" type="datetimeFigureOut">
              <a:rPr lang="en-US" smtClean="0"/>
              <a:pPr/>
              <a:t>12/12/2014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0774DB-0EAF-441E-8E4D-F30D827F8DBA}" type="slidenum">
              <a:rPr lang="en-US" smtClean="0"/>
              <a:pPr/>
              <a:t>‹#›</a:t>
            </a:fld>
            <a:endParaRPr lang="en-US"/>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DDFF9A-A211-4604-8675-5BD8BE2EB2CC}" type="datetimeFigureOut">
              <a:rPr lang="en-US" smtClean="0"/>
              <a:pPr/>
              <a:t>12/12/2014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0774DB-0EAF-441E-8E4D-F30D827F8DBA}" type="slidenum">
              <a:rPr lang="en-US" smtClean="0"/>
              <a:pPr/>
              <a:t>‹#›</a:t>
            </a:fld>
            <a:endParaRPr lang="en-US"/>
          </a:p>
        </p:txBody>
      </p:sp>
      <p:sp>
        <p:nvSpPr>
          <p:cNvPr id="11" name="Title 10"/>
          <p:cNvSpPr>
            <a:spLocks noGrp="1"/>
          </p:cNvSpPr>
          <p:nvPr>
            <p:ph type="title"/>
          </p:nvPr>
        </p:nvSpPr>
        <p:spPr/>
        <p:txBody>
          <a:bodyPr/>
          <a:lstStyle/>
          <a:p>
            <a:r>
              <a:rPr lang="en-US"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4DDFF9A-A211-4604-8675-5BD8BE2EB2CC}" type="datetimeFigureOut">
              <a:rPr lang="en-US" smtClean="0"/>
              <a:pPr/>
              <a:t>12/12/2014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0774DB-0EAF-441E-8E4D-F30D827F8DBA}"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4DDFF9A-A211-4604-8675-5BD8BE2EB2CC}" type="datetimeFigureOut">
              <a:rPr lang="en-US" smtClean="0"/>
              <a:pPr/>
              <a:t>12/12/2014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0774DB-0EAF-441E-8E4D-F30D827F8DBA}" type="slidenum">
              <a:rPr lang="en-US" smtClean="0"/>
              <a:pPr/>
              <a:t>‹#›</a:t>
            </a:fld>
            <a:endParaRPr lang="en-US"/>
          </a:p>
        </p:txBody>
      </p:sp>
      <p:sp>
        <p:nvSpPr>
          <p:cNvPr id="12" name="Title 1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4DDFF9A-A211-4604-8675-5BD8BE2EB2CC}" type="datetimeFigureOut">
              <a:rPr lang="en-US" smtClean="0"/>
              <a:pPr/>
              <a:t>12/12/2014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10774DB-0EAF-441E-8E4D-F30D827F8DBA}" type="slidenum">
              <a:rPr lang="en-US" smtClean="0"/>
              <a:pPr/>
              <a:t>‹#›</a:t>
            </a:fld>
            <a:endParaRPr lang="en-US"/>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4DDFF9A-A211-4604-8675-5BD8BE2EB2CC}" type="datetimeFigureOut">
              <a:rPr lang="en-US" smtClean="0"/>
              <a:pPr/>
              <a:t>12/12/2014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10774DB-0EAF-441E-8E4D-F30D827F8DBA}" type="slidenum">
              <a:rPr lang="en-US" smtClean="0"/>
              <a:pPr/>
              <a:t>‹#›</a:t>
            </a:fld>
            <a:endParaRPr lang="en-US"/>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DDFF9A-A211-4604-8675-5BD8BE2EB2CC}" type="datetimeFigureOut">
              <a:rPr lang="en-US" smtClean="0"/>
              <a:pPr/>
              <a:t>12/12/2014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10774DB-0EAF-441E-8E4D-F30D827F8DB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DDFF9A-A211-4604-8675-5BD8BE2EB2CC}" type="datetimeFigureOut">
              <a:rPr lang="en-US" smtClean="0"/>
              <a:pPr/>
              <a:t>12/12/2014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0774DB-0EAF-441E-8E4D-F30D827F8DB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DDFF9A-A211-4604-8675-5BD8BE2EB2CC}" type="datetimeFigureOut">
              <a:rPr lang="en-US" smtClean="0"/>
              <a:pPr/>
              <a:t>12/12/2014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0774DB-0EAF-441E-8E4D-F30D827F8DB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C4DDFF9A-A211-4604-8675-5BD8BE2EB2CC}" type="datetimeFigureOut">
              <a:rPr lang="en-US" smtClean="0"/>
              <a:pPr/>
              <a:t>12/12/2014</a:t>
            </a:fld>
            <a:endParaRPr lang="en-US"/>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E10774DB-0EAF-441E-8E4D-F30D827F8DB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youtube.com/watch?v=Ej3it7Ct76w"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Atlatls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3656134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Throwing style needs to be developed individually and depends to some extent on the atlatl and darts being used as well as the distance and force that you want to throw the </a:t>
            </a:r>
            <a:r>
              <a:rPr lang="en-US" dirty="0" smtClean="0"/>
              <a:t>dart.</a:t>
            </a:r>
            <a:endParaRPr lang="en-US" dirty="0" smtClean="0"/>
          </a:p>
          <a:p>
            <a:endParaRPr lang="en-US" dirty="0"/>
          </a:p>
        </p:txBody>
      </p:sp>
      <p:sp>
        <p:nvSpPr>
          <p:cNvPr id="3" name="Title 2"/>
          <p:cNvSpPr>
            <a:spLocks noGrp="1"/>
          </p:cNvSpPr>
          <p:nvPr>
            <p:ph type="title"/>
          </p:nvPr>
        </p:nvSpPr>
        <p:spPr/>
        <p:txBody>
          <a:bodyPr/>
          <a:lstStyle/>
          <a:p>
            <a:r>
              <a:rPr lang="en-US" dirty="0" smtClean="0"/>
              <a:t>Throwing style</a:t>
            </a:r>
            <a:endParaRPr lang="en-US" dirty="0"/>
          </a:p>
        </p:txBody>
      </p:sp>
    </p:spTree>
    <p:extLst>
      <p:ext uri="{BB962C8B-B14F-4D97-AF65-F5344CB8AC3E}">
        <p14:creationId xmlns:p14="http://schemas.microsoft.com/office/powerpoint/2010/main" val="11076825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hlinkClick r:id="rId2"/>
              </a:rPr>
              <a:t>https://</a:t>
            </a:r>
            <a:r>
              <a:rPr lang="en-US" dirty="0" smtClean="0">
                <a:hlinkClick r:id="rId2"/>
              </a:rPr>
              <a:t>www.youtube.com/watch?v=Ej3it7Ct76w</a:t>
            </a:r>
            <a:r>
              <a:rPr lang="en-US" dirty="0" smtClean="0"/>
              <a:t> </a:t>
            </a:r>
            <a:endParaRPr lang="en-US" dirty="0"/>
          </a:p>
        </p:txBody>
      </p:sp>
      <p:sp>
        <p:nvSpPr>
          <p:cNvPr id="3" name="Title 2"/>
          <p:cNvSpPr>
            <a:spLocks noGrp="1"/>
          </p:cNvSpPr>
          <p:nvPr>
            <p:ph type="title"/>
          </p:nvPr>
        </p:nvSpPr>
        <p:spPr/>
        <p:txBody>
          <a:bodyPr/>
          <a:lstStyle/>
          <a:p>
            <a:r>
              <a:rPr lang="en-US" dirty="0" smtClean="0"/>
              <a:t>Atlatl video</a:t>
            </a:r>
            <a:endParaRPr lang="en-US" dirty="0"/>
          </a:p>
        </p:txBody>
      </p:sp>
    </p:spTree>
    <p:extLst>
      <p:ext uri="{BB962C8B-B14F-4D97-AF65-F5344CB8AC3E}">
        <p14:creationId xmlns:p14="http://schemas.microsoft.com/office/powerpoint/2010/main" val="22588367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Atlatls can be called spear </a:t>
            </a:r>
            <a:r>
              <a:rPr lang="en-US" dirty="0" smtClean="0"/>
              <a:t>throwers.</a:t>
            </a:r>
            <a:endParaRPr lang="en-US" dirty="0" smtClean="0"/>
          </a:p>
          <a:p>
            <a:r>
              <a:rPr lang="en-US" dirty="0" smtClean="0"/>
              <a:t>They are basically a stick or short pole with some kind of hook made of wood or bone on one </a:t>
            </a:r>
            <a:r>
              <a:rPr lang="en-US" dirty="0" smtClean="0"/>
              <a:t>end.</a:t>
            </a:r>
            <a:endParaRPr lang="en-US" dirty="0" smtClean="0"/>
          </a:p>
          <a:p>
            <a:r>
              <a:rPr lang="en-US" dirty="0" smtClean="0"/>
              <a:t>Spears are placed on the end off the tip and thrown with the atlatl causing them to go forward much farther and with more force </a:t>
            </a:r>
            <a:r>
              <a:rPr lang="en-US" dirty="0" smtClean="0"/>
              <a:t>than </a:t>
            </a:r>
            <a:r>
              <a:rPr lang="en-US" dirty="0" smtClean="0"/>
              <a:t>when thrown by </a:t>
            </a:r>
            <a:r>
              <a:rPr lang="en-US" dirty="0" smtClean="0"/>
              <a:t>hand.</a:t>
            </a:r>
            <a:endParaRPr lang="en-US" dirty="0"/>
          </a:p>
        </p:txBody>
      </p:sp>
      <p:sp>
        <p:nvSpPr>
          <p:cNvPr id="3" name="Title 2"/>
          <p:cNvSpPr>
            <a:spLocks noGrp="1"/>
          </p:cNvSpPr>
          <p:nvPr>
            <p:ph type="title"/>
          </p:nvPr>
        </p:nvSpPr>
        <p:spPr/>
        <p:txBody>
          <a:bodyPr/>
          <a:lstStyle/>
          <a:p>
            <a:r>
              <a:rPr lang="en-US" dirty="0" smtClean="0"/>
              <a:t>What it is</a:t>
            </a:r>
            <a:endParaRPr lang="en-US" dirty="0"/>
          </a:p>
        </p:txBody>
      </p:sp>
    </p:spTree>
    <p:extLst>
      <p:ext uri="{BB962C8B-B14F-4D97-AF65-F5344CB8AC3E}">
        <p14:creationId xmlns:p14="http://schemas.microsoft.com/office/powerpoint/2010/main" val="10065169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99247" y="2248347"/>
            <a:ext cx="7745505" cy="4304853"/>
          </a:xfrm>
        </p:spPr>
        <p:txBody>
          <a:bodyPr>
            <a:normAutofit fontScale="92500"/>
          </a:bodyPr>
          <a:lstStyle/>
          <a:p>
            <a:r>
              <a:rPr lang="en-US" dirty="0" smtClean="0"/>
              <a:t>Atlatls were used prior to the bow and arrow </a:t>
            </a:r>
            <a:r>
              <a:rPr lang="en-US" dirty="0" smtClean="0"/>
              <a:t>.</a:t>
            </a:r>
            <a:endParaRPr lang="en-US" dirty="0" smtClean="0"/>
          </a:p>
          <a:p>
            <a:r>
              <a:rPr lang="en-US" dirty="0" smtClean="0"/>
              <a:t>They were first used in the Paleolithic time period about 17,000 years </a:t>
            </a:r>
            <a:r>
              <a:rPr lang="en-US" dirty="0" smtClean="0"/>
              <a:t>ago.</a:t>
            </a:r>
            <a:endParaRPr lang="en-US" dirty="0" smtClean="0"/>
          </a:p>
          <a:p>
            <a:r>
              <a:rPr lang="en-US" dirty="0" smtClean="0"/>
              <a:t>They were used to hunt large mammals like mastodons and </a:t>
            </a:r>
            <a:r>
              <a:rPr lang="en-US" dirty="0" smtClean="0"/>
              <a:t>buffalo.</a:t>
            </a:r>
            <a:endParaRPr lang="en-US" dirty="0" smtClean="0"/>
          </a:p>
          <a:p>
            <a:r>
              <a:rPr lang="en-US" dirty="0" smtClean="0"/>
              <a:t>They began in Europe but spread with people over all of the populated earth into North and South </a:t>
            </a:r>
            <a:r>
              <a:rPr lang="en-US" dirty="0" smtClean="0"/>
              <a:t>America.</a:t>
            </a:r>
            <a:endParaRPr lang="en-US" dirty="0" smtClean="0"/>
          </a:p>
          <a:p>
            <a:r>
              <a:rPr lang="en-US" dirty="0" smtClean="0"/>
              <a:t>Most people in Europe switched to the bow and arrow around 10,000 years ago but some people in North America continued using them up to around 500 years </a:t>
            </a:r>
            <a:r>
              <a:rPr lang="en-US" dirty="0" smtClean="0"/>
              <a:t>ago.</a:t>
            </a:r>
            <a:endParaRPr lang="en-US" dirty="0"/>
          </a:p>
        </p:txBody>
      </p:sp>
      <p:sp>
        <p:nvSpPr>
          <p:cNvPr id="3" name="Title 2"/>
          <p:cNvSpPr>
            <a:spLocks noGrp="1"/>
          </p:cNvSpPr>
          <p:nvPr>
            <p:ph type="title"/>
          </p:nvPr>
        </p:nvSpPr>
        <p:spPr/>
        <p:txBody>
          <a:bodyPr/>
          <a:lstStyle/>
          <a:p>
            <a:r>
              <a:rPr lang="en-US" dirty="0" smtClean="0"/>
              <a:t>History</a:t>
            </a:r>
            <a:endParaRPr lang="en-US" dirty="0"/>
          </a:p>
        </p:txBody>
      </p:sp>
    </p:spTree>
    <p:extLst>
      <p:ext uri="{BB962C8B-B14F-4D97-AF65-F5344CB8AC3E}">
        <p14:creationId xmlns:p14="http://schemas.microsoft.com/office/powerpoint/2010/main" val="40394913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Weights can be added to the atlatl to give them a greater mass thus increasing the push that they give to the </a:t>
            </a:r>
            <a:r>
              <a:rPr lang="en-US" dirty="0" smtClean="0"/>
              <a:t>spear.</a:t>
            </a:r>
            <a:endParaRPr lang="en-US" dirty="0" smtClean="0"/>
          </a:p>
          <a:p>
            <a:r>
              <a:rPr lang="en-US" dirty="0" smtClean="0"/>
              <a:t>Leather straps were added to the end that was held to keep the hand in the proper </a:t>
            </a:r>
            <a:r>
              <a:rPr lang="en-US" dirty="0" smtClean="0"/>
              <a:t>place.</a:t>
            </a:r>
            <a:endParaRPr lang="en-US" dirty="0" smtClean="0"/>
          </a:p>
          <a:p>
            <a:r>
              <a:rPr lang="en-US" dirty="0" smtClean="0"/>
              <a:t>Spears became smaller and lighter to be thrown farther. Many are called darts or </a:t>
            </a:r>
            <a:r>
              <a:rPr lang="en-US" dirty="0" smtClean="0"/>
              <a:t>arrows.</a:t>
            </a:r>
            <a:endParaRPr lang="en-US" dirty="0"/>
          </a:p>
        </p:txBody>
      </p:sp>
      <p:sp>
        <p:nvSpPr>
          <p:cNvPr id="3" name="Title 2"/>
          <p:cNvSpPr>
            <a:spLocks noGrp="1"/>
          </p:cNvSpPr>
          <p:nvPr>
            <p:ph type="title"/>
          </p:nvPr>
        </p:nvSpPr>
        <p:spPr/>
        <p:txBody>
          <a:bodyPr/>
          <a:lstStyle/>
          <a:p>
            <a:r>
              <a:rPr lang="en-US" dirty="0" smtClean="0"/>
              <a:t>Modifications </a:t>
            </a:r>
            <a:endParaRPr lang="en-US" dirty="0"/>
          </a:p>
        </p:txBody>
      </p:sp>
    </p:spTree>
    <p:extLst>
      <p:ext uri="{BB962C8B-B14F-4D97-AF65-F5344CB8AC3E}">
        <p14:creationId xmlns:p14="http://schemas.microsoft.com/office/powerpoint/2010/main" val="32243710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Length of the atlatl</a:t>
            </a:r>
          </a:p>
          <a:p>
            <a:r>
              <a:rPr lang="en-US" dirty="0" smtClean="0"/>
              <a:t>Weight of the atlatl</a:t>
            </a:r>
          </a:p>
          <a:p>
            <a:r>
              <a:rPr lang="en-US" dirty="0" smtClean="0"/>
              <a:t>Dart weight</a:t>
            </a:r>
          </a:p>
          <a:p>
            <a:r>
              <a:rPr lang="en-US" dirty="0" smtClean="0"/>
              <a:t>Dart material</a:t>
            </a:r>
          </a:p>
          <a:p>
            <a:r>
              <a:rPr lang="en-US" dirty="0" smtClean="0"/>
              <a:t>Dart balance</a:t>
            </a:r>
          </a:p>
          <a:p>
            <a:r>
              <a:rPr lang="en-US" dirty="0" smtClean="0"/>
              <a:t>Throwing style</a:t>
            </a:r>
            <a:endParaRPr lang="en-US" dirty="0"/>
          </a:p>
        </p:txBody>
      </p:sp>
      <p:sp>
        <p:nvSpPr>
          <p:cNvPr id="3" name="Title 2"/>
          <p:cNvSpPr>
            <a:spLocks noGrp="1"/>
          </p:cNvSpPr>
          <p:nvPr>
            <p:ph type="title"/>
          </p:nvPr>
        </p:nvSpPr>
        <p:spPr/>
        <p:txBody>
          <a:bodyPr/>
          <a:lstStyle/>
          <a:p>
            <a:r>
              <a:rPr lang="en-US" dirty="0" smtClean="0"/>
              <a:t>Factors affecting distance thrown</a:t>
            </a:r>
            <a:endParaRPr lang="en-US" dirty="0"/>
          </a:p>
        </p:txBody>
      </p:sp>
    </p:spTree>
    <p:extLst>
      <p:ext uri="{BB962C8B-B14F-4D97-AF65-F5344CB8AC3E}">
        <p14:creationId xmlns:p14="http://schemas.microsoft.com/office/powerpoint/2010/main" val="17646242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Longer atlatls create a greater arc of throw and therefore a greater distance over which the dart is being </a:t>
            </a:r>
            <a:r>
              <a:rPr lang="en-US" dirty="0" smtClean="0"/>
              <a:t>propelled.</a:t>
            </a:r>
            <a:endParaRPr lang="en-US" dirty="0" smtClean="0"/>
          </a:p>
          <a:p>
            <a:r>
              <a:rPr lang="en-US" dirty="0" smtClean="0"/>
              <a:t>The dart should be moving faster when released from a longer atlatl than from a shorter </a:t>
            </a:r>
            <a:r>
              <a:rPr lang="en-US" dirty="0" smtClean="0"/>
              <a:t>atlatl.</a:t>
            </a:r>
            <a:endParaRPr lang="en-US" dirty="0"/>
          </a:p>
        </p:txBody>
      </p:sp>
      <p:sp>
        <p:nvSpPr>
          <p:cNvPr id="3" name="Title 2"/>
          <p:cNvSpPr>
            <a:spLocks noGrp="1"/>
          </p:cNvSpPr>
          <p:nvPr>
            <p:ph type="title"/>
          </p:nvPr>
        </p:nvSpPr>
        <p:spPr/>
        <p:txBody>
          <a:bodyPr/>
          <a:lstStyle/>
          <a:p>
            <a:r>
              <a:rPr lang="en-US" dirty="0" smtClean="0"/>
              <a:t>Length  </a:t>
            </a:r>
            <a:endParaRPr lang="en-US" dirty="0"/>
          </a:p>
        </p:txBody>
      </p:sp>
    </p:spTree>
    <p:extLst>
      <p:ext uri="{BB962C8B-B14F-4D97-AF65-F5344CB8AC3E}">
        <p14:creationId xmlns:p14="http://schemas.microsoft.com/office/powerpoint/2010/main" val="21143119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99247" y="2133600"/>
            <a:ext cx="7745505" cy="4724399"/>
          </a:xfrm>
        </p:spPr>
        <p:txBody>
          <a:bodyPr>
            <a:normAutofit/>
          </a:bodyPr>
          <a:lstStyle/>
          <a:p>
            <a:r>
              <a:rPr lang="en-US" dirty="0" smtClean="0"/>
              <a:t>Heavier atlatls are needed to throw heavier </a:t>
            </a:r>
            <a:r>
              <a:rPr lang="en-US" dirty="0" smtClean="0"/>
              <a:t>spears.</a:t>
            </a:r>
            <a:endParaRPr lang="en-US" dirty="0" smtClean="0"/>
          </a:p>
          <a:p>
            <a:r>
              <a:rPr lang="en-US" dirty="0" smtClean="0"/>
              <a:t>Heavy atlatls are slower to move, </a:t>
            </a:r>
            <a:r>
              <a:rPr lang="en-US" dirty="0" smtClean="0"/>
              <a:t>though.</a:t>
            </a:r>
            <a:endParaRPr lang="en-US" dirty="0" smtClean="0"/>
          </a:p>
          <a:p>
            <a:r>
              <a:rPr lang="en-US" dirty="0" smtClean="0"/>
              <a:t>You want to have the lightest atlatl for the weight of the spear/dart </a:t>
            </a:r>
            <a:r>
              <a:rPr lang="en-US" dirty="0" smtClean="0"/>
              <a:t>thrown.</a:t>
            </a:r>
            <a:endParaRPr lang="en-US" dirty="0" smtClean="0"/>
          </a:p>
          <a:p>
            <a:r>
              <a:rPr lang="en-US" dirty="0" smtClean="0"/>
              <a:t>Adding stone weights increases the mass of the </a:t>
            </a:r>
            <a:r>
              <a:rPr lang="en-US" dirty="0" smtClean="0"/>
              <a:t>atlatl, </a:t>
            </a:r>
            <a:r>
              <a:rPr lang="en-US" dirty="0" smtClean="0"/>
              <a:t>allowing heavier spears to be </a:t>
            </a:r>
            <a:r>
              <a:rPr lang="en-US" dirty="0" smtClean="0"/>
              <a:t>thrown, </a:t>
            </a:r>
            <a:r>
              <a:rPr lang="en-US" dirty="0" smtClean="0"/>
              <a:t>but some speed will be </a:t>
            </a:r>
            <a:r>
              <a:rPr lang="en-US" dirty="0" smtClean="0"/>
              <a:t>lost.</a:t>
            </a:r>
            <a:endParaRPr lang="en-US" dirty="0" smtClean="0"/>
          </a:p>
          <a:p>
            <a:r>
              <a:rPr lang="en-US" dirty="0" smtClean="0"/>
              <a:t>Lighter atlatls move faster and will flex when </a:t>
            </a:r>
            <a:r>
              <a:rPr lang="en-US" dirty="0" smtClean="0"/>
              <a:t>thrown, </a:t>
            </a:r>
            <a:r>
              <a:rPr lang="en-US" dirty="0" smtClean="0"/>
              <a:t>giving a final “flick” at the tip to propel the dart </a:t>
            </a:r>
            <a:r>
              <a:rPr lang="en-US" dirty="0" smtClean="0"/>
              <a:t>faster.</a:t>
            </a:r>
            <a:endParaRPr lang="en-US" dirty="0" smtClean="0"/>
          </a:p>
          <a:p>
            <a:r>
              <a:rPr lang="en-US" dirty="0" smtClean="0"/>
              <a:t>The lighter the dart then the faster it can </a:t>
            </a:r>
            <a:r>
              <a:rPr lang="en-US" dirty="0" smtClean="0"/>
              <a:t>move.</a:t>
            </a:r>
            <a:endParaRPr lang="en-US" dirty="0"/>
          </a:p>
        </p:txBody>
      </p:sp>
      <p:sp>
        <p:nvSpPr>
          <p:cNvPr id="3" name="Title 2"/>
          <p:cNvSpPr>
            <a:spLocks noGrp="1"/>
          </p:cNvSpPr>
          <p:nvPr>
            <p:ph type="title"/>
          </p:nvPr>
        </p:nvSpPr>
        <p:spPr/>
        <p:txBody>
          <a:bodyPr/>
          <a:lstStyle/>
          <a:p>
            <a:r>
              <a:rPr lang="en-US" dirty="0" smtClean="0"/>
              <a:t>Weight of atlatl and dart</a:t>
            </a:r>
            <a:endParaRPr lang="en-US" dirty="0"/>
          </a:p>
        </p:txBody>
      </p:sp>
    </p:spTree>
    <p:extLst>
      <p:ext uri="{BB962C8B-B14F-4D97-AF65-F5344CB8AC3E}">
        <p14:creationId xmlns:p14="http://schemas.microsoft.com/office/powerpoint/2010/main" val="12038792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99247" y="2248347"/>
            <a:ext cx="7745505" cy="4228653"/>
          </a:xfrm>
        </p:spPr>
        <p:txBody>
          <a:bodyPr>
            <a:normAutofit lnSpcReduction="10000"/>
          </a:bodyPr>
          <a:lstStyle/>
          <a:p>
            <a:r>
              <a:rPr lang="en-US" dirty="0" smtClean="0"/>
              <a:t>It is important for the material that the dart is made of to be </a:t>
            </a:r>
            <a:r>
              <a:rPr lang="en-US" dirty="0" smtClean="0"/>
              <a:t>flexible.</a:t>
            </a:r>
            <a:endParaRPr lang="en-US" dirty="0" smtClean="0"/>
          </a:p>
          <a:p>
            <a:r>
              <a:rPr lang="en-US" dirty="0" smtClean="0"/>
              <a:t>The dart is put onto the atlatl and held with pressure so that there is a slight bend to the shaft of the </a:t>
            </a:r>
            <a:r>
              <a:rPr lang="en-US" dirty="0" smtClean="0"/>
              <a:t>dart.</a:t>
            </a:r>
            <a:endParaRPr lang="en-US" dirty="0" smtClean="0"/>
          </a:p>
          <a:p>
            <a:r>
              <a:rPr lang="en-US" dirty="0" smtClean="0"/>
              <a:t>This is stored potential energy that is released when the dart is thrown and propels it </a:t>
            </a:r>
            <a:r>
              <a:rPr lang="en-US" dirty="0" smtClean="0"/>
              <a:t>further.</a:t>
            </a:r>
            <a:endParaRPr lang="en-US" dirty="0" smtClean="0"/>
          </a:p>
          <a:p>
            <a:r>
              <a:rPr lang="en-US" dirty="0" smtClean="0"/>
              <a:t>A too stiff shaft will not bend enough and will be able to store little or no </a:t>
            </a:r>
            <a:r>
              <a:rPr lang="en-US" dirty="0" smtClean="0"/>
              <a:t>energy.</a:t>
            </a:r>
            <a:endParaRPr lang="en-US" dirty="0" smtClean="0"/>
          </a:p>
          <a:p>
            <a:r>
              <a:rPr lang="en-US" dirty="0" smtClean="0"/>
              <a:t>A too soft shaft will store </a:t>
            </a:r>
            <a:r>
              <a:rPr lang="en-US" dirty="0" smtClean="0"/>
              <a:t>energy, </a:t>
            </a:r>
            <a:r>
              <a:rPr lang="en-US" dirty="0" smtClean="0"/>
              <a:t>but the energy will not be released until after the dart is released from the atlatl.</a:t>
            </a:r>
            <a:endParaRPr lang="en-US" dirty="0"/>
          </a:p>
        </p:txBody>
      </p:sp>
      <p:sp>
        <p:nvSpPr>
          <p:cNvPr id="3" name="Title 2"/>
          <p:cNvSpPr>
            <a:spLocks noGrp="1"/>
          </p:cNvSpPr>
          <p:nvPr>
            <p:ph type="title"/>
          </p:nvPr>
        </p:nvSpPr>
        <p:spPr/>
        <p:txBody>
          <a:bodyPr/>
          <a:lstStyle/>
          <a:p>
            <a:r>
              <a:rPr lang="en-US" dirty="0" smtClean="0"/>
              <a:t>Dart material</a:t>
            </a:r>
            <a:endParaRPr lang="en-US" dirty="0"/>
          </a:p>
        </p:txBody>
      </p:sp>
    </p:spTree>
    <p:extLst>
      <p:ext uri="{BB962C8B-B14F-4D97-AF65-F5344CB8AC3E}">
        <p14:creationId xmlns:p14="http://schemas.microsoft.com/office/powerpoint/2010/main" val="39816261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Balanced darts do not have to be fletched (have feathers added at the end</a:t>
            </a:r>
            <a:r>
              <a:rPr lang="en-US" dirty="0" smtClean="0"/>
              <a:t>).</a:t>
            </a:r>
            <a:endParaRPr lang="en-US" dirty="0" smtClean="0"/>
          </a:p>
          <a:p>
            <a:r>
              <a:rPr lang="en-US" dirty="0" smtClean="0"/>
              <a:t>Fletching stabilizes darts but also slows them </a:t>
            </a:r>
            <a:r>
              <a:rPr lang="en-US" dirty="0" smtClean="0"/>
              <a:t>down.</a:t>
            </a:r>
            <a:endParaRPr lang="en-US" dirty="0" smtClean="0"/>
          </a:p>
          <a:p>
            <a:r>
              <a:rPr lang="en-US" dirty="0" smtClean="0"/>
              <a:t>The tip end of the dart should be heavier than the rest of the dart. Typically the point is used to increase the mass of the </a:t>
            </a:r>
            <a:r>
              <a:rPr lang="en-US" dirty="0" smtClean="0"/>
              <a:t>tip.</a:t>
            </a:r>
            <a:endParaRPr lang="en-US" dirty="0" smtClean="0"/>
          </a:p>
          <a:p>
            <a:r>
              <a:rPr lang="en-US" dirty="0" smtClean="0"/>
              <a:t>The shaft may taper to be slightly thinner at the end opposite the </a:t>
            </a:r>
            <a:r>
              <a:rPr lang="en-US" dirty="0" smtClean="0"/>
              <a:t>point.</a:t>
            </a:r>
            <a:endParaRPr lang="en-US" dirty="0"/>
          </a:p>
        </p:txBody>
      </p:sp>
      <p:sp>
        <p:nvSpPr>
          <p:cNvPr id="3" name="Title 2"/>
          <p:cNvSpPr>
            <a:spLocks noGrp="1"/>
          </p:cNvSpPr>
          <p:nvPr>
            <p:ph type="title"/>
          </p:nvPr>
        </p:nvSpPr>
        <p:spPr/>
        <p:txBody>
          <a:bodyPr/>
          <a:lstStyle/>
          <a:p>
            <a:r>
              <a:rPr lang="en-US" dirty="0" smtClean="0"/>
              <a:t>Dart balance</a:t>
            </a:r>
            <a:endParaRPr lang="en-US" dirty="0"/>
          </a:p>
        </p:txBody>
      </p:sp>
    </p:spTree>
    <p:extLst>
      <p:ext uri="{BB962C8B-B14F-4D97-AF65-F5344CB8AC3E}">
        <p14:creationId xmlns:p14="http://schemas.microsoft.com/office/powerpoint/2010/main" val="388801876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266</TotalTime>
  <Words>587</Words>
  <Application>Microsoft Office PowerPoint</Application>
  <PresentationFormat>On-screen Show (4:3)</PresentationFormat>
  <Paragraphs>47</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Book Antiqua</vt:lpstr>
      <vt:lpstr>Wingdings</vt:lpstr>
      <vt:lpstr>Hardcover</vt:lpstr>
      <vt:lpstr>Atlatls</vt:lpstr>
      <vt:lpstr>What it is</vt:lpstr>
      <vt:lpstr>History</vt:lpstr>
      <vt:lpstr>Modifications </vt:lpstr>
      <vt:lpstr>Factors affecting distance thrown</vt:lpstr>
      <vt:lpstr>Length  </vt:lpstr>
      <vt:lpstr>Weight of atlatl and dart</vt:lpstr>
      <vt:lpstr>Dart material</vt:lpstr>
      <vt:lpstr>Dart balance</vt:lpstr>
      <vt:lpstr>Throwing style</vt:lpstr>
      <vt:lpstr>Atlatl video</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Atlatls</dc:title>
  <dc:creator>Sue</dc:creator>
  <cp:lastModifiedBy>Stevenson Katherine P</cp:lastModifiedBy>
  <cp:revision>13</cp:revision>
  <dcterms:created xsi:type="dcterms:W3CDTF">2014-07-27T18:40:44Z</dcterms:created>
  <dcterms:modified xsi:type="dcterms:W3CDTF">2014-12-12T17:47:00Z</dcterms:modified>
</cp:coreProperties>
</file>