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6" autoAdjust="0"/>
  </p:normalViewPr>
  <p:slideViewPr>
    <p:cSldViewPr snapToGrid="0">
      <p:cViewPr>
        <p:scale>
          <a:sx n="90" d="100"/>
          <a:sy n="90" d="100"/>
        </p:scale>
        <p:origin x="576" y="13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19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9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58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6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1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Straight Connector 3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Straight Connector 5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Straight Connector 2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Straight Connector 3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5913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Rectangle 58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31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6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8" name="Straight Connector 5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0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0391"/>
            <a:ext cx="12183535" cy="6858000"/>
            <a:chOff x="0" y="0"/>
            <a:chExt cx="7920" cy="795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7920" cy="7952"/>
              <a:chOff x="0" y="0"/>
              <a:chExt cx="7920" cy="7952"/>
            </a:xfrm>
          </p:grpSpPr>
          <p:sp>
            <p:nvSpPr>
              <p:cNvPr id="14" name="Freeform 4"/>
              <p:cNvSpPr>
                <a:spLocks/>
              </p:cNvSpPr>
              <p:nvPr/>
            </p:nvSpPr>
            <p:spPr bwMode="auto">
              <a:xfrm>
                <a:off x="0" y="0"/>
                <a:ext cx="7920" cy="7952"/>
              </a:xfrm>
              <a:custGeom>
                <a:avLst/>
                <a:gdLst>
                  <a:gd name="T0" fmla="*/ 0 w 7920"/>
                  <a:gd name="T1" fmla="*/ 7952 h 7952"/>
                  <a:gd name="T2" fmla="*/ 7920 w 7920"/>
                  <a:gd name="T3" fmla="*/ 7952 h 7952"/>
                  <a:gd name="T4" fmla="*/ 7920 w 7920"/>
                  <a:gd name="T5" fmla="*/ 0 h 7952"/>
                  <a:gd name="T6" fmla="*/ 0 w 7920"/>
                  <a:gd name="T7" fmla="*/ 0 h 7952"/>
                  <a:gd name="T8" fmla="*/ 0 w 7920"/>
                  <a:gd name="T9" fmla="*/ 7952 h 7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20" h="7952">
                    <a:moveTo>
                      <a:pt x="0" y="7952"/>
                    </a:moveTo>
                    <a:lnTo>
                      <a:pt x="7920" y="7952"/>
                    </a:lnTo>
                    <a:lnTo>
                      <a:pt x="7920" y="0"/>
                    </a:lnTo>
                    <a:lnTo>
                      <a:pt x="0" y="0"/>
                    </a:lnTo>
                    <a:lnTo>
                      <a:pt x="0" y="7952"/>
                    </a:lnTo>
                  </a:path>
                </a:pathLst>
              </a:custGeom>
              <a:solidFill>
                <a:srgbClr val="E5CB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82" y="1023"/>
              <a:ext cx="2306" cy="555"/>
              <a:chOff x="182" y="1023"/>
              <a:chExt cx="2306" cy="555"/>
            </a:xfrm>
          </p:grpSpPr>
          <p:sp>
            <p:nvSpPr>
              <p:cNvPr id="10" name="Freeform 14"/>
              <p:cNvSpPr>
                <a:spLocks/>
              </p:cNvSpPr>
              <p:nvPr/>
            </p:nvSpPr>
            <p:spPr bwMode="auto">
              <a:xfrm>
                <a:off x="182" y="1023"/>
                <a:ext cx="2306" cy="555"/>
              </a:xfrm>
              <a:custGeom>
                <a:avLst/>
                <a:gdLst>
                  <a:gd name="T0" fmla="+- 0 373 373"/>
                  <a:gd name="T1" fmla="*/ T0 w 2573"/>
                  <a:gd name="T2" fmla="+- 0 3342 2787"/>
                  <a:gd name="T3" fmla="*/ 3342 h 555"/>
                  <a:gd name="T4" fmla="+- 0 2945 373"/>
                  <a:gd name="T5" fmla="*/ T4 w 2573"/>
                  <a:gd name="T6" fmla="+- 0 3342 2787"/>
                  <a:gd name="T7" fmla="*/ 3342 h 555"/>
                  <a:gd name="T8" fmla="+- 0 2945 373"/>
                  <a:gd name="T9" fmla="*/ T8 w 2573"/>
                  <a:gd name="T10" fmla="+- 0 2787 2787"/>
                  <a:gd name="T11" fmla="*/ 2787 h 555"/>
                  <a:gd name="T12" fmla="+- 0 373 373"/>
                  <a:gd name="T13" fmla="*/ T12 w 2573"/>
                  <a:gd name="T14" fmla="+- 0 2787 2787"/>
                  <a:gd name="T15" fmla="*/ 2787 h 555"/>
                  <a:gd name="T16" fmla="+- 0 373 373"/>
                  <a:gd name="T17" fmla="*/ T16 w 2573"/>
                  <a:gd name="T18" fmla="+- 0 3342 2787"/>
                  <a:gd name="T19" fmla="*/ 3342 h 5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573" h="555">
                    <a:moveTo>
                      <a:pt x="0" y="555"/>
                    </a:moveTo>
                    <a:lnTo>
                      <a:pt x="2572" y="555"/>
                    </a:lnTo>
                    <a:lnTo>
                      <a:pt x="2572" y="0"/>
                    </a:lnTo>
                    <a:lnTo>
                      <a:pt x="0" y="0"/>
                    </a:lnTo>
                    <a:lnTo>
                      <a:pt x="0" y="555"/>
                    </a:lnTo>
                    <a:close/>
                  </a:path>
                </a:pathLst>
              </a:custGeom>
              <a:solidFill>
                <a:srgbClr val="8400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3626923" y="59845"/>
            <a:ext cx="866538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"/>
              </a:spcBef>
            </a:pPr>
            <a:r>
              <a:rPr lang="en-US" sz="3600" b="1" u="sng" dirty="0" smtClean="0"/>
              <a:t>Russell Cleary Leadership Lecture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i="1" dirty="0" smtClean="0"/>
              <a:t>Featuring</a:t>
            </a:r>
            <a:endParaRPr lang="en-US" sz="3000" b="1" dirty="0" smtClean="0"/>
          </a:p>
          <a:p>
            <a:pPr algn="ctr"/>
            <a:r>
              <a:rPr lang="en-US" sz="3800" b="1" dirty="0" smtClean="0">
                <a:solidFill>
                  <a:srgbClr val="800000"/>
                </a:solidFill>
              </a:rPr>
              <a:t>Harry M. Jansen Kraemer, Jr.</a:t>
            </a:r>
          </a:p>
          <a:p>
            <a:pPr algn="ctr"/>
            <a:r>
              <a:rPr lang="en-US" b="1" dirty="0"/>
              <a:t>Executive partner with Madison Dearborn</a:t>
            </a:r>
          </a:p>
          <a:p>
            <a:pPr algn="ctr"/>
            <a:r>
              <a:rPr lang="en-US" b="1" dirty="0"/>
              <a:t>Partners, Chicago</a:t>
            </a:r>
          </a:p>
          <a:p>
            <a:pPr algn="ctr"/>
            <a:r>
              <a:rPr lang="en-US" b="1" dirty="0"/>
              <a:t>Clinical Professor of Strategy, Northwestern</a:t>
            </a:r>
          </a:p>
          <a:p>
            <a:pPr algn="ctr"/>
            <a:r>
              <a:rPr lang="en-US" b="1" dirty="0"/>
              <a:t>University, Kellogg School of </a:t>
            </a:r>
            <a:r>
              <a:rPr lang="en-US" b="1" dirty="0" smtClean="0"/>
              <a:t>Management</a:t>
            </a:r>
            <a:endParaRPr lang="en-US" sz="9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900" b="1" dirty="0" smtClean="0"/>
              <a:t>Monday, Oct. 29, 2018</a:t>
            </a:r>
          </a:p>
          <a:p>
            <a:pPr algn="ctr"/>
            <a:r>
              <a:rPr lang="en-US" sz="2900" b="1" dirty="0" smtClean="0"/>
              <a:t>5:30 p.m.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900" b="1" dirty="0" smtClean="0"/>
              <a:t>Hesprich Auditorium in Graff Main Hall on the UWL Campus.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900" b="1" dirty="0" smtClean="0"/>
              <a:t>Register at </a:t>
            </a:r>
            <a:r>
              <a:rPr lang="en-US" sz="2900" b="1" dirty="0" smtClean="0">
                <a:solidFill>
                  <a:srgbClr val="0070C0"/>
                </a:solidFill>
              </a:rPr>
              <a:t>www.uwlax.edu/cei/events</a:t>
            </a:r>
            <a:r>
              <a:rPr lang="en-US" sz="3000" dirty="0">
                <a:solidFill>
                  <a:srgbClr val="0070C0"/>
                </a:solidFill>
              </a:rPr>
              <a:t/>
            </a:r>
            <a:br>
              <a:rPr lang="en-US" sz="3000" dirty="0">
                <a:solidFill>
                  <a:srgbClr val="0070C0"/>
                </a:solidFill>
              </a:rPr>
            </a:br>
            <a:endParaRPr lang="en-US" sz="3000" dirty="0">
              <a:solidFill>
                <a:srgbClr val="0070C0"/>
              </a:solidFill>
            </a:endParaRPr>
          </a:p>
        </p:txBody>
      </p:sp>
      <p:sp>
        <p:nvSpPr>
          <p:cNvPr id="33" name="Freeform 14"/>
          <p:cNvSpPr>
            <a:spLocks/>
          </p:cNvSpPr>
          <p:nvPr/>
        </p:nvSpPr>
        <p:spPr bwMode="auto">
          <a:xfrm>
            <a:off x="280382" y="5596615"/>
            <a:ext cx="3546946" cy="478646"/>
          </a:xfrm>
          <a:custGeom>
            <a:avLst/>
            <a:gdLst>
              <a:gd name="T0" fmla="+- 0 373 373"/>
              <a:gd name="T1" fmla="*/ T0 w 2573"/>
              <a:gd name="T2" fmla="+- 0 3342 2787"/>
              <a:gd name="T3" fmla="*/ 3342 h 555"/>
              <a:gd name="T4" fmla="+- 0 2945 373"/>
              <a:gd name="T5" fmla="*/ T4 w 2573"/>
              <a:gd name="T6" fmla="+- 0 3342 2787"/>
              <a:gd name="T7" fmla="*/ 3342 h 555"/>
              <a:gd name="T8" fmla="+- 0 2945 373"/>
              <a:gd name="T9" fmla="*/ T8 w 2573"/>
              <a:gd name="T10" fmla="+- 0 2787 2787"/>
              <a:gd name="T11" fmla="*/ 2787 h 555"/>
              <a:gd name="T12" fmla="+- 0 373 373"/>
              <a:gd name="T13" fmla="*/ T12 w 2573"/>
              <a:gd name="T14" fmla="+- 0 2787 2787"/>
              <a:gd name="T15" fmla="*/ 2787 h 555"/>
              <a:gd name="T16" fmla="+- 0 373 373"/>
              <a:gd name="T17" fmla="*/ T16 w 2573"/>
              <a:gd name="T18" fmla="+- 0 3342 2787"/>
              <a:gd name="T19" fmla="*/ 3342 h 55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2573" h="555">
                <a:moveTo>
                  <a:pt x="0" y="555"/>
                </a:moveTo>
                <a:lnTo>
                  <a:pt x="2572" y="555"/>
                </a:lnTo>
                <a:lnTo>
                  <a:pt x="2572" y="0"/>
                </a:lnTo>
                <a:lnTo>
                  <a:pt x="0" y="0"/>
                </a:lnTo>
                <a:lnTo>
                  <a:pt x="0" y="555"/>
                </a:lnTo>
                <a:close/>
              </a:path>
            </a:pathLst>
          </a:custGeom>
          <a:solidFill>
            <a:srgbClr val="8400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4" y="1350818"/>
            <a:ext cx="3546494" cy="424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Wisconsin-La Crosse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Small Business Dev Center Stu</dc:creator>
  <cp:lastModifiedBy>Small Business Dev Center Stu</cp:lastModifiedBy>
  <cp:revision>17</cp:revision>
  <dcterms:created xsi:type="dcterms:W3CDTF">2017-09-25T14:20:05Z</dcterms:created>
  <dcterms:modified xsi:type="dcterms:W3CDTF">2018-10-18T15:35:24Z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