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17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08E50-8E22-7A42-B863-3D51DF7C25DA}" type="datetimeFigureOut">
              <a:rPr lang="en-US" smtClean="0"/>
              <a:t>12/3/18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05DD3-49C6-034C-8D38-E180010D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Laura:</a:t>
            </a:r>
            <a:r>
              <a:rPr lang="en-US"/>
              <a:t> We would like to begin by recognizing that the University</a:t>
            </a:r>
            <a:r>
              <a:rPr lang="en-US" baseline="0"/>
              <a:t> of</a:t>
            </a:r>
            <a:r>
              <a:rPr lang="en-US"/>
              <a:t> Wisconsin</a:t>
            </a:r>
            <a:r>
              <a:rPr lang="en-US">
                <a:cs typeface="Calibri"/>
              </a:rPr>
              <a:t> – La Crosse occupies the land of the Ho-Chunk people. Please take a moment to celebrate and honor this ancestral Ho-Chunk land, and the sacred lands of all indigenous people.</a:t>
            </a:r>
            <a:endParaRPr lang="is-I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4C2E2-07B2-024E-A1C5-A37B8FAD2B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1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1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7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0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2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7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3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2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A6BE4-FBD4-3243-8535-AE67571C2F5C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6BA50-16E7-3143-92E5-E1F28578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22" y="365125"/>
            <a:ext cx="11388699" cy="6076618"/>
          </a:xfrm>
        </p:spPr>
      </p:pic>
    </p:spTree>
    <p:extLst>
      <p:ext uri="{BB962C8B-B14F-4D97-AF65-F5344CB8AC3E}">
        <p14:creationId xmlns:p14="http://schemas.microsoft.com/office/powerpoint/2010/main" val="189165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 Clauss</dc:creator>
  <cp:lastModifiedBy>AJ Clauss</cp:lastModifiedBy>
  <cp:revision>1</cp:revision>
  <dcterms:created xsi:type="dcterms:W3CDTF">2018-12-03T16:16:54Z</dcterms:created>
  <dcterms:modified xsi:type="dcterms:W3CDTF">2018-12-03T16:17:45Z</dcterms:modified>
</cp:coreProperties>
</file>