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9"/>
  </p:notesMasterIdLst>
  <p:sldIdLst>
    <p:sldId id="256" r:id="rId5"/>
    <p:sldId id="296" r:id="rId6"/>
    <p:sldId id="267" r:id="rId7"/>
    <p:sldId id="288" r:id="rId8"/>
    <p:sldId id="289" r:id="rId9"/>
    <p:sldId id="286" r:id="rId10"/>
    <p:sldId id="268" r:id="rId11"/>
    <p:sldId id="281" r:id="rId12"/>
    <p:sldId id="290" r:id="rId13"/>
    <p:sldId id="287" r:id="rId14"/>
    <p:sldId id="269" r:id="rId15"/>
    <p:sldId id="283" r:id="rId16"/>
    <p:sldId id="282" r:id="rId17"/>
    <p:sldId id="292" r:id="rId18"/>
    <p:sldId id="293" r:id="rId19"/>
    <p:sldId id="277" r:id="rId20"/>
    <p:sldId id="285" r:id="rId21"/>
    <p:sldId id="280" r:id="rId22"/>
    <p:sldId id="270" r:id="rId23"/>
    <p:sldId id="284" r:id="rId24"/>
    <p:sldId id="276" r:id="rId25"/>
    <p:sldId id="273" r:id="rId26"/>
    <p:sldId id="274" r:id="rId27"/>
    <p:sldId id="264" r:id="rId28"/>
  </p:sldIdLst>
  <p:sldSz cx="201168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63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Gasper" initials="MG" lastIdx="1" clrIdx="0">
    <p:extLst>
      <p:ext uri="{19B8F6BF-5375-455C-9EA6-DF929625EA0E}">
        <p15:presenceInfo xmlns:p15="http://schemas.microsoft.com/office/powerpoint/2012/main" userId="S::mgasper@uwlax.edu::ff135c4e-8e08-4a02-8b44-f7db985ef9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00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snapToGrid="0">
      <p:cViewPr varScale="1">
        <p:scale>
          <a:sx n="73" d="100"/>
          <a:sy n="73" d="100"/>
        </p:scale>
        <p:origin x="72" y="54"/>
      </p:cViewPr>
      <p:guideLst>
        <p:guide orient="horz" pos="3240"/>
        <p:guide pos="6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Haakenson" userId="S::mhaakenson@uwlax.edu::67bc27a8-e210-406a-9509-e0ddae0b2665" providerId="AD" clId="Web-{C0083E51-A518-1DF1-AC8A-0A444146BEBF}"/>
    <pc:docChg chg="modSld">
      <pc:chgData name="Mark Haakenson" userId="S::mhaakenson@uwlax.edu::67bc27a8-e210-406a-9509-e0ddae0b2665" providerId="AD" clId="Web-{C0083E51-A518-1DF1-AC8A-0A444146BEBF}" dt="2022-10-19T05:48:14.563" v="2" actId="20577"/>
      <pc:docMkLst>
        <pc:docMk/>
      </pc:docMkLst>
      <pc:sldChg chg="modSp">
        <pc:chgData name="Mark Haakenson" userId="S::mhaakenson@uwlax.edu::67bc27a8-e210-406a-9509-e0ddae0b2665" providerId="AD" clId="Web-{C0083E51-A518-1DF1-AC8A-0A444146BEBF}" dt="2022-10-19T05:48:14.563" v="2" actId="20577"/>
        <pc:sldMkLst>
          <pc:docMk/>
          <pc:sldMk cId="2232445241" sldId="280"/>
        </pc:sldMkLst>
        <pc:spChg chg="mod">
          <ac:chgData name="Mark Haakenson" userId="S::mhaakenson@uwlax.edu::67bc27a8-e210-406a-9509-e0ddae0b2665" providerId="AD" clId="Web-{C0083E51-A518-1DF1-AC8A-0A444146BEBF}" dt="2022-10-19T05:48:14.563" v="2" actId="20577"/>
          <ac:spMkLst>
            <pc:docMk/>
            <pc:sldMk cId="2232445241" sldId="280"/>
            <ac:spMk id="7" creationId="{4495B162-E3EA-0E4E-91EB-5BF14B2527B5}"/>
          </ac:spMkLst>
        </pc:spChg>
      </pc:sldChg>
    </pc:docChg>
  </pc:docChgLst>
  <pc:docChgLst>
    <pc:chgData name="Mark Haakenson" userId="67bc27a8-e210-406a-9509-e0ddae0b2665" providerId="ADAL" clId="{5E55A3E6-8054-443F-A1AA-1D4EF352E7E2}"/>
    <pc:docChg chg="undo custSel addSld delSld modSld sldOrd">
      <pc:chgData name="Mark Haakenson" userId="67bc27a8-e210-406a-9509-e0ddae0b2665" providerId="ADAL" clId="{5E55A3E6-8054-443F-A1AA-1D4EF352E7E2}" dt="2023-03-07T14:04:14.605" v="2755" actId="2696"/>
      <pc:docMkLst>
        <pc:docMk/>
      </pc:docMkLst>
      <pc:sldChg chg="modSp">
        <pc:chgData name="Mark Haakenson" userId="67bc27a8-e210-406a-9509-e0ddae0b2665" providerId="ADAL" clId="{5E55A3E6-8054-443F-A1AA-1D4EF352E7E2}" dt="2023-03-06T18:05:57.861" v="1858" actId="20577"/>
        <pc:sldMkLst>
          <pc:docMk/>
          <pc:sldMk cId="2464338370" sldId="256"/>
        </pc:sldMkLst>
        <pc:spChg chg="mod">
          <ac:chgData name="Mark Haakenson" userId="67bc27a8-e210-406a-9509-e0ddae0b2665" providerId="ADAL" clId="{5E55A3E6-8054-443F-A1AA-1D4EF352E7E2}" dt="2023-03-06T18:05:57.861" v="1858" actId="20577"/>
          <ac:spMkLst>
            <pc:docMk/>
            <pc:sldMk cId="2464338370" sldId="256"/>
            <ac:spMk id="2" creationId="{F00D670B-F3CC-F249-9C90-22AE0FF581D3}"/>
          </ac:spMkLst>
        </pc:spChg>
      </pc:sldChg>
      <pc:sldChg chg="modSp">
        <pc:chgData name="Mark Haakenson" userId="67bc27a8-e210-406a-9509-e0ddae0b2665" providerId="ADAL" clId="{5E55A3E6-8054-443F-A1AA-1D4EF352E7E2}" dt="2023-03-06T17:43:17.421" v="777" actId="20577"/>
        <pc:sldMkLst>
          <pc:docMk/>
          <pc:sldMk cId="3189149762" sldId="269"/>
        </pc:sldMkLst>
        <pc:spChg chg="mod">
          <ac:chgData name="Mark Haakenson" userId="67bc27a8-e210-406a-9509-e0ddae0b2665" providerId="ADAL" clId="{5E55A3E6-8054-443F-A1AA-1D4EF352E7E2}" dt="2023-03-06T17:43:17.421" v="777" actId="20577"/>
          <ac:spMkLst>
            <pc:docMk/>
            <pc:sldMk cId="3189149762" sldId="269"/>
            <ac:spMk id="7" creationId="{4495B162-E3EA-0E4E-91EB-5BF14B2527B5}"/>
          </ac:spMkLst>
        </pc:spChg>
      </pc:sldChg>
      <pc:sldChg chg="modSp del mod">
        <pc:chgData name="Mark Haakenson" userId="67bc27a8-e210-406a-9509-e0ddae0b2665" providerId="ADAL" clId="{5E55A3E6-8054-443F-A1AA-1D4EF352E7E2}" dt="2023-03-06T17:43:21.266" v="778" actId="2696"/>
        <pc:sldMkLst>
          <pc:docMk/>
          <pc:sldMk cId="1145425552" sldId="271"/>
        </pc:sldMkLst>
        <pc:spChg chg="mod">
          <ac:chgData name="Mark Haakenson" userId="67bc27a8-e210-406a-9509-e0ddae0b2665" providerId="ADAL" clId="{5E55A3E6-8054-443F-A1AA-1D4EF352E7E2}" dt="2023-03-06T17:42:49.428" v="646" actId="21"/>
          <ac:spMkLst>
            <pc:docMk/>
            <pc:sldMk cId="1145425552" sldId="271"/>
            <ac:spMk id="7" creationId="{4495B162-E3EA-0E4E-91EB-5BF14B2527B5}"/>
          </ac:spMkLst>
        </pc:spChg>
      </pc:sldChg>
      <pc:sldChg chg="modSp modAnim">
        <pc:chgData name="Mark Haakenson" userId="67bc27a8-e210-406a-9509-e0ddae0b2665" providerId="ADAL" clId="{5E55A3E6-8054-443F-A1AA-1D4EF352E7E2}" dt="2023-01-10T17:44:15.225" v="99" actId="20577"/>
        <pc:sldMkLst>
          <pc:docMk/>
          <pc:sldMk cId="737326584" sldId="276"/>
        </pc:sldMkLst>
        <pc:spChg chg="mod">
          <ac:chgData name="Mark Haakenson" userId="67bc27a8-e210-406a-9509-e0ddae0b2665" providerId="ADAL" clId="{5E55A3E6-8054-443F-A1AA-1D4EF352E7E2}" dt="2023-01-10T17:44:15.225" v="99" actId="20577"/>
          <ac:spMkLst>
            <pc:docMk/>
            <pc:sldMk cId="737326584" sldId="276"/>
            <ac:spMk id="7" creationId="{4495B162-E3EA-0E4E-91EB-5BF14B2527B5}"/>
          </ac:spMkLst>
        </pc:spChg>
      </pc:sldChg>
      <pc:sldChg chg="modSp">
        <pc:chgData name="Mark Haakenson" userId="67bc27a8-e210-406a-9509-e0ddae0b2665" providerId="ADAL" clId="{5E55A3E6-8054-443F-A1AA-1D4EF352E7E2}" dt="2023-03-06T18:05:07.539" v="1857" actId="20577"/>
        <pc:sldMkLst>
          <pc:docMk/>
          <pc:sldMk cId="4190282804" sldId="277"/>
        </pc:sldMkLst>
        <pc:spChg chg="mod">
          <ac:chgData name="Mark Haakenson" userId="67bc27a8-e210-406a-9509-e0ddae0b2665" providerId="ADAL" clId="{5E55A3E6-8054-443F-A1AA-1D4EF352E7E2}" dt="2023-03-06T18:05:07.539" v="1857" actId="20577"/>
          <ac:spMkLst>
            <pc:docMk/>
            <pc:sldMk cId="4190282804" sldId="277"/>
            <ac:spMk id="7" creationId="{4495B162-E3EA-0E4E-91EB-5BF14B2527B5}"/>
          </ac:spMkLst>
        </pc:spChg>
      </pc:sldChg>
      <pc:sldChg chg="modSp mod modAnim">
        <pc:chgData name="Mark Haakenson" userId="67bc27a8-e210-406a-9509-e0ddae0b2665" providerId="ADAL" clId="{5E55A3E6-8054-443F-A1AA-1D4EF352E7E2}" dt="2023-03-06T17:41:23.439" v="572" actId="20578"/>
        <pc:sldMkLst>
          <pc:docMk/>
          <pc:sldMk cId="2232445241" sldId="280"/>
        </pc:sldMkLst>
        <pc:spChg chg="mod">
          <ac:chgData name="Mark Haakenson" userId="67bc27a8-e210-406a-9509-e0ddae0b2665" providerId="ADAL" clId="{5E55A3E6-8054-443F-A1AA-1D4EF352E7E2}" dt="2023-03-06T17:41:23.439" v="572" actId="20578"/>
          <ac:spMkLst>
            <pc:docMk/>
            <pc:sldMk cId="2232445241" sldId="280"/>
            <ac:spMk id="7" creationId="{4495B162-E3EA-0E4E-91EB-5BF14B2527B5}"/>
          </ac:spMkLst>
        </pc:spChg>
      </pc:sldChg>
      <pc:sldChg chg="modSp">
        <pc:chgData name="Mark Haakenson" userId="67bc27a8-e210-406a-9509-e0ddae0b2665" providerId="ADAL" clId="{5E55A3E6-8054-443F-A1AA-1D4EF352E7E2}" dt="2023-03-06T18:03:34.634" v="1829" actId="20577"/>
        <pc:sldMkLst>
          <pc:docMk/>
          <pc:sldMk cId="2215976745" sldId="282"/>
        </pc:sldMkLst>
        <pc:spChg chg="mod">
          <ac:chgData name="Mark Haakenson" userId="67bc27a8-e210-406a-9509-e0ddae0b2665" providerId="ADAL" clId="{5E55A3E6-8054-443F-A1AA-1D4EF352E7E2}" dt="2023-03-06T18:03:34.634" v="1829" actId="20577"/>
          <ac:spMkLst>
            <pc:docMk/>
            <pc:sldMk cId="2215976745" sldId="282"/>
            <ac:spMk id="7" creationId="{4495B162-E3EA-0E4E-91EB-5BF14B2527B5}"/>
          </ac:spMkLst>
        </pc:spChg>
      </pc:sldChg>
      <pc:sldChg chg="modSp">
        <pc:chgData name="Mark Haakenson" userId="67bc27a8-e210-406a-9509-e0ddae0b2665" providerId="ADAL" clId="{5E55A3E6-8054-443F-A1AA-1D4EF352E7E2}" dt="2023-03-06T17:47:22.872" v="904" actId="20577"/>
        <pc:sldMkLst>
          <pc:docMk/>
          <pc:sldMk cId="180818628" sldId="283"/>
        </pc:sldMkLst>
        <pc:spChg chg="mod">
          <ac:chgData name="Mark Haakenson" userId="67bc27a8-e210-406a-9509-e0ddae0b2665" providerId="ADAL" clId="{5E55A3E6-8054-443F-A1AA-1D4EF352E7E2}" dt="2023-03-06T17:47:22.872" v="904" actId="20577"/>
          <ac:spMkLst>
            <pc:docMk/>
            <pc:sldMk cId="180818628" sldId="283"/>
            <ac:spMk id="7" creationId="{4495B162-E3EA-0E4E-91EB-5BF14B2527B5}"/>
          </ac:spMkLst>
        </pc:spChg>
      </pc:sldChg>
      <pc:sldChg chg="modSp">
        <pc:chgData name="Mark Haakenson" userId="67bc27a8-e210-406a-9509-e0ddae0b2665" providerId="ADAL" clId="{5E55A3E6-8054-443F-A1AA-1D4EF352E7E2}" dt="2023-01-10T12:50:34.539" v="13" actId="20577"/>
        <pc:sldMkLst>
          <pc:docMk/>
          <pc:sldMk cId="2879501499" sldId="284"/>
        </pc:sldMkLst>
        <pc:spChg chg="mod">
          <ac:chgData name="Mark Haakenson" userId="67bc27a8-e210-406a-9509-e0ddae0b2665" providerId="ADAL" clId="{5E55A3E6-8054-443F-A1AA-1D4EF352E7E2}" dt="2023-01-10T12:50:34.539" v="13" actId="20577"/>
          <ac:spMkLst>
            <pc:docMk/>
            <pc:sldMk cId="2879501499" sldId="284"/>
            <ac:spMk id="7" creationId="{4495B162-E3EA-0E4E-91EB-5BF14B2527B5}"/>
          </ac:spMkLst>
        </pc:spChg>
      </pc:sldChg>
      <pc:sldChg chg="modSp">
        <pc:chgData name="Mark Haakenson" userId="67bc27a8-e210-406a-9509-e0ddae0b2665" providerId="ADAL" clId="{5E55A3E6-8054-443F-A1AA-1D4EF352E7E2}" dt="2023-01-10T17:43:28.108" v="67" actId="20577"/>
        <pc:sldMkLst>
          <pc:docMk/>
          <pc:sldMk cId="453870956" sldId="285"/>
        </pc:sldMkLst>
        <pc:spChg chg="mod">
          <ac:chgData name="Mark Haakenson" userId="67bc27a8-e210-406a-9509-e0ddae0b2665" providerId="ADAL" clId="{5E55A3E6-8054-443F-A1AA-1D4EF352E7E2}" dt="2023-01-10T17:43:28.108" v="67" actId="20577"/>
          <ac:spMkLst>
            <pc:docMk/>
            <pc:sldMk cId="453870956" sldId="285"/>
            <ac:spMk id="7" creationId="{4495B162-E3EA-0E4E-91EB-5BF14B2527B5}"/>
          </ac:spMkLst>
        </pc:spChg>
      </pc:sldChg>
      <pc:sldChg chg="modSp">
        <pc:chgData name="Mark Haakenson" userId="67bc27a8-e210-406a-9509-e0ddae0b2665" providerId="ADAL" clId="{5E55A3E6-8054-443F-A1AA-1D4EF352E7E2}" dt="2023-03-06T17:55:54.451" v="1410" actId="20577"/>
        <pc:sldMkLst>
          <pc:docMk/>
          <pc:sldMk cId="891830871" sldId="286"/>
        </pc:sldMkLst>
        <pc:spChg chg="mod">
          <ac:chgData name="Mark Haakenson" userId="67bc27a8-e210-406a-9509-e0ddae0b2665" providerId="ADAL" clId="{5E55A3E6-8054-443F-A1AA-1D4EF352E7E2}" dt="2023-03-06T17:55:54.451" v="1410" actId="20577"/>
          <ac:spMkLst>
            <pc:docMk/>
            <pc:sldMk cId="891830871" sldId="286"/>
            <ac:spMk id="7" creationId="{4495B162-E3EA-0E4E-91EB-5BF14B2527B5}"/>
          </ac:spMkLst>
        </pc:spChg>
      </pc:sldChg>
      <pc:sldChg chg="addSp delSp modSp add mod ord">
        <pc:chgData name="Mark Haakenson" userId="67bc27a8-e210-406a-9509-e0ddae0b2665" providerId="ADAL" clId="{5E55A3E6-8054-443F-A1AA-1D4EF352E7E2}" dt="2023-03-06T17:36:07.098" v="299" actId="1035"/>
        <pc:sldMkLst>
          <pc:docMk/>
          <pc:sldMk cId="996966082" sldId="289"/>
        </pc:sldMkLst>
        <pc:spChg chg="mod">
          <ac:chgData name="Mark Haakenson" userId="67bc27a8-e210-406a-9509-e0ddae0b2665" providerId="ADAL" clId="{5E55A3E6-8054-443F-A1AA-1D4EF352E7E2}" dt="2023-03-06T17:34:00.771" v="176" actId="20577"/>
          <ac:spMkLst>
            <pc:docMk/>
            <pc:sldMk cId="996966082" sldId="289"/>
            <ac:spMk id="7" creationId="{4495B162-E3EA-0E4E-91EB-5BF14B2527B5}"/>
          </ac:spMkLst>
        </pc:spChg>
        <pc:picChg chg="add del mod">
          <ac:chgData name="Mark Haakenson" userId="67bc27a8-e210-406a-9509-e0ddae0b2665" providerId="ADAL" clId="{5E55A3E6-8054-443F-A1AA-1D4EF352E7E2}" dt="2023-03-06T17:35:13.984" v="258" actId="478"/>
          <ac:picMkLst>
            <pc:docMk/>
            <pc:sldMk cId="996966082" sldId="289"/>
            <ac:picMk id="4" creationId="{5960629F-132E-39E7-610F-00D9C29675F4}"/>
          </ac:picMkLst>
        </pc:picChg>
        <pc:picChg chg="del">
          <ac:chgData name="Mark Haakenson" userId="67bc27a8-e210-406a-9509-e0ddae0b2665" providerId="ADAL" clId="{5E55A3E6-8054-443F-A1AA-1D4EF352E7E2}" dt="2023-03-06T17:35:16.194" v="259" actId="478"/>
          <ac:picMkLst>
            <pc:docMk/>
            <pc:sldMk cId="996966082" sldId="289"/>
            <ac:picMk id="6" creationId="{4D3A34D1-B5A5-C348-A963-A3403B33C746}"/>
          </ac:picMkLst>
        </pc:picChg>
        <pc:picChg chg="add mod">
          <ac:chgData name="Mark Haakenson" userId="67bc27a8-e210-406a-9509-e0ddae0b2665" providerId="ADAL" clId="{5E55A3E6-8054-443F-A1AA-1D4EF352E7E2}" dt="2023-03-06T17:36:07.098" v="299" actId="1035"/>
          <ac:picMkLst>
            <pc:docMk/>
            <pc:sldMk cId="996966082" sldId="289"/>
            <ac:picMk id="8" creationId="{F318AD04-C1A6-E15F-8E61-36AF6CB141F4}"/>
          </ac:picMkLst>
        </pc:picChg>
      </pc:sldChg>
      <pc:sldChg chg="modSp add ord modAnim">
        <pc:chgData name="Mark Haakenson" userId="67bc27a8-e210-406a-9509-e0ddae0b2665" providerId="ADAL" clId="{5E55A3E6-8054-443F-A1AA-1D4EF352E7E2}" dt="2023-03-06T17:39:04.464" v="570" actId="20577"/>
        <pc:sldMkLst>
          <pc:docMk/>
          <pc:sldMk cId="4274809794" sldId="290"/>
        </pc:sldMkLst>
        <pc:spChg chg="mod">
          <ac:chgData name="Mark Haakenson" userId="67bc27a8-e210-406a-9509-e0ddae0b2665" providerId="ADAL" clId="{5E55A3E6-8054-443F-A1AA-1D4EF352E7E2}" dt="2023-03-06T17:39:04.464" v="570" actId="20577"/>
          <ac:spMkLst>
            <pc:docMk/>
            <pc:sldMk cId="4274809794" sldId="290"/>
            <ac:spMk id="7" creationId="{4495B162-E3EA-0E4E-91EB-5BF14B2527B5}"/>
          </ac:spMkLst>
        </pc:spChg>
      </pc:sldChg>
      <pc:sldChg chg="modSp new del mod">
        <pc:chgData name="Mark Haakenson" userId="67bc27a8-e210-406a-9509-e0ddae0b2665" providerId="ADAL" clId="{5E55A3E6-8054-443F-A1AA-1D4EF352E7E2}" dt="2023-03-06T17:47:47.707" v="914" actId="2696"/>
        <pc:sldMkLst>
          <pc:docMk/>
          <pc:sldMk cId="1012349548" sldId="291"/>
        </pc:sldMkLst>
        <pc:spChg chg="mod">
          <ac:chgData name="Mark Haakenson" userId="67bc27a8-e210-406a-9509-e0ddae0b2665" providerId="ADAL" clId="{5E55A3E6-8054-443F-A1AA-1D4EF352E7E2}" dt="2023-03-06T17:47:38.172" v="907" actId="20577"/>
          <ac:spMkLst>
            <pc:docMk/>
            <pc:sldMk cId="1012349548" sldId="291"/>
            <ac:spMk id="2" creationId="{91A17167-3650-C8D5-1723-F7D8E6D5BA51}"/>
          </ac:spMkLst>
        </pc:spChg>
      </pc:sldChg>
      <pc:sldChg chg="modSp add modAnim">
        <pc:chgData name="Mark Haakenson" userId="67bc27a8-e210-406a-9509-e0ddae0b2665" providerId="ADAL" clId="{5E55A3E6-8054-443F-A1AA-1D4EF352E7E2}" dt="2023-03-06T18:01:26.485" v="1735" actId="20577"/>
        <pc:sldMkLst>
          <pc:docMk/>
          <pc:sldMk cId="4006074530" sldId="292"/>
        </pc:sldMkLst>
        <pc:spChg chg="mod">
          <ac:chgData name="Mark Haakenson" userId="67bc27a8-e210-406a-9509-e0ddae0b2665" providerId="ADAL" clId="{5E55A3E6-8054-443F-A1AA-1D4EF352E7E2}" dt="2023-03-06T18:01:26.485" v="1735" actId="20577"/>
          <ac:spMkLst>
            <pc:docMk/>
            <pc:sldMk cId="4006074530" sldId="292"/>
            <ac:spMk id="7" creationId="{4495B162-E3EA-0E4E-91EB-5BF14B2527B5}"/>
          </ac:spMkLst>
        </pc:spChg>
      </pc:sldChg>
      <pc:sldChg chg="modSp add mod modAnim">
        <pc:chgData name="Mark Haakenson" userId="67bc27a8-e210-406a-9509-e0ddae0b2665" providerId="ADAL" clId="{5E55A3E6-8054-443F-A1AA-1D4EF352E7E2}" dt="2023-03-06T18:04:44.337" v="1848" actId="14"/>
        <pc:sldMkLst>
          <pc:docMk/>
          <pc:sldMk cId="1737892172" sldId="293"/>
        </pc:sldMkLst>
        <pc:spChg chg="mod">
          <ac:chgData name="Mark Haakenson" userId="67bc27a8-e210-406a-9509-e0ddae0b2665" providerId="ADAL" clId="{5E55A3E6-8054-443F-A1AA-1D4EF352E7E2}" dt="2023-03-06T18:04:44.337" v="1848" actId="14"/>
          <ac:spMkLst>
            <pc:docMk/>
            <pc:sldMk cId="1737892172" sldId="293"/>
            <ac:spMk id="7" creationId="{4495B162-E3EA-0E4E-91EB-5BF14B2527B5}"/>
          </ac:spMkLst>
        </pc:spChg>
      </pc:sldChg>
      <pc:sldChg chg="new del ord">
        <pc:chgData name="Mark Haakenson" userId="67bc27a8-e210-406a-9509-e0ddae0b2665" providerId="ADAL" clId="{5E55A3E6-8054-443F-A1AA-1D4EF352E7E2}" dt="2023-03-07T13:54:50.481" v="1865" actId="2696"/>
        <pc:sldMkLst>
          <pc:docMk/>
          <pc:sldMk cId="2631561418" sldId="294"/>
        </pc:sldMkLst>
      </pc:sldChg>
      <pc:sldChg chg="add del ord">
        <pc:chgData name="Mark Haakenson" userId="67bc27a8-e210-406a-9509-e0ddae0b2665" providerId="ADAL" clId="{5E55A3E6-8054-443F-A1AA-1D4EF352E7E2}" dt="2023-03-07T14:04:14.605" v="2755" actId="2696"/>
        <pc:sldMkLst>
          <pc:docMk/>
          <pc:sldMk cId="3645076518" sldId="295"/>
        </pc:sldMkLst>
      </pc:sldChg>
      <pc:sldChg chg="modSp add mod ord">
        <pc:chgData name="Mark Haakenson" userId="67bc27a8-e210-406a-9509-e0ddae0b2665" providerId="ADAL" clId="{5E55A3E6-8054-443F-A1AA-1D4EF352E7E2}" dt="2023-03-07T14:03:53.650" v="2754" actId="14100"/>
        <pc:sldMkLst>
          <pc:docMk/>
          <pc:sldMk cId="2553127618" sldId="296"/>
        </pc:sldMkLst>
        <pc:spChg chg="mod">
          <ac:chgData name="Mark Haakenson" userId="67bc27a8-e210-406a-9509-e0ddae0b2665" providerId="ADAL" clId="{5E55A3E6-8054-443F-A1AA-1D4EF352E7E2}" dt="2023-03-07T14:03:53.650" v="2754" actId="14100"/>
          <ac:spMkLst>
            <pc:docMk/>
            <pc:sldMk cId="2553127618" sldId="296"/>
            <ac:spMk id="7" creationId="{4495B162-E3EA-0E4E-91EB-5BF14B2527B5}"/>
          </ac:spMkLst>
        </pc:spChg>
      </pc:sldChg>
    </pc:docChg>
  </pc:docChgLst>
  <pc:docChgLst>
    <pc:chgData name="Lisa Drazkowski" userId="S::ldrazkowski@uwlax.edu::caf747cd-f54f-4a7c-8c26-45a07a4f1606" providerId="AD" clId="Web-{A195C898-0051-9F24-E4DF-CD0EFB3FE8D9}"/>
    <pc:docChg chg="modSld">
      <pc:chgData name="Lisa Drazkowski" userId="S::ldrazkowski@uwlax.edu::caf747cd-f54f-4a7c-8c26-45a07a4f1606" providerId="AD" clId="Web-{A195C898-0051-9F24-E4DF-CD0EFB3FE8D9}" dt="2022-10-17T15:51:29.059" v="20" actId="20577"/>
      <pc:docMkLst>
        <pc:docMk/>
      </pc:docMkLst>
      <pc:sldChg chg="modSp">
        <pc:chgData name="Lisa Drazkowski" userId="S::ldrazkowski@uwlax.edu::caf747cd-f54f-4a7c-8c26-45a07a4f1606" providerId="AD" clId="Web-{A195C898-0051-9F24-E4DF-CD0EFB3FE8D9}" dt="2022-10-17T15:51:29.059" v="20" actId="20577"/>
        <pc:sldMkLst>
          <pc:docMk/>
          <pc:sldMk cId="737326584" sldId="276"/>
        </pc:sldMkLst>
        <pc:spChg chg="mod">
          <ac:chgData name="Lisa Drazkowski" userId="S::ldrazkowski@uwlax.edu::caf747cd-f54f-4a7c-8c26-45a07a4f1606" providerId="AD" clId="Web-{A195C898-0051-9F24-E4DF-CD0EFB3FE8D9}" dt="2022-10-17T15:51:29.059" v="20" actId="20577"/>
          <ac:spMkLst>
            <pc:docMk/>
            <pc:sldMk cId="737326584" sldId="276"/>
            <ac:spMk id="7" creationId="{4495B162-E3EA-0E4E-91EB-5BF14B2527B5}"/>
          </ac:spMkLst>
        </pc:spChg>
      </pc:sldChg>
    </pc:docChg>
  </pc:docChgLst>
  <pc:docChgLst>
    <pc:chgData name="Mark Haakenson" userId="67bc27a8-e210-406a-9509-e0ddae0b2665" providerId="ADAL" clId="{A9DD3ADB-DCC6-4BDC-BDED-A9B7AC0E6961}"/>
    <pc:docChg chg="undo custSel addSld delSld modSld sldOrd">
      <pc:chgData name="Mark Haakenson" userId="67bc27a8-e210-406a-9509-e0ddae0b2665" providerId="ADAL" clId="{A9DD3ADB-DCC6-4BDC-BDED-A9B7AC0E6961}" dt="2021-08-29T17:43:38.268" v="5103" actId="20577"/>
      <pc:docMkLst>
        <pc:docMk/>
      </pc:docMkLst>
      <pc:sldChg chg="modSp mod">
        <pc:chgData name="Mark Haakenson" userId="67bc27a8-e210-406a-9509-e0ddae0b2665" providerId="ADAL" clId="{A9DD3ADB-DCC6-4BDC-BDED-A9B7AC0E6961}" dt="2021-08-29T17:41:42.047" v="5071" actId="20577"/>
        <pc:sldMkLst>
          <pc:docMk/>
          <pc:sldMk cId="2464338370" sldId="256"/>
        </pc:sldMkLst>
        <pc:spChg chg="mod">
          <ac:chgData name="Mark Haakenson" userId="67bc27a8-e210-406a-9509-e0ddae0b2665" providerId="ADAL" clId="{A9DD3ADB-DCC6-4BDC-BDED-A9B7AC0E6961}" dt="2021-08-29T17:41:42.047" v="5071" actId="20577"/>
          <ac:spMkLst>
            <pc:docMk/>
            <pc:sldMk cId="2464338370" sldId="256"/>
            <ac:spMk id="2" creationId="{F00D670B-F3CC-F249-9C90-22AE0FF581D3}"/>
          </ac:spMkLst>
        </pc:spChg>
      </pc:sldChg>
      <pc:sldChg chg="modSp mod">
        <pc:chgData name="Mark Haakenson" userId="67bc27a8-e210-406a-9509-e0ddae0b2665" providerId="ADAL" clId="{A9DD3ADB-DCC6-4BDC-BDED-A9B7AC0E6961}" dt="2021-08-29T16:56:41.029" v="3782" actId="20577"/>
        <pc:sldMkLst>
          <pc:docMk/>
          <pc:sldMk cId="422612122" sldId="267"/>
        </pc:sldMkLst>
        <pc:spChg chg="mod">
          <ac:chgData name="Mark Haakenson" userId="67bc27a8-e210-406a-9509-e0ddae0b2665" providerId="ADAL" clId="{A9DD3ADB-DCC6-4BDC-BDED-A9B7AC0E6961}" dt="2021-08-29T16:56:41.029" v="3782" actId="20577"/>
          <ac:spMkLst>
            <pc:docMk/>
            <pc:sldMk cId="422612122" sldId="267"/>
            <ac:spMk id="7" creationId="{4495B162-E3EA-0E4E-91EB-5BF14B2527B5}"/>
          </ac:spMkLst>
        </pc:spChg>
      </pc:sldChg>
      <pc:sldChg chg="modSp mod">
        <pc:chgData name="Mark Haakenson" userId="67bc27a8-e210-406a-9509-e0ddae0b2665" providerId="ADAL" clId="{A9DD3ADB-DCC6-4BDC-BDED-A9B7AC0E6961}" dt="2021-08-29T05:19:02.267" v="2643" actId="113"/>
        <pc:sldMkLst>
          <pc:docMk/>
          <pc:sldMk cId="653685986" sldId="268"/>
        </pc:sldMkLst>
        <pc:spChg chg="mod">
          <ac:chgData name="Mark Haakenson" userId="67bc27a8-e210-406a-9509-e0ddae0b2665" providerId="ADAL" clId="{A9DD3ADB-DCC6-4BDC-BDED-A9B7AC0E6961}" dt="2021-08-29T05:19:02.267" v="2643" actId="113"/>
          <ac:spMkLst>
            <pc:docMk/>
            <pc:sldMk cId="653685986" sldId="268"/>
            <ac:spMk id="7" creationId="{4495B162-E3EA-0E4E-91EB-5BF14B2527B5}"/>
          </ac:spMkLst>
        </pc:spChg>
      </pc:sldChg>
      <pc:sldChg chg="modSp mod modAnim">
        <pc:chgData name="Mark Haakenson" userId="67bc27a8-e210-406a-9509-e0ddae0b2665" providerId="ADAL" clId="{A9DD3ADB-DCC6-4BDC-BDED-A9B7AC0E6961}" dt="2021-08-29T16:57:40.378" v="3792" actId="12"/>
        <pc:sldMkLst>
          <pc:docMk/>
          <pc:sldMk cId="3189149762" sldId="269"/>
        </pc:sldMkLst>
        <pc:spChg chg="mod">
          <ac:chgData name="Mark Haakenson" userId="67bc27a8-e210-406a-9509-e0ddae0b2665" providerId="ADAL" clId="{A9DD3ADB-DCC6-4BDC-BDED-A9B7AC0E6961}" dt="2021-08-29T16:57:40.378" v="3792" actId="12"/>
          <ac:spMkLst>
            <pc:docMk/>
            <pc:sldMk cId="3189149762" sldId="269"/>
            <ac:spMk id="7" creationId="{4495B162-E3EA-0E4E-91EB-5BF14B2527B5}"/>
          </ac:spMkLst>
        </pc:spChg>
      </pc:sldChg>
      <pc:sldChg chg="modSp mod addAnim delAnim modAnim">
        <pc:chgData name="Mark Haakenson" userId="67bc27a8-e210-406a-9509-e0ddae0b2665" providerId="ADAL" clId="{A9DD3ADB-DCC6-4BDC-BDED-A9B7AC0E6961}" dt="2021-08-29T17:40:31.358" v="5056" actId="20577"/>
        <pc:sldMkLst>
          <pc:docMk/>
          <pc:sldMk cId="1964755644" sldId="270"/>
        </pc:sldMkLst>
        <pc:spChg chg="mod">
          <ac:chgData name="Mark Haakenson" userId="67bc27a8-e210-406a-9509-e0ddae0b2665" providerId="ADAL" clId="{A9DD3ADB-DCC6-4BDC-BDED-A9B7AC0E6961}" dt="2021-08-29T17:40:31.358" v="5056" actId="20577"/>
          <ac:spMkLst>
            <pc:docMk/>
            <pc:sldMk cId="1964755644" sldId="270"/>
            <ac:spMk id="7" creationId="{4495B162-E3EA-0E4E-91EB-5BF14B2527B5}"/>
          </ac:spMkLst>
        </pc:spChg>
      </pc:sldChg>
      <pc:sldChg chg="modSp mod ord">
        <pc:chgData name="Mark Haakenson" userId="67bc27a8-e210-406a-9509-e0ddae0b2665" providerId="ADAL" clId="{A9DD3ADB-DCC6-4BDC-BDED-A9B7AC0E6961}" dt="2021-08-29T17:00:43.243" v="3909" actId="20577"/>
        <pc:sldMkLst>
          <pc:docMk/>
          <pc:sldMk cId="1145425552" sldId="271"/>
        </pc:sldMkLst>
        <pc:spChg chg="mod">
          <ac:chgData name="Mark Haakenson" userId="67bc27a8-e210-406a-9509-e0ddae0b2665" providerId="ADAL" clId="{A9DD3ADB-DCC6-4BDC-BDED-A9B7AC0E6961}" dt="2021-08-29T17:00:43.243" v="3909" actId="20577"/>
          <ac:spMkLst>
            <pc:docMk/>
            <pc:sldMk cId="1145425552" sldId="271"/>
            <ac:spMk id="7" creationId="{4495B162-E3EA-0E4E-91EB-5BF14B2527B5}"/>
          </ac:spMkLst>
        </pc:spChg>
      </pc:sldChg>
      <pc:sldChg chg="modSp del mod">
        <pc:chgData name="Mark Haakenson" userId="67bc27a8-e210-406a-9509-e0ddae0b2665" providerId="ADAL" clId="{A9DD3ADB-DCC6-4BDC-BDED-A9B7AC0E6961}" dt="2021-08-29T04:54:24.079" v="2186" actId="2696"/>
        <pc:sldMkLst>
          <pc:docMk/>
          <pc:sldMk cId="1614455440" sldId="272"/>
        </pc:sldMkLst>
        <pc:spChg chg="mod">
          <ac:chgData name="Mark Haakenson" userId="67bc27a8-e210-406a-9509-e0ddae0b2665" providerId="ADAL" clId="{A9DD3ADB-DCC6-4BDC-BDED-A9B7AC0E6961}" dt="2021-08-29T04:13:13.291" v="957" actId="1076"/>
          <ac:spMkLst>
            <pc:docMk/>
            <pc:sldMk cId="1614455440" sldId="272"/>
            <ac:spMk id="7" creationId="{4495B162-E3EA-0E4E-91EB-5BF14B2527B5}"/>
          </ac:spMkLst>
        </pc:spChg>
      </pc:sldChg>
      <pc:sldChg chg="modSp mod">
        <pc:chgData name="Mark Haakenson" userId="67bc27a8-e210-406a-9509-e0ddae0b2665" providerId="ADAL" clId="{A9DD3ADB-DCC6-4BDC-BDED-A9B7AC0E6961}" dt="2021-08-29T17:32:15.304" v="5018" actId="20577"/>
        <pc:sldMkLst>
          <pc:docMk/>
          <pc:sldMk cId="1261514751" sldId="273"/>
        </pc:sldMkLst>
        <pc:spChg chg="mod">
          <ac:chgData name="Mark Haakenson" userId="67bc27a8-e210-406a-9509-e0ddae0b2665" providerId="ADAL" clId="{A9DD3ADB-DCC6-4BDC-BDED-A9B7AC0E6961}" dt="2021-08-29T17:32:15.304" v="5018" actId="20577"/>
          <ac:spMkLst>
            <pc:docMk/>
            <pc:sldMk cId="1261514751" sldId="273"/>
            <ac:spMk id="7" creationId="{4495B162-E3EA-0E4E-91EB-5BF14B2527B5}"/>
          </ac:spMkLst>
        </pc:spChg>
      </pc:sldChg>
      <pc:sldChg chg="modSp mod">
        <pc:chgData name="Mark Haakenson" userId="67bc27a8-e210-406a-9509-e0ddae0b2665" providerId="ADAL" clId="{A9DD3ADB-DCC6-4BDC-BDED-A9B7AC0E6961}" dt="2021-08-29T04:19:19.726" v="1417" actId="1076"/>
        <pc:sldMkLst>
          <pc:docMk/>
          <pc:sldMk cId="592365231" sldId="274"/>
        </pc:sldMkLst>
        <pc:spChg chg="mod">
          <ac:chgData name="Mark Haakenson" userId="67bc27a8-e210-406a-9509-e0ddae0b2665" providerId="ADAL" clId="{A9DD3ADB-DCC6-4BDC-BDED-A9B7AC0E6961}" dt="2021-08-29T04:19:19.726" v="1417" actId="1076"/>
          <ac:spMkLst>
            <pc:docMk/>
            <pc:sldMk cId="592365231" sldId="274"/>
            <ac:spMk id="7" creationId="{4495B162-E3EA-0E4E-91EB-5BF14B2527B5}"/>
          </ac:spMkLst>
        </pc:spChg>
      </pc:sldChg>
      <pc:sldChg chg="modSp mod ord">
        <pc:chgData name="Mark Haakenson" userId="67bc27a8-e210-406a-9509-e0ddae0b2665" providerId="ADAL" clId="{A9DD3ADB-DCC6-4BDC-BDED-A9B7AC0E6961}" dt="2021-08-29T17:43:38.268" v="5103" actId="20577"/>
        <pc:sldMkLst>
          <pc:docMk/>
          <pc:sldMk cId="737326584" sldId="276"/>
        </pc:sldMkLst>
        <pc:spChg chg="mod">
          <ac:chgData name="Mark Haakenson" userId="67bc27a8-e210-406a-9509-e0ddae0b2665" providerId="ADAL" clId="{A9DD3ADB-DCC6-4BDC-BDED-A9B7AC0E6961}" dt="2021-08-29T17:43:38.268" v="5103" actId="20577"/>
          <ac:spMkLst>
            <pc:docMk/>
            <pc:sldMk cId="737326584" sldId="276"/>
            <ac:spMk id="7" creationId="{4495B162-E3EA-0E4E-91EB-5BF14B2527B5}"/>
          </ac:spMkLst>
        </pc:spChg>
      </pc:sldChg>
      <pc:sldChg chg="modSp mod ord">
        <pc:chgData name="Mark Haakenson" userId="67bc27a8-e210-406a-9509-e0ddae0b2665" providerId="ADAL" clId="{A9DD3ADB-DCC6-4BDC-BDED-A9B7AC0E6961}" dt="2021-08-29T17:29:50.784" v="4951" actId="20577"/>
        <pc:sldMkLst>
          <pc:docMk/>
          <pc:sldMk cId="4190282804" sldId="277"/>
        </pc:sldMkLst>
        <pc:spChg chg="mod">
          <ac:chgData name="Mark Haakenson" userId="67bc27a8-e210-406a-9509-e0ddae0b2665" providerId="ADAL" clId="{A9DD3ADB-DCC6-4BDC-BDED-A9B7AC0E6961}" dt="2021-08-29T17:29:50.784" v="4951" actId="20577"/>
          <ac:spMkLst>
            <pc:docMk/>
            <pc:sldMk cId="4190282804" sldId="277"/>
            <ac:spMk id="7" creationId="{4495B162-E3EA-0E4E-91EB-5BF14B2527B5}"/>
          </ac:spMkLst>
        </pc:spChg>
      </pc:sldChg>
      <pc:sldChg chg="modSp del mod ord">
        <pc:chgData name="Mark Haakenson" userId="67bc27a8-e210-406a-9509-e0ddae0b2665" providerId="ADAL" clId="{A9DD3ADB-DCC6-4BDC-BDED-A9B7AC0E6961}" dt="2021-08-29T13:29:29.335" v="3751" actId="47"/>
        <pc:sldMkLst>
          <pc:docMk/>
          <pc:sldMk cId="2441220047" sldId="278"/>
        </pc:sldMkLst>
        <pc:spChg chg="mod">
          <ac:chgData name="Mark Haakenson" userId="67bc27a8-e210-406a-9509-e0ddae0b2665" providerId="ADAL" clId="{A9DD3ADB-DCC6-4BDC-BDED-A9B7AC0E6961}" dt="2021-08-29T13:29:04.727" v="3750" actId="20577"/>
          <ac:spMkLst>
            <pc:docMk/>
            <pc:sldMk cId="2441220047" sldId="278"/>
            <ac:spMk id="7" creationId="{4495B162-E3EA-0E4E-91EB-5BF14B2527B5}"/>
          </ac:spMkLst>
        </pc:spChg>
      </pc:sldChg>
      <pc:sldChg chg="modSp mod ord delCm">
        <pc:chgData name="Mark Haakenson" userId="67bc27a8-e210-406a-9509-e0ddae0b2665" providerId="ADAL" clId="{A9DD3ADB-DCC6-4BDC-BDED-A9B7AC0E6961}" dt="2021-08-29T17:14:55.224" v="4556" actId="20577"/>
        <pc:sldMkLst>
          <pc:docMk/>
          <pc:sldMk cId="2232445241" sldId="280"/>
        </pc:sldMkLst>
        <pc:spChg chg="mod">
          <ac:chgData name="Mark Haakenson" userId="67bc27a8-e210-406a-9509-e0ddae0b2665" providerId="ADAL" clId="{A9DD3ADB-DCC6-4BDC-BDED-A9B7AC0E6961}" dt="2021-08-29T17:14:55.224" v="4556" actId="20577"/>
          <ac:spMkLst>
            <pc:docMk/>
            <pc:sldMk cId="2232445241" sldId="280"/>
            <ac:spMk id="7" creationId="{4495B162-E3EA-0E4E-91EB-5BF14B2527B5}"/>
          </ac:spMkLst>
        </pc:spChg>
      </pc:sldChg>
      <pc:sldChg chg="modSp add mod">
        <pc:chgData name="Mark Haakenson" userId="67bc27a8-e210-406a-9509-e0ddae0b2665" providerId="ADAL" clId="{A9DD3ADB-DCC6-4BDC-BDED-A9B7AC0E6961}" dt="2021-08-29T05:20:52.258" v="2671" actId="113"/>
        <pc:sldMkLst>
          <pc:docMk/>
          <pc:sldMk cId="595203459" sldId="281"/>
        </pc:sldMkLst>
        <pc:spChg chg="mod">
          <ac:chgData name="Mark Haakenson" userId="67bc27a8-e210-406a-9509-e0ddae0b2665" providerId="ADAL" clId="{A9DD3ADB-DCC6-4BDC-BDED-A9B7AC0E6961}" dt="2021-08-29T05:20:52.258" v="2671" actId="113"/>
          <ac:spMkLst>
            <pc:docMk/>
            <pc:sldMk cId="595203459" sldId="281"/>
            <ac:spMk id="7" creationId="{4495B162-E3EA-0E4E-91EB-5BF14B2527B5}"/>
          </ac:spMkLst>
        </pc:spChg>
      </pc:sldChg>
      <pc:sldChg chg="modSp add mod">
        <pc:chgData name="Mark Haakenson" userId="67bc27a8-e210-406a-9509-e0ddae0b2665" providerId="ADAL" clId="{A9DD3ADB-DCC6-4BDC-BDED-A9B7AC0E6961}" dt="2021-08-29T17:30:49.414" v="4984" actId="20577"/>
        <pc:sldMkLst>
          <pc:docMk/>
          <pc:sldMk cId="2215976745" sldId="282"/>
        </pc:sldMkLst>
        <pc:spChg chg="mod">
          <ac:chgData name="Mark Haakenson" userId="67bc27a8-e210-406a-9509-e0ddae0b2665" providerId="ADAL" clId="{A9DD3ADB-DCC6-4BDC-BDED-A9B7AC0E6961}" dt="2021-08-29T17:30:49.414" v="4984" actId="20577"/>
          <ac:spMkLst>
            <pc:docMk/>
            <pc:sldMk cId="2215976745" sldId="282"/>
            <ac:spMk id="7" creationId="{4495B162-E3EA-0E4E-91EB-5BF14B2527B5}"/>
          </ac:spMkLst>
        </pc:spChg>
      </pc:sldChg>
      <pc:sldChg chg="del">
        <pc:chgData name="Mark Haakenson" userId="67bc27a8-e210-406a-9509-e0ddae0b2665" providerId="ADAL" clId="{A9DD3ADB-DCC6-4BDC-BDED-A9B7AC0E6961}" dt="2021-08-29T04:04:57.441" v="552" actId="2696"/>
        <pc:sldMkLst>
          <pc:docMk/>
          <pc:sldMk cId="2591106870" sldId="282"/>
        </pc:sldMkLst>
      </pc:sldChg>
      <pc:sldChg chg="modSp add mod">
        <pc:chgData name="Mark Haakenson" userId="67bc27a8-e210-406a-9509-e0ddae0b2665" providerId="ADAL" clId="{A9DD3ADB-DCC6-4BDC-BDED-A9B7AC0E6961}" dt="2021-08-29T17:10:44.282" v="4269" actId="20577"/>
        <pc:sldMkLst>
          <pc:docMk/>
          <pc:sldMk cId="180818628" sldId="283"/>
        </pc:sldMkLst>
        <pc:spChg chg="mod">
          <ac:chgData name="Mark Haakenson" userId="67bc27a8-e210-406a-9509-e0ddae0b2665" providerId="ADAL" clId="{A9DD3ADB-DCC6-4BDC-BDED-A9B7AC0E6961}" dt="2021-08-29T17:10:44.282" v="4269" actId="20577"/>
          <ac:spMkLst>
            <pc:docMk/>
            <pc:sldMk cId="180818628" sldId="283"/>
            <ac:spMk id="7" creationId="{4495B162-E3EA-0E4E-91EB-5BF14B2527B5}"/>
          </ac:spMkLst>
        </pc:spChg>
      </pc:sldChg>
      <pc:sldChg chg="modSp add ord">
        <pc:chgData name="Mark Haakenson" userId="67bc27a8-e210-406a-9509-e0ddae0b2665" providerId="ADAL" clId="{A9DD3ADB-DCC6-4BDC-BDED-A9B7AC0E6961}" dt="2021-08-29T17:40:19.193" v="5051" actId="20577"/>
        <pc:sldMkLst>
          <pc:docMk/>
          <pc:sldMk cId="2879501499" sldId="284"/>
        </pc:sldMkLst>
        <pc:spChg chg="mod">
          <ac:chgData name="Mark Haakenson" userId="67bc27a8-e210-406a-9509-e0ddae0b2665" providerId="ADAL" clId="{A9DD3ADB-DCC6-4BDC-BDED-A9B7AC0E6961}" dt="2021-08-29T17:40:19.193" v="5051" actId="20577"/>
          <ac:spMkLst>
            <pc:docMk/>
            <pc:sldMk cId="2879501499" sldId="284"/>
            <ac:spMk id="7" creationId="{4495B162-E3EA-0E4E-91EB-5BF14B2527B5}"/>
          </ac:spMkLst>
        </pc:spChg>
      </pc:sldChg>
      <pc:sldChg chg="modSp add mod ord">
        <pc:chgData name="Mark Haakenson" userId="67bc27a8-e210-406a-9509-e0ddae0b2665" providerId="ADAL" clId="{A9DD3ADB-DCC6-4BDC-BDED-A9B7AC0E6961}" dt="2021-08-29T17:30:22.427" v="4955" actId="20577"/>
        <pc:sldMkLst>
          <pc:docMk/>
          <pc:sldMk cId="453870956" sldId="285"/>
        </pc:sldMkLst>
        <pc:spChg chg="mod">
          <ac:chgData name="Mark Haakenson" userId="67bc27a8-e210-406a-9509-e0ddae0b2665" providerId="ADAL" clId="{A9DD3ADB-DCC6-4BDC-BDED-A9B7AC0E6961}" dt="2021-08-29T17:30:22.427" v="4955" actId="20577"/>
          <ac:spMkLst>
            <pc:docMk/>
            <pc:sldMk cId="453870956" sldId="285"/>
            <ac:spMk id="7" creationId="{4495B162-E3EA-0E4E-91EB-5BF14B2527B5}"/>
          </ac:spMkLst>
        </pc:spChg>
      </pc:sldChg>
      <pc:sldChg chg="modSp add mod ord modAnim">
        <pc:chgData name="Mark Haakenson" userId="67bc27a8-e210-406a-9509-e0ddae0b2665" providerId="ADAL" clId="{A9DD3ADB-DCC6-4BDC-BDED-A9B7AC0E6961}" dt="2021-08-29T17:06:35.006" v="4221" actId="20578"/>
        <pc:sldMkLst>
          <pc:docMk/>
          <pc:sldMk cId="891830871" sldId="286"/>
        </pc:sldMkLst>
        <pc:spChg chg="mod">
          <ac:chgData name="Mark Haakenson" userId="67bc27a8-e210-406a-9509-e0ddae0b2665" providerId="ADAL" clId="{A9DD3ADB-DCC6-4BDC-BDED-A9B7AC0E6961}" dt="2021-08-29T17:06:35.006" v="4221" actId="20578"/>
          <ac:spMkLst>
            <pc:docMk/>
            <pc:sldMk cId="891830871" sldId="286"/>
            <ac:spMk id="7" creationId="{4495B162-E3EA-0E4E-91EB-5BF14B2527B5}"/>
          </ac:spMkLst>
        </pc:spChg>
      </pc:sldChg>
    </pc:docChg>
  </pc:docChgLst>
  <pc:docChgLst>
    <pc:chgData name="Mark Haakenson" userId="S::mhaakenson@uwlax.edu::67bc27a8-e210-406a-9509-e0ddae0b2665" providerId="AD" clId="Web-{3CDC43F6-A81B-9DA9-904A-435400FA5514}"/>
    <pc:docChg chg="modSld">
      <pc:chgData name="Mark Haakenson" userId="S::mhaakenson@uwlax.edu::67bc27a8-e210-406a-9509-e0ddae0b2665" providerId="AD" clId="Web-{3CDC43F6-A81B-9DA9-904A-435400FA5514}" dt="2021-11-22T19:39:53.369" v="23" actId="14100"/>
      <pc:docMkLst>
        <pc:docMk/>
      </pc:docMkLst>
      <pc:sldChg chg="modSp">
        <pc:chgData name="Mark Haakenson" userId="S::mhaakenson@uwlax.edu::67bc27a8-e210-406a-9509-e0ddae0b2665" providerId="AD" clId="Web-{3CDC43F6-A81B-9DA9-904A-435400FA5514}" dt="2021-11-22T19:39:53.369" v="23" actId="14100"/>
        <pc:sldMkLst>
          <pc:docMk/>
          <pc:sldMk cId="1964755644" sldId="270"/>
        </pc:sldMkLst>
        <pc:spChg chg="mod">
          <ac:chgData name="Mark Haakenson" userId="S::mhaakenson@uwlax.edu::67bc27a8-e210-406a-9509-e0ddae0b2665" providerId="AD" clId="Web-{3CDC43F6-A81B-9DA9-904A-435400FA5514}" dt="2021-11-22T19:39:53.369" v="23" actId="14100"/>
          <ac:spMkLst>
            <pc:docMk/>
            <pc:sldMk cId="1964755644" sldId="270"/>
            <ac:spMk id="7" creationId="{4495B162-E3EA-0E4E-91EB-5BF14B2527B5}"/>
          </ac:spMkLst>
        </pc:spChg>
      </pc:sldChg>
      <pc:sldChg chg="modSp">
        <pc:chgData name="Mark Haakenson" userId="S::mhaakenson@uwlax.edu::67bc27a8-e210-406a-9509-e0ddae0b2665" providerId="AD" clId="Web-{3CDC43F6-A81B-9DA9-904A-435400FA5514}" dt="2021-11-22T19:37:16.602" v="1" actId="20577"/>
        <pc:sldMkLst>
          <pc:docMk/>
          <pc:sldMk cId="4190282804" sldId="277"/>
        </pc:sldMkLst>
        <pc:spChg chg="mod">
          <ac:chgData name="Mark Haakenson" userId="S::mhaakenson@uwlax.edu::67bc27a8-e210-406a-9509-e0ddae0b2665" providerId="AD" clId="Web-{3CDC43F6-A81B-9DA9-904A-435400FA5514}" dt="2021-11-22T19:37:16.602" v="1" actId="20577"/>
          <ac:spMkLst>
            <pc:docMk/>
            <pc:sldMk cId="4190282804" sldId="277"/>
            <ac:spMk id="7" creationId="{4495B162-E3EA-0E4E-91EB-5BF14B2527B5}"/>
          </ac:spMkLst>
        </pc:spChg>
      </pc:sldChg>
      <pc:sldChg chg="modSp">
        <pc:chgData name="Mark Haakenson" userId="S::mhaakenson@uwlax.edu::67bc27a8-e210-406a-9509-e0ddae0b2665" providerId="AD" clId="Web-{3CDC43F6-A81B-9DA9-904A-435400FA5514}" dt="2021-11-22T19:39:22.493" v="21" actId="20577"/>
        <pc:sldMkLst>
          <pc:docMk/>
          <pc:sldMk cId="891830871" sldId="286"/>
        </pc:sldMkLst>
        <pc:spChg chg="mod">
          <ac:chgData name="Mark Haakenson" userId="S::mhaakenson@uwlax.edu::67bc27a8-e210-406a-9509-e0ddae0b2665" providerId="AD" clId="Web-{3CDC43F6-A81B-9DA9-904A-435400FA5514}" dt="2021-11-22T19:39:22.493" v="21" actId="20577"/>
          <ac:spMkLst>
            <pc:docMk/>
            <pc:sldMk cId="891830871" sldId="286"/>
            <ac:spMk id="7" creationId="{4495B162-E3EA-0E4E-91EB-5BF14B2527B5}"/>
          </ac:spMkLst>
        </pc:spChg>
      </pc:sldChg>
    </pc:docChg>
  </pc:docChgLst>
  <pc:docChgLst>
    <pc:chgData name="Mark Haakenson" userId="67bc27a8-e210-406a-9509-e0ddae0b2665" providerId="ADAL" clId="{58C9DF43-D568-462C-B914-CB63CDD2059F}"/>
    <pc:docChg chg="custSel addSld modSld sldOrd">
      <pc:chgData name="Mark Haakenson" userId="67bc27a8-e210-406a-9509-e0ddae0b2665" providerId="ADAL" clId="{58C9DF43-D568-462C-B914-CB63CDD2059F}" dt="2022-10-15T18:26:08.352" v="851" actId="20577"/>
      <pc:docMkLst>
        <pc:docMk/>
      </pc:docMkLst>
      <pc:sldChg chg="modSp">
        <pc:chgData name="Mark Haakenson" userId="67bc27a8-e210-406a-9509-e0ddae0b2665" providerId="ADAL" clId="{58C9DF43-D568-462C-B914-CB63CDD2059F}" dt="2022-10-15T18:13:11.997" v="550" actId="20577"/>
        <pc:sldMkLst>
          <pc:docMk/>
          <pc:sldMk cId="2464338370" sldId="256"/>
        </pc:sldMkLst>
        <pc:spChg chg="mod">
          <ac:chgData name="Mark Haakenson" userId="67bc27a8-e210-406a-9509-e0ddae0b2665" providerId="ADAL" clId="{58C9DF43-D568-462C-B914-CB63CDD2059F}" dt="2022-10-15T18:13:11.997" v="550" actId="20577"/>
          <ac:spMkLst>
            <pc:docMk/>
            <pc:sldMk cId="2464338370" sldId="256"/>
            <ac:spMk id="2" creationId="{F00D670B-F3CC-F249-9C90-22AE0FF581D3}"/>
          </ac:spMkLst>
        </pc:spChg>
      </pc:sldChg>
      <pc:sldChg chg="modSp">
        <pc:chgData name="Mark Haakenson" userId="67bc27a8-e210-406a-9509-e0ddae0b2665" providerId="ADAL" clId="{58C9DF43-D568-462C-B914-CB63CDD2059F}" dt="2022-10-15T18:23:04.690" v="815"/>
        <pc:sldMkLst>
          <pc:docMk/>
          <pc:sldMk cId="422612122" sldId="267"/>
        </pc:sldMkLst>
        <pc:spChg chg="mod">
          <ac:chgData name="Mark Haakenson" userId="67bc27a8-e210-406a-9509-e0ddae0b2665" providerId="ADAL" clId="{58C9DF43-D568-462C-B914-CB63CDD2059F}" dt="2022-10-15T18:23:04.690" v="815"/>
          <ac:spMkLst>
            <pc:docMk/>
            <pc:sldMk cId="422612122" sldId="267"/>
            <ac:spMk id="7" creationId="{4495B162-E3EA-0E4E-91EB-5BF14B2527B5}"/>
          </ac:spMkLst>
        </pc:spChg>
      </pc:sldChg>
      <pc:sldChg chg="modSp mod">
        <pc:chgData name="Mark Haakenson" userId="67bc27a8-e210-406a-9509-e0ddae0b2665" providerId="ADAL" clId="{58C9DF43-D568-462C-B914-CB63CDD2059F}" dt="2022-10-15T18:26:08.352" v="851" actId="20577"/>
        <pc:sldMkLst>
          <pc:docMk/>
          <pc:sldMk cId="653685986" sldId="268"/>
        </pc:sldMkLst>
        <pc:spChg chg="mod">
          <ac:chgData name="Mark Haakenson" userId="67bc27a8-e210-406a-9509-e0ddae0b2665" providerId="ADAL" clId="{58C9DF43-D568-462C-B914-CB63CDD2059F}" dt="2022-10-15T18:26:08.352" v="851" actId="20577"/>
          <ac:spMkLst>
            <pc:docMk/>
            <pc:sldMk cId="653685986" sldId="268"/>
            <ac:spMk id="7" creationId="{4495B162-E3EA-0E4E-91EB-5BF14B2527B5}"/>
          </ac:spMkLst>
        </pc:spChg>
      </pc:sldChg>
      <pc:sldChg chg="modSp modAnim">
        <pc:chgData name="Mark Haakenson" userId="67bc27a8-e210-406a-9509-e0ddae0b2665" providerId="ADAL" clId="{58C9DF43-D568-462C-B914-CB63CDD2059F}" dt="2022-10-15T18:09:02.170" v="431" actId="20578"/>
        <pc:sldMkLst>
          <pc:docMk/>
          <pc:sldMk cId="1964755644" sldId="270"/>
        </pc:sldMkLst>
        <pc:spChg chg="mod">
          <ac:chgData name="Mark Haakenson" userId="67bc27a8-e210-406a-9509-e0ddae0b2665" providerId="ADAL" clId="{58C9DF43-D568-462C-B914-CB63CDD2059F}" dt="2022-10-15T18:09:02.170" v="431" actId="20578"/>
          <ac:spMkLst>
            <pc:docMk/>
            <pc:sldMk cId="1964755644" sldId="270"/>
            <ac:spMk id="7" creationId="{4495B162-E3EA-0E4E-91EB-5BF14B2527B5}"/>
          </ac:spMkLst>
        </pc:spChg>
      </pc:sldChg>
      <pc:sldChg chg="modSp">
        <pc:chgData name="Mark Haakenson" userId="67bc27a8-e210-406a-9509-e0ddae0b2665" providerId="ADAL" clId="{58C9DF43-D568-462C-B914-CB63CDD2059F}" dt="2022-10-15T18:24:37.872" v="849" actId="20577"/>
        <pc:sldMkLst>
          <pc:docMk/>
          <pc:sldMk cId="1261514751" sldId="273"/>
        </pc:sldMkLst>
        <pc:spChg chg="mod">
          <ac:chgData name="Mark Haakenson" userId="67bc27a8-e210-406a-9509-e0ddae0b2665" providerId="ADAL" clId="{58C9DF43-D568-462C-B914-CB63CDD2059F}" dt="2022-10-15T18:24:37.872" v="849" actId="20577"/>
          <ac:spMkLst>
            <pc:docMk/>
            <pc:sldMk cId="1261514751" sldId="273"/>
            <ac:spMk id="7" creationId="{4495B162-E3EA-0E4E-91EB-5BF14B2527B5}"/>
          </ac:spMkLst>
        </pc:spChg>
      </pc:sldChg>
      <pc:sldChg chg="modSp mod modAnim">
        <pc:chgData name="Mark Haakenson" userId="67bc27a8-e210-406a-9509-e0ddae0b2665" providerId="ADAL" clId="{58C9DF43-D568-462C-B914-CB63CDD2059F}" dt="2022-10-15T18:10:59.624" v="457" actId="20577"/>
        <pc:sldMkLst>
          <pc:docMk/>
          <pc:sldMk cId="737326584" sldId="276"/>
        </pc:sldMkLst>
        <pc:spChg chg="mod">
          <ac:chgData name="Mark Haakenson" userId="67bc27a8-e210-406a-9509-e0ddae0b2665" providerId="ADAL" clId="{58C9DF43-D568-462C-B914-CB63CDD2059F}" dt="2022-10-15T18:10:59.624" v="457" actId="20577"/>
          <ac:spMkLst>
            <pc:docMk/>
            <pc:sldMk cId="737326584" sldId="276"/>
            <ac:spMk id="7" creationId="{4495B162-E3EA-0E4E-91EB-5BF14B2527B5}"/>
          </ac:spMkLst>
        </pc:spChg>
      </pc:sldChg>
      <pc:sldChg chg="modSp">
        <pc:chgData name="Mark Haakenson" userId="67bc27a8-e210-406a-9509-e0ddae0b2665" providerId="ADAL" clId="{58C9DF43-D568-462C-B914-CB63CDD2059F}" dt="2022-10-15T18:07:30.996" v="429" actId="20577"/>
        <pc:sldMkLst>
          <pc:docMk/>
          <pc:sldMk cId="4190282804" sldId="277"/>
        </pc:sldMkLst>
        <pc:spChg chg="mod">
          <ac:chgData name="Mark Haakenson" userId="67bc27a8-e210-406a-9509-e0ddae0b2665" providerId="ADAL" clId="{58C9DF43-D568-462C-B914-CB63CDD2059F}" dt="2022-10-15T18:07:30.996" v="429" actId="20577"/>
          <ac:spMkLst>
            <pc:docMk/>
            <pc:sldMk cId="4190282804" sldId="277"/>
            <ac:spMk id="7" creationId="{4495B162-E3EA-0E4E-91EB-5BF14B2527B5}"/>
          </ac:spMkLst>
        </pc:spChg>
      </pc:sldChg>
      <pc:sldChg chg="modSp">
        <pc:chgData name="Mark Haakenson" userId="67bc27a8-e210-406a-9509-e0ddae0b2665" providerId="ADAL" clId="{58C9DF43-D568-462C-B914-CB63CDD2059F}" dt="2022-10-15T18:24:05.314" v="848" actId="6549"/>
        <pc:sldMkLst>
          <pc:docMk/>
          <pc:sldMk cId="595203459" sldId="281"/>
        </pc:sldMkLst>
        <pc:spChg chg="mod">
          <ac:chgData name="Mark Haakenson" userId="67bc27a8-e210-406a-9509-e0ddae0b2665" providerId="ADAL" clId="{58C9DF43-D568-462C-B914-CB63CDD2059F}" dt="2022-10-15T18:24:05.314" v="848" actId="6549"/>
          <ac:spMkLst>
            <pc:docMk/>
            <pc:sldMk cId="595203459" sldId="281"/>
            <ac:spMk id="7" creationId="{4495B162-E3EA-0E4E-91EB-5BF14B2527B5}"/>
          </ac:spMkLst>
        </pc:spChg>
      </pc:sldChg>
      <pc:sldChg chg="modSp">
        <pc:chgData name="Mark Haakenson" userId="67bc27a8-e210-406a-9509-e0ddae0b2665" providerId="ADAL" clId="{58C9DF43-D568-462C-B914-CB63CDD2059F}" dt="2022-10-15T18:06:02.030" v="395" actId="20577"/>
        <pc:sldMkLst>
          <pc:docMk/>
          <pc:sldMk cId="180818628" sldId="283"/>
        </pc:sldMkLst>
        <pc:spChg chg="mod">
          <ac:chgData name="Mark Haakenson" userId="67bc27a8-e210-406a-9509-e0ddae0b2665" providerId="ADAL" clId="{58C9DF43-D568-462C-B914-CB63CDD2059F}" dt="2022-10-15T18:06:02.030" v="395" actId="20577"/>
          <ac:spMkLst>
            <pc:docMk/>
            <pc:sldMk cId="180818628" sldId="283"/>
            <ac:spMk id="7" creationId="{4495B162-E3EA-0E4E-91EB-5BF14B2527B5}"/>
          </ac:spMkLst>
        </pc:spChg>
      </pc:sldChg>
      <pc:sldChg chg="modSp mod">
        <pc:chgData name="Mark Haakenson" userId="67bc27a8-e210-406a-9509-e0ddae0b2665" providerId="ADAL" clId="{58C9DF43-D568-462C-B914-CB63CDD2059F}" dt="2022-10-15T18:10:50.750" v="453" actId="20577"/>
        <pc:sldMkLst>
          <pc:docMk/>
          <pc:sldMk cId="2879501499" sldId="284"/>
        </pc:sldMkLst>
        <pc:spChg chg="mod">
          <ac:chgData name="Mark Haakenson" userId="67bc27a8-e210-406a-9509-e0ddae0b2665" providerId="ADAL" clId="{58C9DF43-D568-462C-B914-CB63CDD2059F}" dt="2022-10-15T18:10:50.750" v="453" actId="20577"/>
          <ac:spMkLst>
            <pc:docMk/>
            <pc:sldMk cId="2879501499" sldId="284"/>
            <ac:spMk id="7" creationId="{4495B162-E3EA-0E4E-91EB-5BF14B2527B5}"/>
          </ac:spMkLst>
        </pc:spChg>
      </pc:sldChg>
      <pc:sldChg chg="modSp mod">
        <pc:chgData name="Mark Haakenson" userId="67bc27a8-e210-406a-9509-e0ddae0b2665" providerId="ADAL" clId="{58C9DF43-D568-462C-B914-CB63CDD2059F}" dt="2022-10-15T18:12:27.623" v="529" actId="20577"/>
        <pc:sldMkLst>
          <pc:docMk/>
          <pc:sldMk cId="453870956" sldId="285"/>
        </pc:sldMkLst>
        <pc:spChg chg="mod">
          <ac:chgData name="Mark Haakenson" userId="67bc27a8-e210-406a-9509-e0ddae0b2665" providerId="ADAL" clId="{58C9DF43-D568-462C-B914-CB63CDD2059F}" dt="2022-10-15T18:12:27.623" v="529" actId="20577"/>
          <ac:spMkLst>
            <pc:docMk/>
            <pc:sldMk cId="453870956" sldId="285"/>
            <ac:spMk id="7" creationId="{4495B162-E3EA-0E4E-91EB-5BF14B2527B5}"/>
          </ac:spMkLst>
        </pc:spChg>
      </pc:sldChg>
      <pc:sldChg chg="modSp mod">
        <pc:chgData name="Mark Haakenson" userId="67bc27a8-e210-406a-9509-e0ddae0b2665" providerId="ADAL" clId="{58C9DF43-D568-462C-B914-CB63CDD2059F}" dt="2022-10-15T18:03:51.891" v="267" actId="207"/>
        <pc:sldMkLst>
          <pc:docMk/>
          <pc:sldMk cId="891830871" sldId="286"/>
        </pc:sldMkLst>
        <pc:spChg chg="mod">
          <ac:chgData name="Mark Haakenson" userId="67bc27a8-e210-406a-9509-e0ddae0b2665" providerId="ADAL" clId="{58C9DF43-D568-462C-B914-CB63CDD2059F}" dt="2022-10-15T18:03:51.891" v="267" actId="207"/>
          <ac:spMkLst>
            <pc:docMk/>
            <pc:sldMk cId="891830871" sldId="286"/>
            <ac:spMk id="7" creationId="{4495B162-E3EA-0E4E-91EB-5BF14B2527B5}"/>
          </ac:spMkLst>
        </pc:spChg>
      </pc:sldChg>
      <pc:sldChg chg="modSp add ord">
        <pc:chgData name="Mark Haakenson" userId="67bc27a8-e210-406a-9509-e0ddae0b2665" providerId="ADAL" clId="{58C9DF43-D568-462C-B914-CB63CDD2059F}" dt="2022-10-15T18:16:26.145" v="797"/>
        <pc:sldMkLst>
          <pc:docMk/>
          <pc:sldMk cId="2105126154" sldId="287"/>
        </pc:sldMkLst>
        <pc:spChg chg="mod">
          <ac:chgData name="Mark Haakenson" userId="67bc27a8-e210-406a-9509-e0ddae0b2665" providerId="ADAL" clId="{58C9DF43-D568-462C-B914-CB63CDD2059F}" dt="2022-10-15T18:16:17.074" v="793" actId="20577"/>
          <ac:spMkLst>
            <pc:docMk/>
            <pc:sldMk cId="2105126154" sldId="287"/>
            <ac:spMk id="7" creationId="{4495B162-E3EA-0E4E-91EB-5BF14B2527B5}"/>
          </ac:spMkLst>
        </pc:spChg>
      </pc:sldChg>
      <pc:sldChg chg="modSp add">
        <pc:chgData name="Mark Haakenson" userId="67bc27a8-e210-406a-9509-e0ddae0b2665" providerId="ADAL" clId="{58C9DF43-D568-462C-B914-CB63CDD2059F}" dt="2022-10-15T18:22:52.791" v="814" actId="255"/>
        <pc:sldMkLst>
          <pc:docMk/>
          <pc:sldMk cId="2149595993" sldId="288"/>
        </pc:sldMkLst>
        <pc:spChg chg="mod">
          <ac:chgData name="Mark Haakenson" userId="67bc27a8-e210-406a-9509-e0ddae0b2665" providerId="ADAL" clId="{58C9DF43-D568-462C-B914-CB63CDD2059F}" dt="2022-10-15T18:22:52.791" v="814" actId="255"/>
          <ac:spMkLst>
            <pc:docMk/>
            <pc:sldMk cId="2149595993" sldId="288"/>
            <ac:spMk id="7" creationId="{4495B162-E3EA-0E4E-91EB-5BF14B2527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4CF47-293A-9146-AD73-E74EE1BF593C}" type="datetimeFigureOut">
              <a:rPr lang="en-US" smtClean="0"/>
              <a:t>3/7/2023</a:t>
            </a:fld>
            <a:endParaRPr lang="en-US"/>
          </a:p>
        </p:txBody>
      </p:sp>
      <p:sp>
        <p:nvSpPr>
          <p:cNvPr id="4" name="Slide Image Placeholder 3"/>
          <p:cNvSpPr>
            <a:spLocks noGrp="1" noRot="1" noChangeAspect="1"/>
          </p:cNvSpPr>
          <p:nvPr>
            <p:ph type="sldImg" idx="2"/>
          </p:nvPr>
        </p:nvSpPr>
        <p:spPr>
          <a:xfrm>
            <a:off x="412750" y="1143000"/>
            <a:ext cx="60325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2781E-DF9A-1C4C-B6EE-1003020C65DC}" type="slidenum">
              <a:rPr lang="en-US" smtClean="0"/>
              <a:t>‹#›</a:t>
            </a:fld>
            <a:endParaRPr lang="en-US"/>
          </a:p>
        </p:txBody>
      </p:sp>
    </p:spTree>
    <p:extLst>
      <p:ext uri="{BB962C8B-B14F-4D97-AF65-F5344CB8AC3E}">
        <p14:creationId xmlns:p14="http://schemas.microsoft.com/office/powerpoint/2010/main" val="3333548628"/>
      </p:ext>
    </p:extLst>
  </p:cSld>
  <p:clrMap bg1="lt1" tx1="dk1" bg2="lt2" tx2="dk2" accent1="accent1" accent2="accent2" accent3="accent3" accent4="accent4" accent5="accent5" accent6="accent6" hlink="hlink" folHlink="folHlink"/>
  <p:notesStyle>
    <a:lvl1pPr marL="0" algn="l" defTabSz="1459382" rtl="0" eaLnBrk="1" latinLnBrk="0" hangingPunct="1">
      <a:defRPr sz="1915" kern="1200">
        <a:solidFill>
          <a:schemeClr val="tx1"/>
        </a:solidFill>
        <a:latin typeface="+mn-lt"/>
        <a:ea typeface="+mn-ea"/>
        <a:cs typeface="+mn-cs"/>
      </a:defRPr>
    </a:lvl1pPr>
    <a:lvl2pPr marL="729691" algn="l" defTabSz="1459382" rtl="0" eaLnBrk="1" latinLnBrk="0" hangingPunct="1">
      <a:defRPr sz="1915" kern="1200">
        <a:solidFill>
          <a:schemeClr val="tx1"/>
        </a:solidFill>
        <a:latin typeface="+mn-lt"/>
        <a:ea typeface="+mn-ea"/>
        <a:cs typeface="+mn-cs"/>
      </a:defRPr>
    </a:lvl2pPr>
    <a:lvl3pPr marL="1459382" algn="l" defTabSz="1459382" rtl="0" eaLnBrk="1" latinLnBrk="0" hangingPunct="1">
      <a:defRPr sz="1915" kern="1200">
        <a:solidFill>
          <a:schemeClr val="tx1"/>
        </a:solidFill>
        <a:latin typeface="+mn-lt"/>
        <a:ea typeface="+mn-ea"/>
        <a:cs typeface="+mn-cs"/>
      </a:defRPr>
    </a:lvl3pPr>
    <a:lvl4pPr marL="2189074" algn="l" defTabSz="1459382" rtl="0" eaLnBrk="1" latinLnBrk="0" hangingPunct="1">
      <a:defRPr sz="1915" kern="1200">
        <a:solidFill>
          <a:schemeClr val="tx1"/>
        </a:solidFill>
        <a:latin typeface="+mn-lt"/>
        <a:ea typeface="+mn-ea"/>
        <a:cs typeface="+mn-cs"/>
      </a:defRPr>
    </a:lvl4pPr>
    <a:lvl5pPr marL="2918765" algn="l" defTabSz="1459382" rtl="0" eaLnBrk="1" latinLnBrk="0" hangingPunct="1">
      <a:defRPr sz="1915" kern="1200">
        <a:solidFill>
          <a:schemeClr val="tx1"/>
        </a:solidFill>
        <a:latin typeface="+mn-lt"/>
        <a:ea typeface="+mn-ea"/>
        <a:cs typeface="+mn-cs"/>
      </a:defRPr>
    </a:lvl5pPr>
    <a:lvl6pPr marL="3648456" algn="l" defTabSz="1459382" rtl="0" eaLnBrk="1" latinLnBrk="0" hangingPunct="1">
      <a:defRPr sz="1915" kern="1200">
        <a:solidFill>
          <a:schemeClr val="tx1"/>
        </a:solidFill>
        <a:latin typeface="+mn-lt"/>
        <a:ea typeface="+mn-ea"/>
        <a:cs typeface="+mn-cs"/>
      </a:defRPr>
    </a:lvl6pPr>
    <a:lvl7pPr marL="4378147" algn="l" defTabSz="1459382" rtl="0" eaLnBrk="1" latinLnBrk="0" hangingPunct="1">
      <a:defRPr sz="1915" kern="1200">
        <a:solidFill>
          <a:schemeClr val="tx1"/>
        </a:solidFill>
        <a:latin typeface="+mn-lt"/>
        <a:ea typeface="+mn-ea"/>
        <a:cs typeface="+mn-cs"/>
      </a:defRPr>
    </a:lvl7pPr>
    <a:lvl8pPr marL="5107838" algn="l" defTabSz="1459382" rtl="0" eaLnBrk="1" latinLnBrk="0" hangingPunct="1">
      <a:defRPr sz="1915" kern="1200">
        <a:solidFill>
          <a:schemeClr val="tx1"/>
        </a:solidFill>
        <a:latin typeface="+mn-lt"/>
        <a:ea typeface="+mn-ea"/>
        <a:cs typeface="+mn-cs"/>
      </a:defRPr>
    </a:lvl8pPr>
    <a:lvl9pPr marL="5837530" algn="l" defTabSz="1459382" rtl="0" eaLnBrk="1" latinLnBrk="0" hangingPunct="1">
      <a:defRPr sz="191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1143000"/>
            <a:ext cx="60325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2781E-DF9A-1C4C-B6EE-1003020C65DC}" type="slidenum">
              <a:rPr lang="en-US" smtClean="0"/>
              <a:t>1</a:t>
            </a:fld>
            <a:endParaRPr lang="en-US"/>
          </a:p>
        </p:txBody>
      </p:sp>
    </p:spTree>
    <p:extLst>
      <p:ext uri="{BB962C8B-B14F-4D97-AF65-F5344CB8AC3E}">
        <p14:creationId xmlns:p14="http://schemas.microsoft.com/office/powerpoint/2010/main" val="276333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2781E-DF9A-1C4C-B6EE-1003020C65DC}" type="slidenum">
              <a:rPr lang="en-US" smtClean="0"/>
              <a:t>15</a:t>
            </a:fld>
            <a:endParaRPr lang="en-US"/>
          </a:p>
        </p:txBody>
      </p:sp>
    </p:spTree>
    <p:extLst>
      <p:ext uri="{BB962C8B-B14F-4D97-AF65-F5344CB8AC3E}">
        <p14:creationId xmlns:p14="http://schemas.microsoft.com/office/powerpoint/2010/main" val="2577100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2781E-DF9A-1C4C-B6EE-1003020C65DC}" type="slidenum">
              <a:rPr lang="en-US" smtClean="0"/>
              <a:t>16</a:t>
            </a:fld>
            <a:endParaRPr lang="en-US"/>
          </a:p>
        </p:txBody>
      </p:sp>
    </p:spTree>
    <p:extLst>
      <p:ext uri="{BB962C8B-B14F-4D97-AF65-F5344CB8AC3E}">
        <p14:creationId xmlns:p14="http://schemas.microsoft.com/office/powerpoint/2010/main" val="475675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2781E-DF9A-1C4C-B6EE-1003020C65DC}" type="slidenum">
              <a:rPr lang="en-US" smtClean="0"/>
              <a:t>17</a:t>
            </a:fld>
            <a:endParaRPr lang="en-US"/>
          </a:p>
        </p:txBody>
      </p:sp>
    </p:spTree>
    <p:extLst>
      <p:ext uri="{BB962C8B-B14F-4D97-AF65-F5344CB8AC3E}">
        <p14:creationId xmlns:p14="http://schemas.microsoft.com/office/powerpoint/2010/main" val="1023779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2781E-DF9A-1C4C-B6EE-1003020C65DC}" type="slidenum">
              <a:rPr lang="en-US" smtClean="0"/>
              <a:t>18</a:t>
            </a:fld>
            <a:endParaRPr lang="en-US"/>
          </a:p>
        </p:txBody>
      </p:sp>
    </p:spTree>
    <p:extLst>
      <p:ext uri="{BB962C8B-B14F-4D97-AF65-F5344CB8AC3E}">
        <p14:creationId xmlns:p14="http://schemas.microsoft.com/office/powerpoint/2010/main" val="2435612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2781E-DF9A-1C4C-B6EE-1003020C65DC}" type="slidenum">
              <a:rPr lang="en-US" smtClean="0"/>
              <a:t>21</a:t>
            </a:fld>
            <a:endParaRPr lang="en-US"/>
          </a:p>
        </p:txBody>
      </p:sp>
    </p:spTree>
    <p:extLst>
      <p:ext uri="{BB962C8B-B14F-4D97-AF65-F5344CB8AC3E}">
        <p14:creationId xmlns:p14="http://schemas.microsoft.com/office/powerpoint/2010/main" val="411485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https://wwwtest.ct.sfs.services.wisc.edu/</a:t>
            </a:r>
          </a:p>
        </p:txBody>
      </p:sp>
      <p:sp>
        <p:nvSpPr>
          <p:cNvPr id="4" name="Slide Number Placeholder 3"/>
          <p:cNvSpPr>
            <a:spLocks noGrp="1"/>
          </p:cNvSpPr>
          <p:nvPr>
            <p:ph type="sldNum" sz="quarter" idx="5"/>
          </p:nvPr>
        </p:nvSpPr>
        <p:spPr/>
        <p:txBody>
          <a:bodyPr/>
          <a:lstStyle/>
          <a:p>
            <a:fld id="{1F42781E-DF9A-1C4C-B6EE-1003020C65DC}" type="slidenum">
              <a:rPr lang="en-US" smtClean="0"/>
              <a:t>5</a:t>
            </a:fld>
            <a:endParaRPr lang="en-US"/>
          </a:p>
        </p:txBody>
      </p:sp>
    </p:spTree>
    <p:extLst>
      <p:ext uri="{BB962C8B-B14F-4D97-AF65-F5344CB8AC3E}">
        <p14:creationId xmlns:p14="http://schemas.microsoft.com/office/powerpoint/2010/main" val="394378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https://wwwtest.ct.sfs.services.wisc.edu/</a:t>
            </a:r>
          </a:p>
        </p:txBody>
      </p:sp>
      <p:sp>
        <p:nvSpPr>
          <p:cNvPr id="4" name="Slide Number Placeholder 3"/>
          <p:cNvSpPr>
            <a:spLocks noGrp="1"/>
          </p:cNvSpPr>
          <p:nvPr>
            <p:ph type="sldNum" sz="quarter" idx="5"/>
          </p:nvPr>
        </p:nvSpPr>
        <p:spPr/>
        <p:txBody>
          <a:bodyPr/>
          <a:lstStyle/>
          <a:p>
            <a:fld id="{1F42781E-DF9A-1C4C-B6EE-1003020C65DC}" type="slidenum">
              <a:rPr lang="en-US" smtClean="0"/>
              <a:t>6</a:t>
            </a:fld>
            <a:endParaRPr lang="en-US"/>
          </a:p>
        </p:txBody>
      </p:sp>
    </p:spTree>
    <p:extLst>
      <p:ext uri="{BB962C8B-B14F-4D97-AF65-F5344CB8AC3E}">
        <p14:creationId xmlns:p14="http://schemas.microsoft.com/office/powerpoint/2010/main" val="2095800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https://wwwtest.ct.sfs.services.wisc.edu/</a:t>
            </a:r>
          </a:p>
        </p:txBody>
      </p:sp>
      <p:sp>
        <p:nvSpPr>
          <p:cNvPr id="4" name="Slide Number Placeholder 3"/>
          <p:cNvSpPr>
            <a:spLocks noGrp="1"/>
          </p:cNvSpPr>
          <p:nvPr>
            <p:ph type="sldNum" sz="quarter" idx="5"/>
          </p:nvPr>
        </p:nvSpPr>
        <p:spPr/>
        <p:txBody>
          <a:bodyPr/>
          <a:lstStyle/>
          <a:p>
            <a:fld id="{1F42781E-DF9A-1C4C-B6EE-1003020C65DC}" type="slidenum">
              <a:rPr lang="en-US" smtClean="0"/>
              <a:t>7</a:t>
            </a:fld>
            <a:endParaRPr lang="en-US"/>
          </a:p>
        </p:txBody>
      </p:sp>
    </p:spTree>
    <p:extLst>
      <p:ext uri="{BB962C8B-B14F-4D97-AF65-F5344CB8AC3E}">
        <p14:creationId xmlns:p14="http://schemas.microsoft.com/office/powerpoint/2010/main" val="172426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https://wwwtest.ct.sfs.services.wisc.edu/</a:t>
            </a:r>
          </a:p>
        </p:txBody>
      </p:sp>
      <p:sp>
        <p:nvSpPr>
          <p:cNvPr id="4" name="Slide Number Placeholder 3"/>
          <p:cNvSpPr>
            <a:spLocks noGrp="1"/>
          </p:cNvSpPr>
          <p:nvPr>
            <p:ph type="sldNum" sz="quarter" idx="5"/>
          </p:nvPr>
        </p:nvSpPr>
        <p:spPr/>
        <p:txBody>
          <a:bodyPr/>
          <a:lstStyle/>
          <a:p>
            <a:fld id="{1F42781E-DF9A-1C4C-B6EE-1003020C65DC}" type="slidenum">
              <a:rPr lang="en-US" smtClean="0"/>
              <a:t>8</a:t>
            </a:fld>
            <a:endParaRPr lang="en-US"/>
          </a:p>
        </p:txBody>
      </p:sp>
    </p:spTree>
    <p:extLst>
      <p:ext uri="{BB962C8B-B14F-4D97-AF65-F5344CB8AC3E}">
        <p14:creationId xmlns:p14="http://schemas.microsoft.com/office/powerpoint/2010/main" val="2836016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UDDS 283690 for Journal.</a:t>
            </a:r>
          </a:p>
          <a:p>
            <a:endParaRPr lang="en-US"/>
          </a:p>
        </p:txBody>
      </p:sp>
      <p:sp>
        <p:nvSpPr>
          <p:cNvPr id="4" name="Slide Number Placeholder 3"/>
          <p:cNvSpPr>
            <a:spLocks noGrp="1"/>
          </p:cNvSpPr>
          <p:nvPr>
            <p:ph type="sldNum" sz="quarter" idx="5"/>
          </p:nvPr>
        </p:nvSpPr>
        <p:spPr/>
        <p:txBody>
          <a:bodyPr/>
          <a:lstStyle/>
          <a:p>
            <a:fld id="{1F42781E-DF9A-1C4C-B6EE-1003020C65DC}" type="slidenum">
              <a:rPr lang="en-US" smtClean="0"/>
              <a:t>11</a:t>
            </a:fld>
            <a:endParaRPr lang="en-US"/>
          </a:p>
        </p:txBody>
      </p:sp>
    </p:spTree>
    <p:extLst>
      <p:ext uri="{BB962C8B-B14F-4D97-AF65-F5344CB8AC3E}">
        <p14:creationId xmlns:p14="http://schemas.microsoft.com/office/powerpoint/2010/main" val="1590969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2781E-DF9A-1C4C-B6EE-1003020C65DC}" type="slidenum">
              <a:rPr lang="en-US" smtClean="0"/>
              <a:t>12</a:t>
            </a:fld>
            <a:endParaRPr lang="en-US"/>
          </a:p>
        </p:txBody>
      </p:sp>
    </p:spTree>
    <p:extLst>
      <p:ext uri="{BB962C8B-B14F-4D97-AF65-F5344CB8AC3E}">
        <p14:creationId xmlns:p14="http://schemas.microsoft.com/office/powerpoint/2010/main" val="1104662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2781E-DF9A-1C4C-B6EE-1003020C65DC}" type="slidenum">
              <a:rPr lang="en-US" smtClean="0"/>
              <a:t>13</a:t>
            </a:fld>
            <a:endParaRPr lang="en-US"/>
          </a:p>
        </p:txBody>
      </p:sp>
    </p:spTree>
    <p:extLst>
      <p:ext uri="{BB962C8B-B14F-4D97-AF65-F5344CB8AC3E}">
        <p14:creationId xmlns:p14="http://schemas.microsoft.com/office/powerpoint/2010/main" val="891118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42781E-DF9A-1C4C-B6EE-1003020C65DC}" type="slidenum">
              <a:rPr lang="en-US" smtClean="0"/>
              <a:t>14</a:t>
            </a:fld>
            <a:endParaRPr lang="en-US"/>
          </a:p>
        </p:txBody>
      </p:sp>
    </p:spTree>
    <p:extLst>
      <p:ext uri="{BB962C8B-B14F-4D97-AF65-F5344CB8AC3E}">
        <p14:creationId xmlns:p14="http://schemas.microsoft.com/office/powerpoint/2010/main" val="139962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683545"/>
            <a:ext cx="150876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514600" y="5403057"/>
            <a:ext cx="150876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DFCCB065-9D01-5049-BFE7-E032F2933EC6}" type="datetime1">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9DDB9-BE56-B547-98B1-0C322E40C870}" type="slidenum">
              <a:rPr lang="en-US" smtClean="0"/>
              <a:t>‹#›</a:t>
            </a:fld>
            <a:endParaRPr lang="en-US"/>
          </a:p>
        </p:txBody>
      </p:sp>
    </p:spTree>
    <p:extLst>
      <p:ext uri="{BB962C8B-B14F-4D97-AF65-F5344CB8AC3E}">
        <p14:creationId xmlns:p14="http://schemas.microsoft.com/office/powerpoint/2010/main" val="77813089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1D49C8-03A7-1441-8CAA-2C88CCB51045}" type="datetime1">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9DDB9-BE56-B547-98B1-0C322E40C870}" type="slidenum">
              <a:rPr lang="en-US" smtClean="0"/>
              <a:t>‹#›</a:t>
            </a:fld>
            <a:endParaRPr lang="en-US"/>
          </a:p>
        </p:txBody>
      </p:sp>
    </p:spTree>
    <p:extLst>
      <p:ext uri="{BB962C8B-B14F-4D97-AF65-F5344CB8AC3E}">
        <p14:creationId xmlns:p14="http://schemas.microsoft.com/office/powerpoint/2010/main" val="239143731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96085" y="547688"/>
            <a:ext cx="4337685"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83030" y="547688"/>
            <a:ext cx="12761595"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2887C-93F7-494E-8778-CDC6361FCB0D}" type="datetime1">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9DDB9-BE56-B547-98B1-0C322E40C870}" type="slidenum">
              <a:rPr lang="en-US" smtClean="0"/>
              <a:t>‹#›</a:t>
            </a:fld>
            <a:endParaRPr lang="en-US"/>
          </a:p>
        </p:txBody>
      </p:sp>
    </p:spTree>
    <p:extLst>
      <p:ext uri="{BB962C8B-B14F-4D97-AF65-F5344CB8AC3E}">
        <p14:creationId xmlns:p14="http://schemas.microsoft.com/office/powerpoint/2010/main" val="28247836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9950C-2852-3449-8EC1-F6ABAD9C1513}" type="datetime1">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9DDB9-BE56-B547-98B1-0C322E40C870}" type="slidenum">
              <a:rPr lang="en-US" smtClean="0"/>
              <a:t>‹#›</a:t>
            </a:fld>
            <a:endParaRPr lang="en-US"/>
          </a:p>
        </p:txBody>
      </p:sp>
    </p:spTree>
    <p:extLst>
      <p:ext uri="{BB962C8B-B14F-4D97-AF65-F5344CB8AC3E}">
        <p14:creationId xmlns:p14="http://schemas.microsoft.com/office/powerpoint/2010/main" val="15392261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2553" y="2564608"/>
            <a:ext cx="1735074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372553" y="6884195"/>
            <a:ext cx="1735074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6C4091-751B-D64A-B207-969634591120}" type="datetime1">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9DDB9-BE56-B547-98B1-0C322E40C870}" type="slidenum">
              <a:rPr lang="en-US" smtClean="0"/>
              <a:t>‹#›</a:t>
            </a:fld>
            <a:endParaRPr lang="en-US"/>
          </a:p>
        </p:txBody>
      </p:sp>
    </p:spTree>
    <p:extLst>
      <p:ext uri="{BB962C8B-B14F-4D97-AF65-F5344CB8AC3E}">
        <p14:creationId xmlns:p14="http://schemas.microsoft.com/office/powerpoint/2010/main" val="123651655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83030" y="2738438"/>
            <a:ext cx="854964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184130" y="2738438"/>
            <a:ext cx="854964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20FB84-FB09-F747-AE2F-68BE81502327}" type="datetime1">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9DDB9-BE56-B547-98B1-0C322E40C870}" type="slidenum">
              <a:rPr lang="en-US" smtClean="0"/>
              <a:t>‹#›</a:t>
            </a:fld>
            <a:endParaRPr lang="en-US"/>
          </a:p>
        </p:txBody>
      </p:sp>
    </p:spTree>
    <p:extLst>
      <p:ext uri="{BB962C8B-B14F-4D97-AF65-F5344CB8AC3E}">
        <p14:creationId xmlns:p14="http://schemas.microsoft.com/office/powerpoint/2010/main" val="35223145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5650" y="547688"/>
            <a:ext cx="17350740" cy="1988345"/>
          </a:xfrm>
        </p:spPr>
        <p:txBody>
          <a:bodyPr/>
          <a:lstStyle/>
          <a:p>
            <a:r>
              <a:rPr lang="en-US"/>
              <a:t>Click to edit Master title style</a:t>
            </a:r>
          </a:p>
        </p:txBody>
      </p:sp>
      <p:sp>
        <p:nvSpPr>
          <p:cNvPr id="3" name="Text Placeholder 2"/>
          <p:cNvSpPr>
            <a:spLocks noGrp="1"/>
          </p:cNvSpPr>
          <p:nvPr>
            <p:ph type="body" idx="1"/>
          </p:nvPr>
        </p:nvSpPr>
        <p:spPr>
          <a:xfrm>
            <a:off x="1385651" y="2521745"/>
            <a:ext cx="8510349"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385651" y="3757613"/>
            <a:ext cx="8510349"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184130" y="2521745"/>
            <a:ext cx="855226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10184130" y="3757613"/>
            <a:ext cx="855226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FB14AF-E721-A047-9A00-58F4931758B5}" type="datetime1">
              <a:rPr lang="en-US" smtClean="0"/>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49DDB9-BE56-B547-98B1-0C322E40C870}" type="slidenum">
              <a:rPr lang="en-US" smtClean="0"/>
              <a:t>‹#›</a:t>
            </a:fld>
            <a:endParaRPr lang="en-US"/>
          </a:p>
        </p:txBody>
      </p:sp>
    </p:spTree>
    <p:extLst>
      <p:ext uri="{BB962C8B-B14F-4D97-AF65-F5344CB8AC3E}">
        <p14:creationId xmlns:p14="http://schemas.microsoft.com/office/powerpoint/2010/main" val="51417696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BBA144-8E9D-B74D-B2D8-B96CBFEF5F38}" type="datetime1">
              <a:rPr lang="en-US" smtClean="0"/>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49DDB9-BE56-B547-98B1-0C322E40C870}" type="slidenum">
              <a:rPr lang="en-US" smtClean="0"/>
              <a:t>‹#›</a:t>
            </a:fld>
            <a:endParaRPr lang="en-US"/>
          </a:p>
        </p:txBody>
      </p:sp>
    </p:spTree>
    <p:extLst>
      <p:ext uri="{BB962C8B-B14F-4D97-AF65-F5344CB8AC3E}">
        <p14:creationId xmlns:p14="http://schemas.microsoft.com/office/powerpoint/2010/main" val="6043385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F1A24-91A3-B444-A9F3-A8F1F72CCF65}" type="datetime1">
              <a:rPr lang="en-US" smtClean="0"/>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49DDB9-BE56-B547-98B1-0C322E40C870}" type="slidenum">
              <a:rPr lang="en-US" smtClean="0"/>
              <a:t>‹#›</a:t>
            </a:fld>
            <a:endParaRPr lang="en-US"/>
          </a:p>
        </p:txBody>
      </p:sp>
    </p:spTree>
    <p:extLst>
      <p:ext uri="{BB962C8B-B14F-4D97-AF65-F5344CB8AC3E}">
        <p14:creationId xmlns:p14="http://schemas.microsoft.com/office/powerpoint/2010/main" val="82907485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5651" y="685800"/>
            <a:ext cx="6488191"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8552260" y="1481138"/>
            <a:ext cx="1018413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85651" y="3086100"/>
            <a:ext cx="6488191"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4D5115B-DC09-9A43-AEE1-D6C1CCD7258D}" type="datetime1">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9DDB9-BE56-B547-98B1-0C322E40C870}" type="slidenum">
              <a:rPr lang="en-US" smtClean="0"/>
              <a:t>‹#›</a:t>
            </a:fld>
            <a:endParaRPr lang="en-US"/>
          </a:p>
        </p:txBody>
      </p:sp>
    </p:spTree>
    <p:extLst>
      <p:ext uri="{BB962C8B-B14F-4D97-AF65-F5344CB8AC3E}">
        <p14:creationId xmlns:p14="http://schemas.microsoft.com/office/powerpoint/2010/main" val="67881663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5651" y="685800"/>
            <a:ext cx="6488191" cy="2400300"/>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8552260" y="1481138"/>
            <a:ext cx="1018413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385651" y="3086100"/>
            <a:ext cx="6488191"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28F679BC-7C5A-3444-8675-A630A45F294F}" type="datetime1">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9DDB9-BE56-B547-98B1-0C322E40C870}" type="slidenum">
              <a:rPr lang="en-US" smtClean="0"/>
              <a:t>‹#›</a:t>
            </a:fld>
            <a:endParaRPr lang="en-US"/>
          </a:p>
        </p:txBody>
      </p:sp>
    </p:spTree>
    <p:extLst>
      <p:ext uri="{BB962C8B-B14F-4D97-AF65-F5344CB8AC3E}">
        <p14:creationId xmlns:p14="http://schemas.microsoft.com/office/powerpoint/2010/main" val="4518082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3030" y="547688"/>
            <a:ext cx="1735074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83030" y="2738438"/>
            <a:ext cx="1735074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83030" y="9534526"/>
            <a:ext cx="452628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7D99F25B-6980-4A40-BA1C-20FCF17B5AD4}" type="datetime1">
              <a:rPr lang="en-US" smtClean="0"/>
              <a:t>3/7/2023</a:t>
            </a:fld>
            <a:endParaRPr lang="en-US"/>
          </a:p>
        </p:txBody>
      </p:sp>
      <p:sp>
        <p:nvSpPr>
          <p:cNvPr id="5" name="Footer Placeholder 4"/>
          <p:cNvSpPr>
            <a:spLocks noGrp="1"/>
          </p:cNvSpPr>
          <p:nvPr>
            <p:ph type="ftr" sz="quarter" idx="3"/>
          </p:nvPr>
        </p:nvSpPr>
        <p:spPr>
          <a:xfrm>
            <a:off x="6663690" y="9534526"/>
            <a:ext cx="678942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207490" y="9534526"/>
            <a:ext cx="452628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749DDB9-BE56-B547-98B1-0C322E40C870}" type="slidenum">
              <a:rPr lang="en-US" smtClean="0"/>
              <a:t>‹#›</a:t>
            </a:fld>
            <a:endParaRPr lang="en-US"/>
          </a:p>
        </p:txBody>
      </p:sp>
    </p:spTree>
    <p:extLst>
      <p:ext uri="{BB962C8B-B14F-4D97-AF65-F5344CB8AC3E}">
        <p14:creationId xmlns:p14="http://schemas.microsoft.com/office/powerpoint/2010/main" val="2026926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kb.uwlax.edu/business-services-knowledgebase-guide"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uwlax.edu/business-services/policies--procedur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uwlax.edu/business-services/our-services/risk-management/guide-to-managing-risk/" TargetMode="External"/><Relationship Id="rId4" Type="http://schemas.openxmlformats.org/officeDocument/2006/relationships/hyperlink" Target="https://www.uwlax.edu/business-services/our-services/risk-management/incident-report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kb.uwlax.edu/120139" TargetMode="External"/><Relationship Id="rId3" Type="http://schemas.openxmlformats.org/officeDocument/2006/relationships/image" Target="../media/image3.png"/><Relationship Id="rId7" Type="http://schemas.openxmlformats.org/officeDocument/2006/relationships/hyperlink" Target="https://forms.office.com/r/rfQDxiQ7q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kb.uwlax.edu/122959" TargetMode="External"/><Relationship Id="rId5" Type="http://schemas.openxmlformats.org/officeDocument/2006/relationships/hyperlink" Target="https://kb.uwlax.edu/121228" TargetMode="External"/><Relationship Id="rId10" Type="http://schemas.openxmlformats.org/officeDocument/2006/relationships/image" Target="../media/image4.png"/><Relationship Id="rId4" Type="http://schemas.openxmlformats.org/officeDocument/2006/relationships/hyperlink" Target="https://www.uwlax.edu/globalassets/offices-services/business-services/forms/academic-support-service-agreement-formupdated_12.13.22.pdf" TargetMode="External"/><Relationship Id="rId9" Type="http://schemas.openxmlformats.org/officeDocument/2006/relationships/hyperlink" Target="https://www.uwlax.edu/business-services/form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docusign.com/" TargetMode="External"/><Relationship Id="rId3" Type="http://schemas.openxmlformats.org/officeDocument/2006/relationships/image" Target="../media/image3.png"/><Relationship Id="rId7" Type="http://schemas.openxmlformats.org/officeDocument/2006/relationships/hyperlink" Target="https://portal.sfs.wisconsin.edu/"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ct.sfs.services.wisc.edu/" TargetMode="External"/><Relationship Id="rId5" Type="http://schemas.openxmlformats.org/officeDocument/2006/relationships/hyperlink" Target="https://shopuwplus.wisc.edu/" TargetMode="External"/><Relationship Id="rId4" Type="http://schemas.openxmlformats.org/officeDocument/2006/relationships/hyperlink" Target="https://wiser.wisc.edu/" TargetMode="Externa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uwlax.edu/business-services/pcard/" TargetMode="External"/><Relationship Id="rId5" Type="http://schemas.openxmlformats.org/officeDocument/2006/relationships/hyperlink" Target="https://shopuwplus.wisc.edu/" TargetMode="External"/><Relationship Id="rId4" Type="http://schemas.openxmlformats.org/officeDocument/2006/relationships/hyperlink" Target="https://www.uwlax.edu/business-services/our-services/purchasin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hyperlink" Target="https://www.uwlax.edu/business-services/our-services/trave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mailto:uwstraveloffice@uwsa.edu" TargetMode="External"/><Relationship Id="rId5" Type="http://schemas.openxmlformats.org/officeDocument/2006/relationships/hyperlink" Target="mailto:sfo@uwlax.edu" TargetMode="External"/><Relationship Id="rId4" Type="http://schemas.openxmlformats.org/officeDocument/2006/relationships/hyperlink" Target="mailto:accountspayable@uwlax.ed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uwlax.edu/business-services/our-services/grant-accounting/overview/"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uwlax.edu/cashier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businessservices@uwlax.edu"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uwlax.edu/business-services/mission-vision/"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uwlax.edu/business-services/mission-vision/"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uwlax.edu/business-services/our-peopl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hyperlink" Target="mailto:accountspayable@uwlax.edu" TargetMode="External"/><Relationship Id="rId3" Type="http://schemas.openxmlformats.org/officeDocument/2006/relationships/image" Target="../media/image3.png"/><Relationship Id="rId7" Type="http://schemas.openxmlformats.org/officeDocument/2006/relationships/hyperlink" Target="mailto:contracts@uwlax.edu"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mailto:pcards@uwlax.edu" TargetMode="External"/><Relationship Id="rId5" Type="http://schemas.openxmlformats.org/officeDocument/2006/relationships/hyperlink" Target="mailto:purchasing@uwlax.edu" TargetMode="External"/><Relationship Id="rId10" Type="http://schemas.openxmlformats.org/officeDocument/2006/relationships/image" Target="../media/image4.png"/><Relationship Id="rId4" Type="http://schemas.openxmlformats.org/officeDocument/2006/relationships/hyperlink" Target="mailto:businessservices@uwlax.edu" TargetMode="External"/><Relationship Id="rId9" Type="http://schemas.openxmlformats.org/officeDocument/2006/relationships/hyperlink" Target="mailto:cashiers@uwlax.ed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uwlax.edu/business-services/"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3001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0D670B-F3CC-F249-9C90-22AE0FF581D3}"/>
              </a:ext>
            </a:extLst>
          </p:cNvPr>
          <p:cNvSpPr txBox="1"/>
          <p:nvPr/>
        </p:nvSpPr>
        <p:spPr>
          <a:xfrm>
            <a:off x="9764213" y="3274353"/>
            <a:ext cx="10300716" cy="4154984"/>
          </a:xfrm>
          <a:prstGeom prst="rect">
            <a:avLst/>
          </a:prstGeom>
          <a:noFill/>
        </p:spPr>
        <p:txBody>
          <a:bodyPr wrap="square" rtlCol="0">
            <a:spAutoFit/>
          </a:bodyPr>
          <a:lstStyle/>
          <a:p>
            <a:r>
              <a:rPr lang="en-US" sz="7200" b="1" dirty="0">
                <a:solidFill>
                  <a:schemeClr val="bg1">
                    <a:lumMod val="75000"/>
                  </a:schemeClr>
                </a:solidFill>
                <a:latin typeface="Arial" panose="020B0604020202020204" pitchFamily="34" charset="0"/>
                <a:cs typeface="Arial" panose="020B0604020202020204" pitchFamily="34" charset="0"/>
              </a:rPr>
              <a:t>Business Services Introduction</a:t>
            </a:r>
          </a:p>
          <a:p>
            <a:endParaRPr lang="en-US" sz="4000" dirty="0">
              <a:solidFill>
                <a:schemeClr val="bg1"/>
              </a:solidFill>
              <a:latin typeface="Arial" panose="020B0604020202020204" pitchFamily="34" charset="0"/>
              <a:cs typeface="Arial" panose="020B0604020202020204" pitchFamily="34" charset="0"/>
            </a:endParaRPr>
          </a:p>
          <a:p>
            <a:r>
              <a:rPr lang="en-US" sz="4000" dirty="0">
                <a:solidFill>
                  <a:schemeClr val="bg1"/>
                </a:solidFill>
                <a:latin typeface="Arial" panose="020B0604020202020204" pitchFamily="34" charset="0"/>
                <a:cs typeface="Arial" panose="020B0604020202020204" pitchFamily="34" charset="0"/>
              </a:rPr>
              <a:t>March 7, 2023</a:t>
            </a:r>
          </a:p>
          <a:p>
            <a:endParaRPr lang="en-US" sz="4000" dirty="0">
              <a:solidFill>
                <a:schemeClr val="bg1"/>
              </a:solidFill>
              <a:latin typeface="Arial" panose="020B0604020202020204" pitchFamily="34" charset="0"/>
              <a:cs typeface="Arial" panose="020B0604020202020204" pitchFamily="34" charset="0"/>
            </a:endParaRPr>
          </a:p>
        </p:txBody>
      </p:sp>
      <p:pic>
        <p:nvPicPr>
          <p:cNvPr id="8" name="Picture 7" descr="A picture containing text, clipart&#10;&#10;Description automatically generated">
            <a:extLst>
              <a:ext uri="{FF2B5EF4-FFF2-40B4-BE49-F238E27FC236}">
                <a16:creationId xmlns:a16="http://schemas.microsoft.com/office/drawing/2014/main" id="{83CE7039-2807-3945-B156-BF836757F001}"/>
              </a:ext>
            </a:extLst>
          </p:cNvPr>
          <p:cNvPicPr>
            <a:picLocks noChangeAspect="1"/>
          </p:cNvPicPr>
          <p:nvPr/>
        </p:nvPicPr>
        <p:blipFill>
          <a:blip r:embed="rId3"/>
          <a:stretch>
            <a:fillRect/>
          </a:stretch>
        </p:blipFill>
        <p:spPr>
          <a:xfrm>
            <a:off x="2734626" y="4020242"/>
            <a:ext cx="5431914" cy="1838238"/>
          </a:xfrm>
          <a:prstGeom prst="rect">
            <a:avLst/>
          </a:prstGeom>
        </p:spPr>
      </p:pic>
      <p:cxnSp>
        <p:nvCxnSpPr>
          <p:cNvPr id="4" name="Straight Connector 3">
            <a:extLst>
              <a:ext uri="{FF2B5EF4-FFF2-40B4-BE49-F238E27FC236}">
                <a16:creationId xmlns:a16="http://schemas.microsoft.com/office/drawing/2014/main" id="{FDF13B07-2EB1-0443-955B-BB889261A1BF}"/>
              </a:ext>
            </a:extLst>
          </p:cNvPr>
          <p:cNvCxnSpPr>
            <a:cxnSpLocks/>
          </p:cNvCxnSpPr>
          <p:nvPr/>
        </p:nvCxnSpPr>
        <p:spPr>
          <a:xfrm>
            <a:off x="8940176" y="3046156"/>
            <a:ext cx="0" cy="378641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ogo, company name&#10;&#10;Description automatically generated">
            <a:extLst>
              <a:ext uri="{FF2B5EF4-FFF2-40B4-BE49-F238E27FC236}">
                <a16:creationId xmlns:a16="http://schemas.microsoft.com/office/drawing/2014/main" id="{E17F4B49-97F9-7748-B821-2C301F1BF94C}"/>
              </a:ext>
            </a:extLst>
          </p:cNvPr>
          <p:cNvPicPr>
            <a:picLocks noChangeAspect="1"/>
          </p:cNvPicPr>
          <p:nvPr/>
        </p:nvPicPr>
        <p:blipFill>
          <a:blip r:embed="rId4">
            <a:alphaModFix amt="14000"/>
          </a:blip>
          <a:stretch>
            <a:fillRect/>
          </a:stretch>
        </p:blipFill>
        <p:spPr>
          <a:xfrm>
            <a:off x="13314113" y="4930773"/>
            <a:ext cx="7309646" cy="7309646"/>
          </a:xfrm>
          <a:prstGeom prst="rect">
            <a:avLst/>
          </a:prstGeom>
        </p:spPr>
      </p:pic>
    </p:spTree>
    <p:extLst>
      <p:ext uri="{BB962C8B-B14F-4D97-AF65-F5344CB8AC3E}">
        <p14:creationId xmlns:p14="http://schemas.microsoft.com/office/powerpoint/2010/main" val="246433837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2">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1071749" y="1944016"/>
            <a:ext cx="12925163" cy="6986528"/>
          </a:xfrm>
          <a:prstGeom prst="rect">
            <a:avLst/>
          </a:prstGeom>
          <a:noFill/>
        </p:spPr>
        <p:txBody>
          <a:bodyPr wrap="square" rtlCol="0">
            <a:spAutoFit/>
          </a:bodyPr>
          <a:lstStyle/>
          <a:p>
            <a:r>
              <a:rPr lang="en-US" sz="9600" b="1" dirty="0">
                <a:solidFill>
                  <a:srgbClr val="830019"/>
                </a:solidFill>
                <a:latin typeface="Arial" panose="020B0604020202020204" pitchFamily="34" charset="0"/>
                <a:cs typeface="Arial" panose="020B0604020202020204" pitchFamily="34" charset="0"/>
              </a:rPr>
              <a:t>Knowledgebase</a:t>
            </a:r>
          </a:p>
          <a:p>
            <a:pPr marL="857250" indent="-857250">
              <a:buFont typeface="Arial" panose="020B0604020202020204" pitchFamily="34" charset="0"/>
              <a:buChar char="•"/>
            </a:pP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Many Business Services resources can now be found on the UWL </a:t>
            </a:r>
            <a:r>
              <a:rPr lang="en-US" sz="4400" dirty="0" err="1">
                <a:solidFill>
                  <a:schemeClr val="tx1">
                    <a:lumMod val="85000"/>
                    <a:lumOff val="15000"/>
                  </a:schemeClr>
                </a:solidFill>
                <a:latin typeface="Arial" panose="020B0604020202020204" pitchFamily="34" charset="0"/>
                <a:cs typeface="Arial" panose="020B0604020202020204" pitchFamily="34" charset="0"/>
              </a:rPr>
              <a:t>KnowledgeBase</a:t>
            </a:r>
            <a:r>
              <a:rPr lang="en-US" sz="4400" dirty="0">
                <a:solidFill>
                  <a:schemeClr val="tx1">
                    <a:lumMod val="85000"/>
                    <a:lumOff val="15000"/>
                  </a:schemeClr>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The Business Services </a:t>
            </a:r>
            <a:r>
              <a:rPr lang="en-US" sz="4400" dirty="0" err="1">
                <a:solidFill>
                  <a:schemeClr val="tx1">
                    <a:lumMod val="85000"/>
                    <a:lumOff val="15000"/>
                  </a:schemeClr>
                </a:solidFill>
                <a:latin typeface="Arial" panose="020B0604020202020204" pitchFamily="34" charset="0"/>
                <a:cs typeface="Arial" panose="020B0604020202020204" pitchFamily="34" charset="0"/>
              </a:rPr>
              <a:t>KnowledgeBase</a:t>
            </a:r>
            <a:r>
              <a:rPr lang="en-US" sz="4400" dirty="0">
                <a:solidFill>
                  <a:schemeClr val="tx1">
                    <a:lumMod val="85000"/>
                    <a:lumOff val="15000"/>
                  </a:schemeClr>
                </a:solidFill>
                <a:latin typeface="Arial" panose="020B0604020202020204" pitchFamily="34" charset="0"/>
                <a:cs typeface="Arial" panose="020B0604020202020204" pitchFamily="34" charset="0"/>
              </a:rPr>
              <a:t> Guide provides a summary of the various Business Resources available: </a:t>
            </a:r>
            <a:r>
              <a:rPr lang="en-US" sz="4400" dirty="0">
                <a:solidFill>
                  <a:schemeClr val="tx1">
                    <a:lumMod val="85000"/>
                    <a:lumOff val="15000"/>
                  </a:schemeClr>
                </a:solidFill>
                <a:latin typeface="Arial" panose="020B0604020202020204" pitchFamily="34" charset="0"/>
                <a:cs typeface="Arial" panose="020B0604020202020204" pitchFamily="34" charset="0"/>
                <a:hlinkClick r:id="rId3"/>
              </a:rPr>
              <a:t>https://kb.uwlax.edu/business-services-knowledgebase-guide</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4"/>
          <a:stretch>
            <a:fillRect/>
          </a:stretch>
        </p:blipFill>
        <p:spPr>
          <a:xfrm>
            <a:off x="987313" y="580584"/>
            <a:ext cx="4960609" cy="791016"/>
          </a:xfrm>
          <a:prstGeom prst="rect">
            <a:avLst/>
          </a:prstGeom>
        </p:spPr>
      </p:pic>
    </p:spTree>
    <p:extLst>
      <p:ext uri="{BB962C8B-B14F-4D97-AF65-F5344CB8AC3E}">
        <p14:creationId xmlns:p14="http://schemas.microsoft.com/office/powerpoint/2010/main" val="210512615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3">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933855" y="1764561"/>
            <a:ext cx="15150945" cy="6309420"/>
          </a:xfrm>
          <a:prstGeom prst="rect">
            <a:avLst/>
          </a:prstGeom>
          <a:noFill/>
        </p:spPr>
        <p:txBody>
          <a:bodyPr wrap="square" rtlCol="0">
            <a:spAutoFit/>
          </a:bodyPr>
          <a:lstStyle/>
          <a:p>
            <a:r>
              <a:rPr lang="en-US" sz="9600" b="1" dirty="0">
                <a:solidFill>
                  <a:srgbClr val="830019"/>
                </a:solidFill>
                <a:latin typeface="Arial" panose="020B0604020202020204" pitchFamily="34" charset="0"/>
                <a:cs typeface="Arial" panose="020B0604020202020204" pitchFamily="34" charset="0"/>
              </a:rPr>
              <a:t>Controller’s Office</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The Controller serves as the director of Business Services and chief accountant for the institution.</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Oversees the staff and operations of the unit, as well as business processes across the university and serves as a primary contact for most institutional audits.</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The Assistant Controller serves as the Risk Manager for campus and is responsible for financial policy compliance.</a:t>
            </a: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4"/>
          <a:stretch>
            <a:fillRect/>
          </a:stretch>
        </p:blipFill>
        <p:spPr>
          <a:xfrm>
            <a:off x="987313" y="580584"/>
            <a:ext cx="4960609" cy="791016"/>
          </a:xfrm>
          <a:prstGeom prst="rect">
            <a:avLst/>
          </a:prstGeom>
        </p:spPr>
      </p:pic>
    </p:spTree>
    <p:extLst>
      <p:ext uri="{BB962C8B-B14F-4D97-AF65-F5344CB8AC3E}">
        <p14:creationId xmlns:p14="http://schemas.microsoft.com/office/powerpoint/2010/main" val="318914976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3">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987313" y="1811054"/>
            <a:ext cx="17034287" cy="8340745"/>
          </a:xfrm>
          <a:prstGeom prst="rect">
            <a:avLst/>
          </a:prstGeom>
          <a:noFill/>
        </p:spPr>
        <p:txBody>
          <a:bodyPr wrap="square" rtlCol="0">
            <a:spAutoFit/>
          </a:bodyPr>
          <a:lstStyle/>
          <a:p>
            <a:r>
              <a:rPr lang="en-US" sz="9600" b="1" dirty="0">
                <a:solidFill>
                  <a:srgbClr val="830019"/>
                </a:solidFill>
                <a:latin typeface="Arial" panose="020B0604020202020204" pitchFamily="34" charset="0"/>
                <a:cs typeface="Arial" panose="020B0604020202020204" pitchFamily="34" charset="0"/>
              </a:rPr>
              <a:t>Policy Compliance</a:t>
            </a:r>
          </a:p>
          <a:p>
            <a:r>
              <a:rPr lang="en-US" sz="4400" dirty="0">
                <a:solidFill>
                  <a:schemeClr val="tx1">
                    <a:lumMod val="85000"/>
                    <a:lumOff val="15000"/>
                  </a:schemeClr>
                </a:solidFill>
                <a:latin typeface="Arial" panose="020B0604020202020204" pitchFamily="34" charset="0"/>
                <a:cs typeface="Arial" panose="020B0604020202020204" pitchFamily="34" charset="0"/>
              </a:rPr>
              <a:t>Compliance with U.S. Federal, State of Wisconsin, UW System Administration, and UWL financial regulations and policies</a:t>
            </a:r>
          </a:p>
          <a:p>
            <a:endParaRPr lang="en-US" sz="4400" dirty="0">
              <a:solidFill>
                <a:schemeClr val="tx1">
                  <a:lumMod val="85000"/>
                  <a:lumOff val="15000"/>
                </a:schemeClr>
              </a:solidFill>
              <a:latin typeface="Arial" panose="020B0604020202020204" pitchFamily="34" charset="0"/>
              <a:cs typeface="Arial" panose="020B0604020202020204" pitchFamily="34" charset="0"/>
            </a:endParaRPr>
          </a:p>
          <a:p>
            <a:r>
              <a:rPr lang="en-US" sz="4400" dirty="0">
                <a:solidFill>
                  <a:schemeClr val="tx1">
                    <a:lumMod val="85000"/>
                    <a:lumOff val="15000"/>
                  </a:schemeClr>
                </a:solidFill>
                <a:latin typeface="Arial" panose="020B0604020202020204" pitchFamily="34" charset="0"/>
                <a:cs typeface="Arial" panose="020B0604020202020204" pitchFamily="34" charset="0"/>
              </a:rPr>
              <a:t>Examples of UWL policies:</a:t>
            </a:r>
          </a:p>
          <a:p>
            <a:pPr marL="857250" indent="-85725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Food expense approval</a:t>
            </a:r>
          </a:p>
          <a:p>
            <a:pPr marL="857250" indent="-85725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Alcohol purchases</a:t>
            </a:r>
          </a:p>
          <a:p>
            <a:pPr marL="857250" indent="-85725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Prizes, Awards, and Gifts</a:t>
            </a:r>
          </a:p>
          <a:p>
            <a:pPr marL="857250" indent="-85725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Memberships</a:t>
            </a:r>
          </a:p>
          <a:p>
            <a:endParaRPr lang="en-US" sz="4400" dirty="0">
              <a:solidFill>
                <a:schemeClr val="tx1">
                  <a:lumMod val="85000"/>
                  <a:lumOff val="15000"/>
                </a:schemeClr>
              </a:solidFill>
              <a:latin typeface="Arial" panose="020B0604020202020204" pitchFamily="34" charset="0"/>
              <a:cs typeface="Arial" panose="020B0604020202020204" pitchFamily="34" charset="0"/>
            </a:endParaRPr>
          </a:p>
          <a:p>
            <a:r>
              <a:rPr lang="en-US" sz="4400" dirty="0">
                <a:solidFill>
                  <a:schemeClr val="tx1">
                    <a:lumMod val="85000"/>
                    <a:lumOff val="15000"/>
                  </a:schemeClr>
                </a:solidFill>
                <a:latin typeface="Arial" panose="020B0604020202020204" pitchFamily="34" charset="0"/>
                <a:cs typeface="Arial" panose="020B0604020202020204" pitchFamily="34" charset="0"/>
                <a:hlinkClick r:id="rId4"/>
              </a:rPr>
              <a:t>List of Business Services Policies</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5"/>
          <a:stretch>
            <a:fillRect/>
          </a:stretch>
        </p:blipFill>
        <p:spPr>
          <a:xfrm>
            <a:off x="987313" y="580584"/>
            <a:ext cx="4960609" cy="791016"/>
          </a:xfrm>
          <a:prstGeom prst="rect">
            <a:avLst/>
          </a:prstGeom>
        </p:spPr>
      </p:pic>
    </p:spTree>
    <p:extLst>
      <p:ext uri="{BB962C8B-B14F-4D97-AF65-F5344CB8AC3E}">
        <p14:creationId xmlns:p14="http://schemas.microsoft.com/office/powerpoint/2010/main" val="18081862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3">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987313" y="1757326"/>
            <a:ext cx="15626800" cy="6986528"/>
          </a:xfrm>
          <a:prstGeom prst="rect">
            <a:avLst/>
          </a:prstGeom>
          <a:noFill/>
        </p:spPr>
        <p:txBody>
          <a:bodyPr wrap="square" rtlCol="0">
            <a:spAutoFit/>
          </a:bodyPr>
          <a:lstStyle/>
          <a:p>
            <a:r>
              <a:rPr lang="en-US" sz="9600" b="1" dirty="0">
                <a:solidFill>
                  <a:srgbClr val="830019"/>
                </a:solidFill>
                <a:latin typeface="Arial" panose="020B0604020202020204" pitchFamily="34" charset="0"/>
                <a:cs typeface="Arial" panose="020B0604020202020204" pitchFamily="34" charset="0"/>
              </a:rPr>
              <a:t>Risk Management</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Provides guidance and training on managing risk for the</a:t>
            </a:r>
          </a:p>
          <a:p>
            <a:r>
              <a:rPr lang="en-US" sz="4400" dirty="0">
                <a:solidFill>
                  <a:schemeClr val="tx1">
                    <a:lumMod val="85000"/>
                    <a:lumOff val="15000"/>
                  </a:schemeClr>
                </a:solidFill>
                <a:latin typeface="Arial" panose="020B0604020202020204" pitchFamily="34" charset="0"/>
                <a:cs typeface="Arial" panose="020B0604020202020204" pitchFamily="34" charset="0"/>
              </a:rPr>
              <a:t>	 institution.</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hlinkClick r:id="rId4"/>
              </a:rPr>
              <a:t>Incident reports </a:t>
            </a:r>
            <a:r>
              <a:rPr lang="en-US" sz="4400" dirty="0">
                <a:solidFill>
                  <a:schemeClr val="tx1">
                    <a:lumMod val="85000"/>
                    <a:lumOff val="15000"/>
                  </a:schemeClr>
                </a:solidFill>
                <a:latin typeface="Arial" panose="020B0604020202020204" pitchFamily="34" charset="0"/>
                <a:cs typeface="Arial" panose="020B0604020202020204" pitchFamily="34" charset="0"/>
              </a:rPr>
              <a:t>should be completed and submitted</a:t>
            </a:r>
          </a:p>
          <a:p>
            <a:r>
              <a:rPr lang="en-US" sz="4400" dirty="0">
                <a:solidFill>
                  <a:schemeClr val="tx1">
                    <a:lumMod val="85000"/>
                    <a:lumOff val="15000"/>
                  </a:schemeClr>
                </a:solidFill>
                <a:latin typeface="Arial" panose="020B0604020202020204" pitchFamily="34" charset="0"/>
                <a:cs typeface="Arial" panose="020B0604020202020204" pitchFamily="34" charset="0"/>
              </a:rPr>
              <a:t>	 for any losses.</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Ensures proper insurance coverage is in place.</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Driver authorization process</a:t>
            </a:r>
          </a:p>
          <a:p>
            <a:pPr marL="571500" indent="-571500">
              <a:buFont typeface="Arial" panose="020B0604020202020204" pitchFamily="34" charset="0"/>
              <a:buChar char="•"/>
            </a:pP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r>
              <a:rPr lang="en-US" sz="4400" dirty="0">
                <a:solidFill>
                  <a:schemeClr val="tx1">
                    <a:lumMod val="85000"/>
                    <a:lumOff val="15000"/>
                  </a:schemeClr>
                </a:solidFill>
                <a:latin typeface="Arial" panose="020B0604020202020204" pitchFamily="34" charset="0"/>
                <a:cs typeface="Arial" panose="020B0604020202020204" pitchFamily="34" charset="0"/>
                <a:hlinkClick r:id="rId5"/>
              </a:rPr>
              <a:t>Business Services Guide to Managing Risk</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6"/>
          <a:stretch>
            <a:fillRect/>
          </a:stretch>
        </p:blipFill>
        <p:spPr>
          <a:xfrm>
            <a:off x="987313" y="580584"/>
            <a:ext cx="4960609" cy="791016"/>
          </a:xfrm>
          <a:prstGeom prst="rect">
            <a:avLst/>
          </a:prstGeom>
        </p:spPr>
      </p:pic>
    </p:spTree>
    <p:extLst>
      <p:ext uri="{BB962C8B-B14F-4D97-AF65-F5344CB8AC3E}">
        <p14:creationId xmlns:p14="http://schemas.microsoft.com/office/powerpoint/2010/main" val="22159767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3">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987313" y="1757326"/>
            <a:ext cx="15626800" cy="8340745"/>
          </a:xfrm>
          <a:prstGeom prst="rect">
            <a:avLst/>
          </a:prstGeom>
          <a:noFill/>
        </p:spPr>
        <p:txBody>
          <a:bodyPr wrap="square" rtlCol="0">
            <a:spAutoFit/>
          </a:bodyPr>
          <a:lstStyle/>
          <a:p>
            <a:r>
              <a:rPr lang="en-US" sz="9600" b="1" dirty="0">
                <a:solidFill>
                  <a:srgbClr val="830019"/>
                </a:solidFill>
                <a:latin typeface="Arial" panose="020B0604020202020204" pitchFamily="34" charset="0"/>
                <a:cs typeface="Arial" panose="020B0604020202020204" pitchFamily="34" charset="0"/>
              </a:rPr>
              <a:t>Forms</a:t>
            </a:r>
          </a:p>
          <a:p>
            <a:r>
              <a:rPr lang="en-US" sz="4400" dirty="0">
                <a:solidFill>
                  <a:schemeClr val="tx1">
                    <a:lumMod val="85000"/>
                    <a:lumOff val="15000"/>
                  </a:schemeClr>
                </a:solidFill>
                <a:latin typeface="Arial" panose="020B0604020202020204" pitchFamily="34" charset="0"/>
                <a:cs typeface="Arial" panose="020B0604020202020204" pitchFamily="34" charset="0"/>
              </a:rPr>
              <a:t>Commonly used forms that Business Services manages include:</a:t>
            </a:r>
          </a:p>
          <a:p>
            <a:pPr marL="1028700" lvl="1"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hlinkClick r:id="rId4"/>
              </a:rPr>
              <a:t>Academic Support Service Agreement (ASSA) Form</a:t>
            </a:r>
            <a:endParaRPr lang="en-US" sz="4400" dirty="0">
              <a:solidFill>
                <a:schemeClr val="tx1">
                  <a:lumMod val="85000"/>
                  <a:lumOff val="15000"/>
                </a:schemeClr>
              </a:solidFill>
              <a:latin typeface="Arial" panose="020B0604020202020204" pitchFamily="34" charset="0"/>
              <a:cs typeface="Arial" panose="020B0604020202020204" pitchFamily="34" charset="0"/>
              <a:hlinkClick r:id="rId5"/>
            </a:endParaRPr>
          </a:p>
          <a:p>
            <a:pPr marL="1028700" lvl="1"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hlinkClick r:id="rId5"/>
              </a:rPr>
              <a:t>Food Expense Approval Form</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hlinkClick r:id="rId6"/>
              </a:rPr>
              <a:t>Purchasing Card Statement Submission Form</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hlinkClick r:id="rId7"/>
              </a:rPr>
              <a:t>Transfer submission form </a:t>
            </a:r>
            <a:r>
              <a:rPr lang="en-US" sz="4400" dirty="0">
                <a:solidFill>
                  <a:schemeClr val="tx1">
                    <a:lumMod val="85000"/>
                    <a:lumOff val="15000"/>
                  </a:schemeClr>
                </a:solidFill>
                <a:latin typeface="Arial" panose="020B0604020202020204" pitchFamily="34" charset="0"/>
                <a:cs typeface="Arial" panose="020B0604020202020204" pitchFamily="34" charset="0"/>
              </a:rPr>
              <a:t>(non-expense)</a:t>
            </a:r>
          </a:p>
          <a:p>
            <a:pPr marL="1028700" lvl="1"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hlinkClick r:id="rId8"/>
              </a:rPr>
              <a:t>WISER Access Request Form</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lvl="2"/>
            <a:endParaRPr lang="en-US" sz="4400" dirty="0">
              <a:solidFill>
                <a:schemeClr val="tx1">
                  <a:lumMod val="85000"/>
                  <a:lumOff val="15000"/>
                </a:schemeClr>
              </a:solidFill>
              <a:latin typeface="Arial" panose="020B0604020202020204" pitchFamily="34" charset="0"/>
              <a:cs typeface="Arial" panose="020B0604020202020204" pitchFamily="34" charset="0"/>
              <a:hlinkClick r:id="rId9"/>
            </a:endParaRPr>
          </a:p>
          <a:p>
            <a:pPr lvl="2"/>
            <a:r>
              <a:rPr lang="en-US" sz="4400" dirty="0">
                <a:solidFill>
                  <a:schemeClr val="tx1">
                    <a:lumMod val="85000"/>
                    <a:lumOff val="15000"/>
                  </a:schemeClr>
                </a:solidFill>
                <a:latin typeface="Arial" panose="020B0604020202020204" pitchFamily="34" charset="0"/>
                <a:cs typeface="Arial" panose="020B0604020202020204" pitchFamily="34" charset="0"/>
                <a:hlinkClick r:id="rId9"/>
              </a:rPr>
              <a:t>Full list of Business Services Forms</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endParaRPr lang="en-US" sz="4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10"/>
          <a:stretch>
            <a:fillRect/>
          </a:stretch>
        </p:blipFill>
        <p:spPr>
          <a:xfrm>
            <a:off x="987313" y="580584"/>
            <a:ext cx="4960609" cy="791016"/>
          </a:xfrm>
          <a:prstGeom prst="rect">
            <a:avLst/>
          </a:prstGeom>
        </p:spPr>
      </p:pic>
    </p:spTree>
    <p:extLst>
      <p:ext uri="{BB962C8B-B14F-4D97-AF65-F5344CB8AC3E}">
        <p14:creationId xmlns:p14="http://schemas.microsoft.com/office/powerpoint/2010/main" val="400607453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3">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987313" y="1757326"/>
            <a:ext cx="17347984" cy="6986528"/>
          </a:xfrm>
          <a:prstGeom prst="rect">
            <a:avLst/>
          </a:prstGeom>
          <a:noFill/>
        </p:spPr>
        <p:txBody>
          <a:bodyPr wrap="square" rtlCol="0">
            <a:spAutoFit/>
          </a:bodyPr>
          <a:lstStyle/>
          <a:p>
            <a:r>
              <a:rPr lang="en-US" sz="9600" b="1" dirty="0">
                <a:solidFill>
                  <a:srgbClr val="830019"/>
                </a:solidFill>
                <a:latin typeface="Arial" panose="020B0604020202020204" pitchFamily="34" charset="0"/>
                <a:cs typeface="Arial" panose="020B0604020202020204" pitchFamily="34" charset="0"/>
              </a:rPr>
              <a:t>Systems</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The systems that Business Services supports include:</a:t>
            </a:r>
          </a:p>
          <a:p>
            <a:pPr marL="1028700" lvl="1"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WISER - </a:t>
            </a:r>
            <a:r>
              <a:rPr lang="en-US" sz="4400" dirty="0">
                <a:solidFill>
                  <a:schemeClr val="tx1">
                    <a:lumMod val="85000"/>
                    <a:lumOff val="15000"/>
                  </a:schemeClr>
                </a:solidFill>
                <a:latin typeface="Arial" panose="020B0604020202020204" pitchFamily="34" charset="0"/>
                <a:cs typeface="Arial" panose="020B0604020202020204" pitchFamily="34" charset="0"/>
                <a:hlinkClick r:id="rId4"/>
              </a:rPr>
              <a:t>https://wiser.wisc.edu/</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ShopUW+ - </a:t>
            </a:r>
            <a:r>
              <a:rPr lang="en-US" sz="4400" dirty="0">
                <a:solidFill>
                  <a:schemeClr val="tx1">
                    <a:lumMod val="85000"/>
                    <a:lumOff val="15000"/>
                  </a:schemeClr>
                </a:solidFill>
                <a:latin typeface="Arial" panose="020B0604020202020204" pitchFamily="34" charset="0"/>
                <a:cs typeface="Arial" panose="020B0604020202020204" pitchFamily="34" charset="0"/>
                <a:hlinkClick r:id="rId5"/>
              </a:rPr>
              <a:t>https://shopuwplus.wisc.edu/</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Cost Transfer Tool - </a:t>
            </a:r>
            <a:r>
              <a:rPr lang="en-US" sz="4400" dirty="0">
                <a:solidFill>
                  <a:schemeClr val="tx1">
                    <a:lumMod val="85000"/>
                    <a:lumOff val="15000"/>
                  </a:schemeClr>
                </a:solidFill>
                <a:latin typeface="Arial" panose="020B0604020202020204" pitchFamily="34" charset="0"/>
                <a:cs typeface="Arial" panose="020B0604020202020204" pitchFamily="34" charset="0"/>
                <a:hlinkClick r:id="rId6"/>
              </a:rPr>
              <a:t>https://ct.sfs.services.wisc.edu/</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Share Financial System (SFS) - </a:t>
            </a:r>
            <a:r>
              <a:rPr lang="en-US" sz="4400" dirty="0">
                <a:solidFill>
                  <a:schemeClr val="tx1">
                    <a:lumMod val="85000"/>
                    <a:lumOff val="15000"/>
                  </a:schemeClr>
                </a:solidFill>
                <a:latin typeface="Arial" panose="020B0604020202020204" pitchFamily="34" charset="0"/>
                <a:cs typeface="Arial" panose="020B0604020202020204" pitchFamily="34" charset="0"/>
                <a:hlinkClick r:id="rId7"/>
              </a:rPr>
              <a:t>https://portal.sfs.wisconsin.edu/</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1485900" lvl="2"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Includes </a:t>
            </a:r>
            <a:r>
              <a:rPr lang="en-US" sz="4400" dirty="0" err="1">
                <a:solidFill>
                  <a:schemeClr val="tx1">
                    <a:lumMod val="85000"/>
                    <a:lumOff val="15000"/>
                  </a:schemeClr>
                </a:solidFill>
                <a:latin typeface="Arial" panose="020B0604020202020204" pitchFamily="34" charset="0"/>
                <a:cs typeface="Arial" panose="020B0604020202020204" pitchFamily="34" charset="0"/>
              </a:rPr>
              <a:t>eReimbursement</a:t>
            </a:r>
            <a:r>
              <a:rPr lang="en-US" sz="4400" dirty="0">
                <a:solidFill>
                  <a:schemeClr val="tx1">
                    <a:lumMod val="85000"/>
                    <a:lumOff val="15000"/>
                  </a:schemeClr>
                </a:solidFill>
                <a:latin typeface="Arial" panose="020B0604020202020204" pitchFamily="34" charset="0"/>
                <a:cs typeface="Arial" panose="020B0604020202020204" pitchFamily="34" charset="0"/>
              </a:rPr>
              <a:t> and SFS security form for requesting ShopUW+ access</a:t>
            </a:r>
          </a:p>
          <a:p>
            <a:pPr marL="1028700" lvl="1"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DocuSign - </a:t>
            </a:r>
            <a:r>
              <a:rPr lang="en-US" sz="4400" dirty="0">
                <a:solidFill>
                  <a:schemeClr val="tx1">
                    <a:lumMod val="85000"/>
                    <a:lumOff val="15000"/>
                  </a:schemeClr>
                </a:solidFill>
                <a:latin typeface="Arial" panose="020B0604020202020204" pitchFamily="34" charset="0"/>
                <a:cs typeface="Arial" panose="020B0604020202020204" pitchFamily="34" charset="0"/>
                <a:hlinkClick r:id="rId8"/>
              </a:rPr>
              <a:t>https://www.docusign.com/</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9"/>
          <a:stretch>
            <a:fillRect/>
          </a:stretch>
        </p:blipFill>
        <p:spPr>
          <a:xfrm>
            <a:off x="987313" y="580584"/>
            <a:ext cx="4960609" cy="791016"/>
          </a:xfrm>
          <a:prstGeom prst="rect">
            <a:avLst/>
          </a:prstGeom>
        </p:spPr>
      </p:pic>
    </p:spTree>
    <p:extLst>
      <p:ext uri="{BB962C8B-B14F-4D97-AF65-F5344CB8AC3E}">
        <p14:creationId xmlns:p14="http://schemas.microsoft.com/office/powerpoint/2010/main" val="173789217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3">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987313" y="1786161"/>
            <a:ext cx="16544763" cy="7663636"/>
          </a:xfrm>
          <a:prstGeom prst="rect">
            <a:avLst/>
          </a:prstGeom>
          <a:noFill/>
        </p:spPr>
        <p:txBody>
          <a:bodyPr wrap="square" lIns="91440" tIns="45720" rIns="91440" bIns="45720" rtlCol="0" anchor="t">
            <a:spAutoFit/>
          </a:bodyPr>
          <a:lstStyle/>
          <a:p>
            <a:r>
              <a:rPr lang="en-US" sz="9600" b="1" dirty="0">
                <a:solidFill>
                  <a:srgbClr val="830019"/>
                </a:solidFill>
                <a:latin typeface="Arial" panose="020B0604020202020204" pitchFamily="34" charset="0"/>
                <a:cs typeface="Arial" panose="020B0604020202020204" pitchFamily="34" charset="0"/>
              </a:rPr>
              <a:t>Procurement</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400" dirty="0">
                <a:solidFill>
                  <a:schemeClr val="tx1">
                    <a:lumMod val="85000"/>
                    <a:lumOff val="15000"/>
                  </a:schemeClr>
                </a:solidFill>
                <a:latin typeface="Arial"/>
                <a:cs typeface="Arial"/>
              </a:rPr>
              <a:t>Supports institutional procurement processes.</a:t>
            </a:r>
          </a:p>
          <a:p>
            <a:pPr marL="1028700" lvl="1" indent="-571500">
              <a:buFont typeface="Arial" panose="020B0604020202020204" pitchFamily="34" charset="0"/>
              <a:buChar char="•"/>
            </a:pPr>
            <a:r>
              <a:rPr lang="en-US" sz="4400" dirty="0">
                <a:solidFill>
                  <a:schemeClr val="tx1">
                    <a:lumMod val="85000"/>
                    <a:lumOff val="15000"/>
                  </a:schemeClr>
                </a:solidFill>
                <a:latin typeface="Arial"/>
                <a:cs typeface="Arial"/>
                <a:hlinkClick r:id="rId4"/>
              </a:rPr>
              <a:t>https://www.uwlax.edu/business-services/our-services/purchasing/</a:t>
            </a:r>
            <a:endParaRPr lang="en-US" sz="4400" dirty="0">
              <a:solidFill>
                <a:schemeClr val="tx1">
                  <a:lumMod val="85000"/>
                  <a:lumOff val="15000"/>
                </a:schemeClr>
              </a:solidFill>
              <a:latin typeface="Arial"/>
              <a:cs typeface="Arial"/>
            </a:endParaRPr>
          </a:p>
          <a:p>
            <a:pPr marL="571500" indent="-571500">
              <a:buFont typeface="Arial" panose="020B0604020202020204" pitchFamily="34" charset="0"/>
              <a:buChar char="•"/>
            </a:pPr>
            <a:r>
              <a:rPr lang="en-US" sz="4400" dirty="0" err="1">
                <a:solidFill>
                  <a:schemeClr val="tx1">
                    <a:lumMod val="85000"/>
                    <a:lumOff val="15000"/>
                  </a:schemeClr>
                </a:solidFill>
                <a:latin typeface="Arial"/>
                <a:cs typeface="Arial"/>
              </a:rPr>
              <a:t>ShopUW</a:t>
            </a:r>
            <a:r>
              <a:rPr lang="en-US" sz="4400" dirty="0">
                <a:solidFill>
                  <a:schemeClr val="tx1">
                    <a:lumMod val="85000"/>
                    <a:lumOff val="15000"/>
                  </a:schemeClr>
                </a:solidFill>
                <a:latin typeface="Arial"/>
                <a:cs typeface="Arial"/>
              </a:rPr>
              <a:t>+ Procure-to-Pay (P2P) system</a:t>
            </a:r>
          </a:p>
          <a:p>
            <a:pPr marL="1028700" lvl="1" indent="-571500">
              <a:buFont typeface="Arial" panose="020B0604020202020204" pitchFamily="34" charset="0"/>
              <a:buChar char="•"/>
            </a:pPr>
            <a:r>
              <a:rPr lang="en-US" sz="4400" dirty="0">
                <a:solidFill>
                  <a:schemeClr val="tx1">
                    <a:lumMod val="85000"/>
                    <a:lumOff val="15000"/>
                  </a:schemeClr>
                </a:solidFill>
                <a:latin typeface="Arial"/>
                <a:cs typeface="Arial"/>
                <a:hlinkClick r:id="rId5"/>
              </a:rPr>
              <a:t>https://shopuwplus.wisc.edu/</a:t>
            </a:r>
            <a:endParaRPr lang="en-US" sz="4400" dirty="0">
              <a:solidFill>
                <a:schemeClr val="tx1">
                  <a:lumMod val="85000"/>
                  <a:lumOff val="15000"/>
                </a:schemeClr>
              </a:solidFill>
              <a:latin typeface="Arial"/>
              <a:cs typeface="Arial"/>
            </a:endParaRPr>
          </a:p>
          <a:p>
            <a:pPr marL="571500" indent="-571500">
              <a:buFont typeface="Arial" panose="020B0604020202020204" pitchFamily="34" charset="0"/>
              <a:buChar char="•"/>
            </a:pPr>
            <a:r>
              <a:rPr lang="en-US" sz="4400" dirty="0">
                <a:solidFill>
                  <a:schemeClr val="tx1">
                    <a:lumMod val="85000"/>
                    <a:lumOff val="15000"/>
                  </a:schemeClr>
                </a:solidFill>
                <a:latin typeface="Arial"/>
                <a:cs typeface="Arial"/>
              </a:rPr>
              <a:t>Procurement policy advising and training</a:t>
            </a:r>
          </a:p>
          <a:p>
            <a:pPr marL="571500" indent="-571500">
              <a:buFont typeface="Arial" panose="020B0604020202020204" pitchFamily="34" charset="0"/>
              <a:buChar char="•"/>
            </a:pPr>
            <a:r>
              <a:rPr lang="en-US" sz="4400" dirty="0">
                <a:solidFill>
                  <a:schemeClr val="tx1">
                    <a:lumMod val="85000"/>
                    <a:lumOff val="15000"/>
                  </a:schemeClr>
                </a:solidFill>
                <a:latin typeface="Arial"/>
                <a:cs typeface="Arial"/>
              </a:rPr>
              <a:t>Purchasing card training (Canvas) and management</a:t>
            </a:r>
          </a:p>
          <a:p>
            <a:pPr marL="571500" indent="-571500">
              <a:buFont typeface="Arial" panose="020B0604020202020204" pitchFamily="34" charset="0"/>
              <a:buChar char="•"/>
            </a:pPr>
            <a:r>
              <a:rPr lang="en-US" sz="4400" dirty="0">
                <a:solidFill>
                  <a:schemeClr val="tx1">
                    <a:lumMod val="85000"/>
                    <a:lumOff val="15000"/>
                  </a:schemeClr>
                </a:solidFill>
                <a:latin typeface="Arial"/>
                <a:cs typeface="Arial"/>
                <a:hlinkClick r:id="rId6"/>
              </a:rPr>
              <a:t>https://www.uwlax.edu/business-services/pcard/</a:t>
            </a:r>
            <a:endParaRPr lang="en-US" sz="4400" dirty="0">
              <a:solidFill>
                <a:schemeClr val="tx1">
                  <a:lumMod val="85000"/>
                  <a:lumOff val="15000"/>
                </a:schemeClr>
              </a:solidFill>
              <a:latin typeface="Arial"/>
              <a:cs typeface="Arial"/>
            </a:endParaRPr>
          </a:p>
          <a:p>
            <a:pPr marL="571500" indent="-571500">
              <a:buFont typeface="Arial" panose="020B0604020202020204" pitchFamily="34" charset="0"/>
              <a:buChar char="•"/>
            </a:pPr>
            <a:r>
              <a:rPr lang="en-US" sz="4400" dirty="0">
                <a:solidFill>
                  <a:schemeClr val="tx1">
                    <a:lumMod val="85000"/>
                    <a:lumOff val="15000"/>
                  </a:schemeClr>
                </a:solidFill>
                <a:latin typeface="Arial"/>
                <a:cs typeface="Arial"/>
              </a:rPr>
              <a:t>Vendor management (W-9s)</a:t>
            </a: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7"/>
          <a:stretch>
            <a:fillRect/>
          </a:stretch>
        </p:blipFill>
        <p:spPr>
          <a:xfrm>
            <a:off x="987313" y="580584"/>
            <a:ext cx="4960609" cy="791016"/>
          </a:xfrm>
          <a:prstGeom prst="rect">
            <a:avLst/>
          </a:prstGeom>
        </p:spPr>
      </p:pic>
    </p:spTree>
    <p:extLst>
      <p:ext uri="{BB962C8B-B14F-4D97-AF65-F5344CB8AC3E}">
        <p14:creationId xmlns:p14="http://schemas.microsoft.com/office/powerpoint/2010/main" val="419028280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3">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987313" y="2045361"/>
            <a:ext cx="16479449" cy="9017853"/>
          </a:xfrm>
          <a:prstGeom prst="rect">
            <a:avLst/>
          </a:prstGeom>
          <a:noFill/>
        </p:spPr>
        <p:txBody>
          <a:bodyPr wrap="square" rtlCol="0">
            <a:spAutoFit/>
          </a:bodyPr>
          <a:lstStyle/>
          <a:p>
            <a:r>
              <a:rPr lang="en-US" sz="9600" b="1" dirty="0">
                <a:solidFill>
                  <a:srgbClr val="830019"/>
                </a:solidFill>
                <a:latin typeface="Arial" panose="020B0604020202020204" pitchFamily="34" charset="0"/>
                <a:cs typeface="Arial" panose="020B0604020202020204" pitchFamily="34" charset="0"/>
              </a:rPr>
              <a:t>Accounts Payable</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Direct payments</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hlinkClick r:id="rId4"/>
              </a:rPr>
              <a:t>accountspayable@uwlax.edu</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Student Faculty Organization (SFO) accounting</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hlinkClick r:id="rId5"/>
              </a:rPr>
              <a:t>sfo@uwlax.edu</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Travel advising and support now provided by UWSA </a:t>
            </a:r>
            <a:r>
              <a:rPr lang="en-US" sz="4400" dirty="0">
                <a:solidFill>
                  <a:schemeClr val="tx1">
                    <a:lumMod val="85000"/>
                    <a:lumOff val="15000"/>
                  </a:schemeClr>
                </a:solidFill>
                <a:latin typeface="Arial" panose="020B0604020202020204" pitchFamily="34" charset="0"/>
                <a:cs typeface="Arial" panose="020B0604020202020204" pitchFamily="34" charset="0"/>
                <a:hlinkClick r:id="rId6"/>
              </a:rPr>
              <a:t>uwstraveloffice@uwsa.edu</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endParaRPr lang="en-US" sz="4400" dirty="0">
              <a:solidFill>
                <a:schemeClr val="tx1">
                  <a:lumMod val="85000"/>
                  <a:lumOff val="15000"/>
                </a:schemeClr>
              </a:solidFill>
              <a:latin typeface="Arial" panose="020B0604020202020204" pitchFamily="34" charset="0"/>
              <a:cs typeface="Arial" panose="020B0604020202020204" pitchFamily="34" charset="0"/>
              <a:hlinkClick r:id="rId7"/>
            </a:endParaRP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hlinkClick r:id="rId7"/>
              </a:rPr>
              <a:t>https://www.uwlax.edu/business-services/</a:t>
            </a:r>
          </a:p>
          <a:p>
            <a:r>
              <a:rPr lang="en-US" sz="4400" dirty="0">
                <a:solidFill>
                  <a:schemeClr val="tx1">
                    <a:lumMod val="85000"/>
                    <a:lumOff val="15000"/>
                  </a:schemeClr>
                </a:solidFill>
                <a:latin typeface="Arial" panose="020B0604020202020204" pitchFamily="34" charset="0"/>
                <a:cs typeface="Arial" panose="020B0604020202020204" pitchFamily="34" charset="0"/>
              </a:rPr>
              <a:t>	 </a:t>
            </a:r>
            <a:r>
              <a:rPr lang="en-US" sz="4400" dirty="0">
                <a:solidFill>
                  <a:schemeClr val="tx1">
                    <a:lumMod val="85000"/>
                    <a:lumOff val="15000"/>
                  </a:schemeClr>
                </a:solidFill>
                <a:latin typeface="Arial" panose="020B0604020202020204" pitchFamily="34" charset="0"/>
                <a:cs typeface="Arial" panose="020B0604020202020204" pitchFamily="34" charset="0"/>
                <a:hlinkClick r:id="rId7"/>
              </a:rPr>
              <a:t>our-services/travel/</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endParaRPr lang="en-US" sz="4400" dirty="0">
              <a:solidFill>
                <a:schemeClr val="tx1">
                  <a:lumMod val="85000"/>
                  <a:lumOff val="15000"/>
                </a:schemeClr>
              </a:solidFill>
              <a:latin typeface="Arial" panose="020B0604020202020204" pitchFamily="34" charset="0"/>
              <a:cs typeface="Arial" panose="020B0604020202020204" pitchFamily="34" charset="0"/>
            </a:endParaRPr>
          </a:p>
          <a:p>
            <a:r>
              <a:rPr lang="en-US" sz="4400" dirty="0">
                <a:solidFill>
                  <a:schemeClr val="tx1">
                    <a:lumMod val="85000"/>
                    <a:lumOff val="15000"/>
                  </a:schemeClr>
                </a:solidFill>
                <a:latin typeface="Arial" panose="020B0604020202020204" pitchFamily="34" charset="0"/>
                <a:cs typeface="Arial" panose="020B0604020202020204" pitchFamily="34" charset="0"/>
              </a:rPr>
              <a:t>	</a:t>
            </a:r>
            <a:endParaRPr lang="en-US" sz="9600" b="1" dirty="0">
              <a:solidFill>
                <a:srgbClr val="830019"/>
              </a:solidFill>
              <a:latin typeface="Arial" panose="020B0604020202020204" pitchFamily="34" charset="0"/>
              <a:cs typeface="Arial" panose="020B0604020202020204" pitchFamily="34" charset="0"/>
            </a:endParaRP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8"/>
          <a:stretch>
            <a:fillRect/>
          </a:stretch>
        </p:blipFill>
        <p:spPr>
          <a:xfrm>
            <a:off x="987313" y="580584"/>
            <a:ext cx="4960609" cy="791016"/>
          </a:xfrm>
          <a:prstGeom prst="rect">
            <a:avLst/>
          </a:prstGeom>
        </p:spPr>
      </p:pic>
    </p:spTree>
    <p:extLst>
      <p:ext uri="{BB962C8B-B14F-4D97-AF65-F5344CB8AC3E}">
        <p14:creationId xmlns:p14="http://schemas.microsoft.com/office/powerpoint/2010/main" val="45387095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3">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987312" y="2045361"/>
            <a:ext cx="14139033" cy="4893647"/>
          </a:xfrm>
          <a:prstGeom prst="rect">
            <a:avLst/>
          </a:prstGeom>
          <a:noFill/>
        </p:spPr>
        <p:txBody>
          <a:bodyPr wrap="square" lIns="91440" tIns="45720" rIns="91440" bIns="45720" rtlCol="0" anchor="t">
            <a:spAutoFit/>
          </a:bodyPr>
          <a:lstStyle/>
          <a:p>
            <a:r>
              <a:rPr lang="en-US" sz="9600" b="1" dirty="0">
                <a:solidFill>
                  <a:srgbClr val="830019"/>
                </a:solidFill>
                <a:latin typeface="Arial" panose="020B0604020202020204" pitchFamily="34" charset="0"/>
                <a:cs typeface="Arial" panose="020B0604020202020204" pitchFamily="34" charset="0"/>
              </a:rPr>
              <a:t>Contract Administration</a:t>
            </a:r>
          </a:p>
          <a:p>
            <a:pPr marL="571500" indent="-571500">
              <a:buFont typeface="Arial" panose="020B0604020202020204" pitchFamily="34" charset="0"/>
              <a:buChar char="•"/>
            </a:pPr>
            <a:r>
              <a:rPr lang="en-US" sz="5400" dirty="0">
                <a:solidFill>
                  <a:schemeClr val="tx1">
                    <a:lumMod val="85000"/>
                    <a:lumOff val="15000"/>
                  </a:schemeClr>
                </a:solidFill>
                <a:latin typeface="Arial"/>
                <a:cs typeface="Arial"/>
              </a:rPr>
              <a:t>Development, review, and negotiation of institutional contracts and agreements.</a:t>
            </a:r>
          </a:p>
          <a:p>
            <a:pPr marL="571500" indent="-571500">
              <a:buFont typeface="Arial" panose="020B0604020202020204" pitchFamily="34" charset="0"/>
              <a:buChar char="•"/>
            </a:pPr>
            <a:r>
              <a:rPr lang="en-US" sz="5400" dirty="0">
                <a:solidFill>
                  <a:schemeClr val="tx1">
                    <a:lumMod val="85000"/>
                    <a:lumOff val="15000"/>
                  </a:schemeClr>
                </a:solidFill>
                <a:latin typeface="Arial"/>
                <a:cs typeface="Arial"/>
              </a:rPr>
              <a:t>External and internal contracts and agreements.</a:t>
            </a: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4"/>
          <a:stretch>
            <a:fillRect/>
          </a:stretch>
        </p:blipFill>
        <p:spPr>
          <a:xfrm>
            <a:off x="987313" y="580584"/>
            <a:ext cx="4960609" cy="791016"/>
          </a:xfrm>
          <a:prstGeom prst="rect">
            <a:avLst/>
          </a:prstGeom>
        </p:spPr>
      </p:pic>
    </p:spTree>
    <p:extLst>
      <p:ext uri="{BB962C8B-B14F-4D97-AF65-F5344CB8AC3E}">
        <p14:creationId xmlns:p14="http://schemas.microsoft.com/office/powerpoint/2010/main" val="223244524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2">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987313" y="1583620"/>
            <a:ext cx="14648782" cy="7663636"/>
          </a:xfrm>
          <a:prstGeom prst="rect">
            <a:avLst/>
          </a:prstGeom>
          <a:noFill/>
        </p:spPr>
        <p:txBody>
          <a:bodyPr wrap="square" rtlCol="0">
            <a:spAutoFit/>
          </a:bodyPr>
          <a:lstStyle/>
          <a:p>
            <a:r>
              <a:rPr lang="en-US" sz="9600" b="1" dirty="0">
                <a:solidFill>
                  <a:srgbClr val="830019"/>
                </a:solidFill>
                <a:latin typeface="Arial" panose="020B0604020202020204" pitchFamily="34" charset="0"/>
                <a:cs typeface="Arial" panose="020B0604020202020204" pitchFamily="34" charset="0"/>
              </a:rPr>
              <a:t>Accounting</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General ledger processing and reporting</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Banking services</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Daily revenue posting</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Chargebacks</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Transfers</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Capital equipment</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LMHSC accounting</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Grant accounting</a:t>
            </a:r>
          </a:p>
          <a:p>
            <a:pPr marL="857250" indent="-857250">
              <a:buFont typeface="Arial" panose="020B0604020202020204" pitchFamily="34" charset="0"/>
              <a:buChar char="•"/>
            </a:pPr>
            <a:endParaRPr lang="en-US" sz="4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3"/>
          <a:stretch>
            <a:fillRect/>
          </a:stretch>
        </p:blipFill>
        <p:spPr>
          <a:xfrm>
            <a:off x="987313" y="580584"/>
            <a:ext cx="4960609" cy="791016"/>
          </a:xfrm>
          <a:prstGeom prst="rect">
            <a:avLst/>
          </a:prstGeom>
        </p:spPr>
      </p:pic>
    </p:spTree>
    <p:extLst>
      <p:ext uri="{BB962C8B-B14F-4D97-AF65-F5344CB8AC3E}">
        <p14:creationId xmlns:p14="http://schemas.microsoft.com/office/powerpoint/2010/main" val="19647556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2">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1071749" y="1944016"/>
            <a:ext cx="13976662" cy="8556188"/>
          </a:xfrm>
          <a:prstGeom prst="rect">
            <a:avLst/>
          </a:prstGeom>
          <a:noFill/>
        </p:spPr>
        <p:txBody>
          <a:bodyPr wrap="square" rtlCol="0">
            <a:spAutoFit/>
          </a:bodyPr>
          <a:lstStyle/>
          <a:p>
            <a:r>
              <a:rPr lang="en-US" sz="9600" b="1" dirty="0">
                <a:solidFill>
                  <a:srgbClr val="830019"/>
                </a:solidFill>
                <a:latin typeface="Arial" panose="020B0604020202020204" pitchFamily="34" charset="0"/>
                <a:cs typeface="Arial" panose="020B0604020202020204" pitchFamily="34" charset="0"/>
              </a:rPr>
              <a:t>Overview</a:t>
            </a:r>
          </a:p>
          <a:p>
            <a:pPr marL="857250" indent="-857250">
              <a:buFont typeface="Arial" panose="020B0604020202020204" pitchFamily="34" charset="0"/>
              <a:buChar char="•"/>
            </a:pPr>
            <a:endParaRPr lang="en-US" sz="1400" dirty="0">
              <a:solidFill>
                <a:schemeClr val="tx1">
                  <a:lumMod val="85000"/>
                  <a:lumOff val="15000"/>
                </a:schemeClr>
              </a:solidFill>
              <a:latin typeface="Arial" panose="020B0604020202020204" pitchFamily="34" charset="0"/>
              <a:cs typeface="Arial" panose="020B0604020202020204" pitchFamily="34" charset="0"/>
            </a:endParaRPr>
          </a:p>
          <a:p>
            <a:r>
              <a:rPr lang="en-US" sz="3600" dirty="0">
                <a:solidFill>
                  <a:schemeClr val="tx1">
                    <a:lumMod val="85000"/>
                    <a:lumOff val="15000"/>
                  </a:schemeClr>
                </a:solidFill>
                <a:latin typeface="Arial" panose="020B0604020202020204" pitchFamily="34" charset="0"/>
                <a:cs typeface="Arial" panose="020B0604020202020204" pitchFamily="34" charset="0"/>
              </a:rPr>
              <a:t>Business Services performs several accounting and business functions for the university, including:</a:t>
            </a:r>
          </a:p>
          <a:p>
            <a:pPr marL="457200" indent="-457200">
              <a:buFont typeface="+mj-lt"/>
              <a:buAutoNum type="arabicPeriod"/>
            </a:pPr>
            <a:r>
              <a:rPr lang="en-US" sz="3600" dirty="0">
                <a:solidFill>
                  <a:schemeClr val="tx1">
                    <a:lumMod val="85000"/>
                    <a:lumOff val="15000"/>
                  </a:schemeClr>
                </a:solidFill>
                <a:latin typeface="Arial" panose="020B0604020202020204" pitchFamily="34" charset="0"/>
                <a:cs typeface="Arial" panose="020B0604020202020204" pitchFamily="34" charset="0"/>
              </a:rPr>
              <a:t>Procurement –purchasing goods and services</a:t>
            </a:r>
          </a:p>
          <a:p>
            <a:pPr marL="457200" indent="-457200">
              <a:buFont typeface="+mj-lt"/>
              <a:buAutoNum type="arabicPeriod"/>
            </a:pPr>
            <a:r>
              <a:rPr lang="en-US" sz="3600" dirty="0">
                <a:solidFill>
                  <a:schemeClr val="tx1">
                    <a:lumMod val="85000"/>
                    <a:lumOff val="15000"/>
                  </a:schemeClr>
                </a:solidFill>
                <a:latin typeface="Arial" panose="020B0604020202020204" pitchFamily="34" charset="0"/>
                <a:cs typeface="Arial" panose="020B0604020202020204" pitchFamily="34" charset="0"/>
              </a:rPr>
              <a:t>Payables – paying for purchases</a:t>
            </a:r>
          </a:p>
          <a:p>
            <a:pPr marL="457200" indent="-457200">
              <a:buFont typeface="+mj-lt"/>
              <a:buAutoNum type="arabicPeriod"/>
            </a:pPr>
            <a:r>
              <a:rPr lang="en-US" sz="3600" dirty="0">
                <a:solidFill>
                  <a:schemeClr val="tx1">
                    <a:lumMod val="85000"/>
                    <a:lumOff val="15000"/>
                  </a:schemeClr>
                </a:solidFill>
                <a:latin typeface="Arial" panose="020B0604020202020204" pitchFamily="34" charset="0"/>
                <a:cs typeface="Arial" panose="020B0604020202020204" pitchFamily="34" charset="0"/>
              </a:rPr>
              <a:t>Contracts – negotiating and drafting legally binding agreements</a:t>
            </a:r>
          </a:p>
          <a:p>
            <a:pPr marL="457200" indent="-457200">
              <a:buFont typeface="+mj-lt"/>
              <a:buAutoNum type="arabicPeriod"/>
            </a:pPr>
            <a:r>
              <a:rPr lang="en-US" sz="3600" dirty="0">
                <a:solidFill>
                  <a:schemeClr val="tx1">
                    <a:lumMod val="85000"/>
                    <a:lumOff val="15000"/>
                  </a:schemeClr>
                </a:solidFill>
                <a:latin typeface="Arial" panose="020B0604020202020204" pitchFamily="34" charset="0"/>
                <a:cs typeface="Arial" panose="020B0604020202020204" pitchFamily="34" charset="0"/>
              </a:rPr>
              <a:t>Billing – billing students and others for goods and services</a:t>
            </a:r>
          </a:p>
          <a:p>
            <a:pPr marL="457200" indent="-457200">
              <a:buFont typeface="+mj-lt"/>
              <a:buAutoNum type="arabicPeriod"/>
            </a:pPr>
            <a:r>
              <a:rPr lang="en-US" sz="3600" dirty="0">
                <a:solidFill>
                  <a:schemeClr val="tx1">
                    <a:lumMod val="85000"/>
                    <a:lumOff val="15000"/>
                  </a:schemeClr>
                </a:solidFill>
                <a:latin typeface="Arial" panose="020B0604020202020204" pitchFamily="34" charset="0"/>
                <a:cs typeface="Arial" panose="020B0604020202020204" pitchFamily="34" charset="0"/>
              </a:rPr>
              <a:t>Accounting – recording expenses and revenues</a:t>
            </a:r>
          </a:p>
          <a:p>
            <a:pPr marL="457200" indent="-457200">
              <a:buFont typeface="+mj-lt"/>
              <a:buAutoNum type="arabicPeriod"/>
            </a:pPr>
            <a:r>
              <a:rPr lang="en-US" sz="3600" dirty="0">
                <a:solidFill>
                  <a:schemeClr val="tx1">
                    <a:lumMod val="85000"/>
                    <a:lumOff val="15000"/>
                  </a:schemeClr>
                </a:solidFill>
                <a:latin typeface="Arial" panose="020B0604020202020204" pitchFamily="34" charset="0"/>
                <a:cs typeface="Arial" panose="020B0604020202020204" pitchFamily="34" charset="0"/>
              </a:rPr>
              <a:t>Risk management – assessing and mitigating risk</a:t>
            </a:r>
          </a:p>
          <a:p>
            <a:pPr marL="457200" indent="-457200">
              <a:buFont typeface="+mj-lt"/>
              <a:buAutoNum type="arabicPeriod"/>
            </a:pPr>
            <a:r>
              <a:rPr lang="en-US" sz="3600" dirty="0">
                <a:solidFill>
                  <a:schemeClr val="tx1">
                    <a:lumMod val="85000"/>
                    <a:lumOff val="15000"/>
                  </a:schemeClr>
                </a:solidFill>
                <a:latin typeface="Arial" panose="020B0604020202020204" pitchFamily="34" charset="0"/>
                <a:cs typeface="Arial" panose="020B0604020202020204" pitchFamily="34" charset="0"/>
              </a:rPr>
              <a:t>Policy compliance – ensuring applicable policies are followed</a:t>
            </a:r>
          </a:p>
          <a:p>
            <a:endParaRPr lang="en-US" sz="3600"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buFont typeface="+mj-lt"/>
              <a:buAutoNum type="arabicPeriod"/>
            </a:pPr>
            <a:endParaRPr lang="en-US" sz="3200"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buFont typeface="+mj-lt"/>
              <a:buAutoNum type="arabicPeriod"/>
            </a:pP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pPr marL="457200" indent="-457200">
              <a:buFont typeface="+mj-lt"/>
              <a:buAutoNum type="arabicPeriod"/>
            </a:pPr>
            <a:endParaRPr lang="en-US" sz="2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3"/>
          <a:stretch>
            <a:fillRect/>
          </a:stretch>
        </p:blipFill>
        <p:spPr>
          <a:xfrm>
            <a:off x="987313" y="580584"/>
            <a:ext cx="4960609" cy="791016"/>
          </a:xfrm>
          <a:prstGeom prst="rect">
            <a:avLst/>
          </a:prstGeom>
        </p:spPr>
      </p:pic>
    </p:spTree>
    <p:extLst>
      <p:ext uri="{BB962C8B-B14F-4D97-AF65-F5344CB8AC3E}">
        <p14:creationId xmlns:p14="http://schemas.microsoft.com/office/powerpoint/2010/main" val="2553127618"/>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2">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987313" y="1879761"/>
            <a:ext cx="14648782" cy="6986528"/>
          </a:xfrm>
          <a:prstGeom prst="rect">
            <a:avLst/>
          </a:prstGeom>
          <a:noFill/>
        </p:spPr>
        <p:txBody>
          <a:bodyPr wrap="square" rtlCol="0">
            <a:spAutoFit/>
          </a:bodyPr>
          <a:lstStyle/>
          <a:p>
            <a:r>
              <a:rPr lang="en-US" sz="9600" b="1" dirty="0">
                <a:solidFill>
                  <a:srgbClr val="830019"/>
                </a:solidFill>
                <a:latin typeface="Arial" panose="020B0604020202020204" pitchFamily="34" charset="0"/>
                <a:cs typeface="Arial" panose="020B0604020202020204" pitchFamily="34" charset="0"/>
              </a:rPr>
              <a:t>Grant Accounting</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Fund 133 and 144 gifts, grants, and contracts</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Fund 233 gift accounting as well (Foundation funds)</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Works with Research &amp; Sponsored Programs</a:t>
            </a:r>
          </a:p>
          <a:p>
            <a:r>
              <a:rPr lang="en-US" sz="4400" dirty="0">
                <a:solidFill>
                  <a:schemeClr val="tx1">
                    <a:lumMod val="85000"/>
                    <a:lumOff val="15000"/>
                  </a:schemeClr>
                </a:solidFill>
                <a:latin typeface="Arial" panose="020B0604020202020204" pitchFamily="34" charset="0"/>
                <a:cs typeface="Arial" panose="020B0604020202020204" pitchFamily="34" charset="0"/>
              </a:rPr>
              <a:t>	 to ensure compliance and proper reporting</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Invoicing, time and effort reporting, &amp; reconciliation</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Develops extramural fringe benefit rates</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hlinkClick r:id="rId3"/>
              </a:rPr>
              <a:t>https://www.uwlax.edu/business-services/our-services/grant-accounting/overview/</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4"/>
          <a:stretch>
            <a:fillRect/>
          </a:stretch>
        </p:blipFill>
        <p:spPr>
          <a:xfrm>
            <a:off x="987313" y="580584"/>
            <a:ext cx="4960609" cy="791016"/>
          </a:xfrm>
          <a:prstGeom prst="rect">
            <a:avLst/>
          </a:prstGeom>
        </p:spPr>
      </p:pic>
    </p:spTree>
    <p:extLst>
      <p:ext uri="{BB962C8B-B14F-4D97-AF65-F5344CB8AC3E}">
        <p14:creationId xmlns:p14="http://schemas.microsoft.com/office/powerpoint/2010/main" val="287950149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3">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1071749" y="1834290"/>
            <a:ext cx="14458651" cy="9694962"/>
          </a:xfrm>
          <a:prstGeom prst="rect">
            <a:avLst/>
          </a:prstGeom>
          <a:noFill/>
        </p:spPr>
        <p:txBody>
          <a:bodyPr wrap="square" lIns="91440" tIns="45720" rIns="91440" bIns="45720" rtlCol="0" anchor="t">
            <a:spAutoFit/>
          </a:bodyPr>
          <a:lstStyle/>
          <a:p>
            <a:r>
              <a:rPr lang="en-US" sz="9600" b="1" dirty="0">
                <a:solidFill>
                  <a:srgbClr val="830019"/>
                </a:solidFill>
                <a:latin typeface="Arial" panose="020B0604020202020204" pitchFamily="34" charset="0"/>
                <a:cs typeface="Arial" panose="020B0604020202020204" pitchFamily="34" charset="0"/>
              </a:rPr>
              <a:t>Cashiers Office</a:t>
            </a:r>
          </a:p>
          <a:p>
            <a:pPr marL="571500" indent="-571500">
              <a:buFont typeface="Arial" panose="020B0604020202020204" pitchFamily="34" charset="0"/>
              <a:buChar char="•"/>
            </a:pPr>
            <a:r>
              <a:rPr lang="en-US" sz="4400" dirty="0">
                <a:latin typeface="Arial" panose="020B0604020202020204" pitchFamily="34" charset="0"/>
              </a:rPr>
              <a:t>Serves as the Accounts Receivable/Bursar function for the university.</a:t>
            </a:r>
          </a:p>
          <a:p>
            <a:pPr marL="571500" indent="-571500">
              <a:buFont typeface="Arial" panose="020B0604020202020204" pitchFamily="34" charset="0"/>
              <a:buChar char="•"/>
            </a:pPr>
            <a:r>
              <a:rPr lang="en-US" sz="4400" dirty="0">
                <a:latin typeface="Arial" panose="020B0604020202020204" pitchFamily="34" charset="0"/>
              </a:rPr>
              <a:t>Responsible for student billing and related customer service.</a:t>
            </a:r>
          </a:p>
          <a:p>
            <a:pPr marL="571500" indent="-571500">
              <a:buFont typeface="Arial" panose="020B0604020202020204" pitchFamily="34" charset="0"/>
              <a:buChar char="•"/>
            </a:pPr>
            <a:r>
              <a:rPr lang="en-US" sz="4400" dirty="0">
                <a:latin typeface="Arial"/>
                <a:cs typeface="Arial"/>
              </a:rPr>
              <a:t>Collects and deposits non-student funds and scholarship checks.</a:t>
            </a:r>
          </a:p>
          <a:p>
            <a:pPr marL="571500" indent="-571500">
              <a:buFont typeface="Arial" panose="020B0604020202020204" pitchFamily="34" charset="0"/>
              <a:buChar char="•"/>
            </a:pPr>
            <a:r>
              <a:rPr lang="en-US" sz="4400" dirty="0">
                <a:latin typeface="Arial" panose="020B0604020202020204" pitchFamily="34" charset="0"/>
              </a:rPr>
              <a:t>Provides limited credit card billing services for </a:t>
            </a:r>
          </a:p>
          <a:p>
            <a:r>
              <a:rPr lang="en-US" sz="4400" dirty="0">
                <a:latin typeface="Arial" panose="020B0604020202020204" pitchFamily="34" charset="0"/>
              </a:rPr>
              <a:t>	 non-student operations</a:t>
            </a:r>
          </a:p>
          <a:p>
            <a:pPr marL="571500" indent="-571500">
              <a:buFont typeface="Arial" panose="020B0604020202020204" pitchFamily="34" charset="0"/>
              <a:buChar char="•"/>
            </a:pPr>
            <a:r>
              <a:rPr lang="en-US" sz="4400" dirty="0">
                <a:latin typeface="Arial" panose="020B0604020202020204" pitchFamily="34" charset="0"/>
              </a:rPr>
              <a:t>Cashless campus initiative</a:t>
            </a:r>
          </a:p>
          <a:p>
            <a:pPr marL="571500" indent="-571500">
              <a:buFont typeface="Arial" panose="020B0604020202020204" pitchFamily="34" charset="0"/>
              <a:buChar char="•"/>
            </a:pPr>
            <a:r>
              <a:rPr lang="en-US" sz="4400" dirty="0">
                <a:latin typeface="Arial" panose="020B0604020202020204" pitchFamily="34" charset="0"/>
                <a:hlinkClick r:id="rId4"/>
              </a:rPr>
              <a:t>https://www.uwlax.edu/cashiers/</a:t>
            </a:r>
            <a:endParaRPr lang="en-US" sz="4400" dirty="0">
              <a:latin typeface="Arial" panose="020B0604020202020204" pitchFamily="34" charset="0"/>
            </a:endParaRPr>
          </a:p>
          <a:p>
            <a:pPr lvl="1"/>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857250" indent="-857250">
              <a:buFont typeface="Arial" panose="020B0604020202020204" pitchFamily="34" charset="0"/>
              <a:buChar char="•"/>
            </a:pPr>
            <a:endParaRPr lang="en-US" sz="4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5"/>
          <a:stretch>
            <a:fillRect/>
          </a:stretch>
        </p:blipFill>
        <p:spPr>
          <a:xfrm>
            <a:off x="987313" y="580584"/>
            <a:ext cx="4960609" cy="791016"/>
          </a:xfrm>
          <a:prstGeom prst="rect">
            <a:avLst/>
          </a:prstGeom>
        </p:spPr>
      </p:pic>
    </p:spTree>
    <p:extLst>
      <p:ext uri="{BB962C8B-B14F-4D97-AF65-F5344CB8AC3E}">
        <p14:creationId xmlns:p14="http://schemas.microsoft.com/office/powerpoint/2010/main" val="73732658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2">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987313" y="3900009"/>
            <a:ext cx="14648782" cy="4955203"/>
          </a:xfrm>
          <a:prstGeom prst="rect">
            <a:avLst/>
          </a:prstGeom>
          <a:noFill/>
        </p:spPr>
        <p:txBody>
          <a:bodyPr wrap="square" lIns="91440" tIns="45720" rIns="91440" bIns="45720" rtlCol="0" anchor="t">
            <a:spAutoFit/>
          </a:bodyPr>
          <a:lstStyle/>
          <a:p>
            <a:r>
              <a:rPr lang="en-US" sz="9600" b="1" dirty="0">
                <a:solidFill>
                  <a:srgbClr val="830019"/>
                </a:solidFill>
                <a:latin typeface="Arial" panose="020B0604020202020204" pitchFamily="34" charset="0"/>
                <a:cs typeface="Arial" panose="020B0604020202020204" pitchFamily="34" charset="0"/>
              </a:rPr>
              <a:t>Questions?</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Contact Business Services at: </a:t>
            </a:r>
            <a:r>
              <a:rPr lang="en-US" sz="4400" dirty="0">
                <a:solidFill>
                  <a:schemeClr val="tx1">
                    <a:lumMod val="85000"/>
                    <a:lumOff val="15000"/>
                  </a:schemeClr>
                </a:solidFill>
                <a:latin typeface="Arial" panose="020B0604020202020204" pitchFamily="34" charset="0"/>
                <a:cs typeface="Arial" panose="020B0604020202020204" pitchFamily="34" charset="0"/>
                <a:hlinkClick r:id="rId3"/>
              </a:rPr>
              <a:t>businessservices@uwlax.edu</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endParaRPr lang="en-US" sz="4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4"/>
          <a:stretch>
            <a:fillRect/>
          </a:stretch>
        </p:blipFill>
        <p:spPr>
          <a:xfrm>
            <a:off x="987313" y="580584"/>
            <a:ext cx="4960609" cy="791016"/>
          </a:xfrm>
          <a:prstGeom prst="rect">
            <a:avLst/>
          </a:prstGeom>
        </p:spPr>
      </p:pic>
    </p:spTree>
    <p:extLst>
      <p:ext uri="{BB962C8B-B14F-4D97-AF65-F5344CB8AC3E}">
        <p14:creationId xmlns:p14="http://schemas.microsoft.com/office/powerpoint/2010/main" val="126151475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2">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1071749" y="4676589"/>
            <a:ext cx="14648782" cy="1569660"/>
          </a:xfrm>
          <a:prstGeom prst="rect">
            <a:avLst/>
          </a:prstGeom>
          <a:noFill/>
        </p:spPr>
        <p:txBody>
          <a:bodyPr wrap="square" rtlCol="0">
            <a:spAutoFit/>
          </a:bodyPr>
          <a:lstStyle/>
          <a:p>
            <a:r>
              <a:rPr lang="en-US" sz="9600" b="1" dirty="0">
                <a:solidFill>
                  <a:srgbClr val="830019"/>
                </a:solidFill>
                <a:latin typeface="Arial" panose="020B0604020202020204" pitchFamily="34" charset="0"/>
                <a:cs typeface="Arial" panose="020B0604020202020204" pitchFamily="34" charset="0"/>
              </a:rPr>
              <a:t>Thank you!</a:t>
            </a: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3"/>
          <a:stretch>
            <a:fillRect/>
          </a:stretch>
        </p:blipFill>
        <p:spPr>
          <a:xfrm>
            <a:off x="987313" y="580584"/>
            <a:ext cx="4960609" cy="791016"/>
          </a:xfrm>
          <a:prstGeom prst="rect">
            <a:avLst/>
          </a:prstGeom>
        </p:spPr>
      </p:pic>
    </p:spTree>
    <p:extLst>
      <p:ext uri="{BB962C8B-B14F-4D97-AF65-F5344CB8AC3E}">
        <p14:creationId xmlns:p14="http://schemas.microsoft.com/office/powerpoint/2010/main" val="59236523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3001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6BA5AF-B267-486C-BE77-336CEB3842CA}"/>
              </a:ext>
            </a:extLst>
          </p:cNvPr>
          <p:cNvSpPr/>
          <p:nvPr/>
        </p:nvSpPr>
        <p:spPr>
          <a:xfrm>
            <a:off x="1061720" y="1104900"/>
            <a:ext cx="17993359" cy="8102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B1325149-D4DD-3545-8FF7-7EDF9BD8DCAF}"/>
              </a:ext>
            </a:extLst>
          </p:cNvPr>
          <p:cNvPicPr>
            <a:picLocks noChangeAspect="1"/>
          </p:cNvPicPr>
          <p:nvPr/>
        </p:nvPicPr>
        <p:blipFill rotWithShape="1">
          <a:blip r:embed="rId2"/>
          <a:srcRect l="6" t="11784" r="-7" b="17909"/>
          <a:stretch/>
        </p:blipFill>
        <p:spPr>
          <a:xfrm>
            <a:off x="1061720" y="2120900"/>
            <a:ext cx="17993359" cy="6515100"/>
          </a:xfrm>
          <a:prstGeom prst="rect">
            <a:avLst/>
          </a:prstGeom>
        </p:spPr>
      </p:pic>
    </p:spTree>
    <p:extLst>
      <p:ext uri="{BB962C8B-B14F-4D97-AF65-F5344CB8AC3E}">
        <p14:creationId xmlns:p14="http://schemas.microsoft.com/office/powerpoint/2010/main" val="6355631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2">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1071749" y="1944016"/>
            <a:ext cx="12925163" cy="6955750"/>
          </a:xfrm>
          <a:prstGeom prst="rect">
            <a:avLst/>
          </a:prstGeom>
          <a:noFill/>
        </p:spPr>
        <p:txBody>
          <a:bodyPr wrap="square" rtlCol="0">
            <a:spAutoFit/>
          </a:bodyPr>
          <a:lstStyle/>
          <a:p>
            <a:r>
              <a:rPr lang="en-US" sz="9600" b="1" dirty="0">
                <a:solidFill>
                  <a:srgbClr val="830019"/>
                </a:solidFill>
                <a:latin typeface="Arial" panose="020B0604020202020204" pitchFamily="34" charset="0"/>
                <a:cs typeface="Arial" panose="020B0604020202020204" pitchFamily="34" charset="0"/>
              </a:rPr>
              <a:t>Mission Statement</a:t>
            </a:r>
          </a:p>
          <a:p>
            <a:pPr marL="857250" indent="-857250">
              <a:buFont typeface="Arial" panose="020B0604020202020204" pitchFamily="34" charset="0"/>
              <a:buChar char="•"/>
            </a:pPr>
            <a:endParaRPr lang="en-US" sz="1400" dirty="0">
              <a:solidFill>
                <a:schemeClr val="tx1">
                  <a:lumMod val="85000"/>
                  <a:lumOff val="15000"/>
                </a:schemeClr>
              </a:solidFill>
              <a:latin typeface="Arial" panose="020B0604020202020204" pitchFamily="34" charset="0"/>
              <a:cs typeface="Arial" panose="020B0604020202020204" pitchFamily="34" charset="0"/>
            </a:endParaRPr>
          </a:p>
          <a:p>
            <a:r>
              <a:rPr lang="en-US" sz="2400" dirty="0">
                <a:solidFill>
                  <a:schemeClr val="tx1">
                    <a:lumMod val="85000"/>
                    <a:lumOff val="15000"/>
                  </a:schemeClr>
                </a:solidFill>
                <a:latin typeface="Arial" panose="020B0604020202020204" pitchFamily="34" charset="0"/>
                <a:cs typeface="Arial" panose="020B0604020202020204" pitchFamily="34" charset="0"/>
              </a:rPr>
              <a:t>The mission of the University of Wisconsin-La Crosse Business Services is to effectively develop and manage university business operations to support the institution’s educational, research, and public service missions.</a:t>
            </a:r>
          </a:p>
          <a:p>
            <a:endParaRPr lang="en-US" sz="2400" dirty="0">
              <a:solidFill>
                <a:schemeClr val="tx1">
                  <a:lumMod val="85000"/>
                  <a:lumOff val="15000"/>
                </a:schemeClr>
              </a:solidFill>
              <a:latin typeface="Arial" panose="020B0604020202020204" pitchFamily="34" charset="0"/>
              <a:cs typeface="Arial" panose="020B0604020202020204" pitchFamily="34" charset="0"/>
            </a:endParaRPr>
          </a:p>
          <a:p>
            <a:r>
              <a:rPr lang="en-US" sz="2400" dirty="0">
                <a:solidFill>
                  <a:schemeClr val="tx1">
                    <a:lumMod val="85000"/>
                    <a:lumOff val="15000"/>
                  </a:schemeClr>
                </a:solidFill>
                <a:latin typeface="Arial" panose="020B0604020202020204" pitchFamily="34" charset="0"/>
                <a:cs typeface="Arial" panose="020B0604020202020204" pitchFamily="34" charset="0"/>
              </a:rPr>
              <a:t>To fulfill its mission, Business Services implements procurement, payables, and receivables processes for efficient exchanges of economic resources and produces timely and accurate accounting information that reflects the financial position of the institution.</a:t>
            </a:r>
          </a:p>
          <a:p>
            <a:endParaRPr lang="en-US" sz="2400" dirty="0">
              <a:solidFill>
                <a:schemeClr val="tx1">
                  <a:lumMod val="85000"/>
                  <a:lumOff val="15000"/>
                </a:schemeClr>
              </a:solidFill>
              <a:latin typeface="Arial" panose="020B0604020202020204" pitchFamily="34" charset="0"/>
              <a:cs typeface="Arial" panose="020B0604020202020204" pitchFamily="34" charset="0"/>
            </a:endParaRPr>
          </a:p>
          <a:p>
            <a:r>
              <a:rPr lang="en-US" sz="2400" dirty="0">
                <a:solidFill>
                  <a:schemeClr val="tx1">
                    <a:lumMod val="85000"/>
                    <a:lumOff val="15000"/>
                  </a:schemeClr>
                </a:solidFill>
                <a:latin typeface="Arial" panose="020B0604020202020204" pitchFamily="34" charset="0"/>
                <a:cs typeface="Arial" panose="020B0604020202020204" pitchFamily="34" charset="0"/>
              </a:rPr>
              <a:t>Business Services engages with students, faculty, staff, and external entities to support the institution’s fiscal management by providing exceptional customer service and guiding stakeholders through business processes with the highest standards of professionalism, integrity, and accountability.</a:t>
            </a:r>
          </a:p>
          <a:p>
            <a:endParaRPr lang="en-US" sz="2400" dirty="0">
              <a:solidFill>
                <a:schemeClr val="tx1">
                  <a:lumMod val="85000"/>
                  <a:lumOff val="15000"/>
                </a:schemeClr>
              </a:solidFill>
              <a:latin typeface="Arial" panose="020B0604020202020204" pitchFamily="34" charset="0"/>
              <a:cs typeface="Arial" panose="020B0604020202020204" pitchFamily="34" charset="0"/>
            </a:endParaRPr>
          </a:p>
          <a:p>
            <a:r>
              <a:rPr lang="en-US" sz="2400" dirty="0">
                <a:solidFill>
                  <a:schemeClr val="tx1">
                    <a:lumMod val="85000"/>
                    <a:lumOff val="15000"/>
                  </a:schemeClr>
                </a:solidFill>
                <a:latin typeface="Arial" panose="020B0604020202020204" pitchFamily="34" charset="0"/>
                <a:cs typeface="Arial" panose="020B0604020202020204" pitchFamily="34" charset="0"/>
                <a:hlinkClick r:id="rId3"/>
              </a:rPr>
              <a:t>https://www.uwlax.edu/business-services/mission-vision/</a:t>
            </a:r>
            <a:endParaRPr lang="en-US" sz="2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4"/>
          <a:stretch>
            <a:fillRect/>
          </a:stretch>
        </p:blipFill>
        <p:spPr>
          <a:xfrm>
            <a:off x="987313" y="580584"/>
            <a:ext cx="4960609" cy="791016"/>
          </a:xfrm>
          <a:prstGeom prst="rect">
            <a:avLst/>
          </a:prstGeom>
        </p:spPr>
      </p:pic>
    </p:spTree>
    <p:extLst>
      <p:ext uri="{BB962C8B-B14F-4D97-AF65-F5344CB8AC3E}">
        <p14:creationId xmlns:p14="http://schemas.microsoft.com/office/powerpoint/2010/main" val="42261212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2">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1071749" y="1944016"/>
            <a:ext cx="12925163" cy="6709529"/>
          </a:xfrm>
          <a:prstGeom prst="rect">
            <a:avLst/>
          </a:prstGeom>
          <a:noFill/>
        </p:spPr>
        <p:txBody>
          <a:bodyPr wrap="square" rtlCol="0">
            <a:spAutoFit/>
          </a:bodyPr>
          <a:lstStyle/>
          <a:p>
            <a:r>
              <a:rPr lang="en-US" sz="9600" b="1" dirty="0">
                <a:solidFill>
                  <a:srgbClr val="830019"/>
                </a:solidFill>
                <a:latin typeface="Arial" panose="020B0604020202020204" pitchFamily="34" charset="0"/>
                <a:cs typeface="Arial" panose="020B0604020202020204" pitchFamily="34" charset="0"/>
              </a:rPr>
              <a:t>Vision Statement</a:t>
            </a:r>
          </a:p>
          <a:p>
            <a:pPr marL="857250" indent="-857250">
              <a:buFont typeface="Arial" panose="020B0604020202020204" pitchFamily="34" charset="0"/>
              <a:buChar char="•"/>
            </a:pPr>
            <a:endParaRPr lang="en-US" sz="1400" dirty="0">
              <a:solidFill>
                <a:schemeClr val="tx1">
                  <a:lumMod val="85000"/>
                  <a:lumOff val="15000"/>
                </a:schemeClr>
              </a:solidFill>
              <a:latin typeface="Arial" panose="020B0604020202020204" pitchFamily="34" charset="0"/>
              <a:cs typeface="Arial" panose="020B0604020202020204" pitchFamily="34" charset="0"/>
            </a:endParaRPr>
          </a:p>
          <a:p>
            <a:r>
              <a:rPr lang="en-US" sz="4000" dirty="0">
                <a:solidFill>
                  <a:schemeClr val="tx1">
                    <a:lumMod val="85000"/>
                    <a:lumOff val="15000"/>
                  </a:schemeClr>
                </a:solidFill>
                <a:latin typeface="Arial" panose="020B0604020202020204" pitchFamily="34" charset="0"/>
                <a:cs typeface="Arial" panose="020B0604020202020204" pitchFamily="34" charset="0"/>
              </a:rPr>
              <a:t>The vision of the Business Services office at the University of Wisconsin-La Crosse is to serve the business needs of our diverse stakeholders by driving innovation, applying technology and business concepts to improve university operations, and setting a leading example of professionalism for the institution.</a:t>
            </a:r>
          </a:p>
          <a:p>
            <a:endParaRPr lang="en-US" sz="4000" dirty="0">
              <a:solidFill>
                <a:schemeClr val="tx1">
                  <a:lumMod val="85000"/>
                  <a:lumOff val="15000"/>
                </a:schemeClr>
              </a:solidFill>
              <a:latin typeface="Arial" panose="020B0604020202020204" pitchFamily="34" charset="0"/>
              <a:cs typeface="Arial" panose="020B0604020202020204" pitchFamily="34" charset="0"/>
            </a:endParaRPr>
          </a:p>
          <a:p>
            <a:r>
              <a:rPr lang="en-US" sz="4000" dirty="0">
                <a:solidFill>
                  <a:schemeClr val="tx1">
                    <a:lumMod val="85000"/>
                    <a:lumOff val="15000"/>
                  </a:schemeClr>
                </a:solidFill>
                <a:latin typeface="Arial" panose="020B0604020202020204" pitchFamily="34" charset="0"/>
                <a:cs typeface="Arial" panose="020B0604020202020204" pitchFamily="34" charset="0"/>
                <a:hlinkClick r:id="rId3"/>
              </a:rPr>
              <a:t>https://www.uwlax.edu/business-services/mission-vision/</a:t>
            </a:r>
            <a:endParaRPr lang="en-US" sz="40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4"/>
          <a:stretch>
            <a:fillRect/>
          </a:stretch>
        </p:blipFill>
        <p:spPr>
          <a:xfrm>
            <a:off x="987313" y="580584"/>
            <a:ext cx="4960609" cy="791016"/>
          </a:xfrm>
          <a:prstGeom prst="rect">
            <a:avLst/>
          </a:prstGeom>
        </p:spPr>
      </p:pic>
    </p:spTree>
    <p:extLst>
      <p:ext uri="{BB962C8B-B14F-4D97-AF65-F5344CB8AC3E}">
        <p14:creationId xmlns:p14="http://schemas.microsoft.com/office/powerpoint/2010/main" val="214959599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888242" y="1623340"/>
            <a:ext cx="16586158" cy="8340745"/>
          </a:xfrm>
          <a:prstGeom prst="rect">
            <a:avLst/>
          </a:prstGeom>
          <a:noFill/>
        </p:spPr>
        <p:txBody>
          <a:bodyPr wrap="square" lIns="91440" tIns="45720" rIns="91440" bIns="45720" rtlCol="0" anchor="t">
            <a:spAutoFit/>
          </a:bodyPr>
          <a:lstStyle/>
          <a:p>
            <a:r>
              <a:rPr lang="en-US" sz="9600" b="1" dirty="0">
                <a:solidFill>
                  <a:srgbClr val="830019"/>
                </a:solidFill>
                <a:latin typeface="Arial" panose="020B0604020202020204" pitchFamily="34" charset="0"/>
                <a:cs typeface="Arial" panose="020B0604020202020204" pitchFamily="34" charset="0"/>
              </a:rPr>
              <a:t>Organizational Chart</a:t>
            </a:r>
          </a:p>
          <a:p>
            <a:endParaRPr lang="en-US" sz="4400" dirty="0">
              <a:solidFill>
                <a:schemeClr val="tx1">
                  <a:lumMod val="85000"/>
                  <a:lumOff val="15000"/>
                </a:schemeClr>
              </a:solidFill>
              <a:latin typeface="Arial" panose="020B0604020202020204" pitchFamily="34" charset="0"/>
              <a:cs typeface="Arial" panose="020B0604020202020204" pitchFamily="34" charset="0"/>
            </a:endParaRPr>
          </a:p>
          <a:p>
            <a:endParaRPr lang="en-US" sz="4400" dirty="0">
              <a:solidFill>
                <a:schemeClr val="tx1">
                  <a:lumMod val="85000"/>
                  <a:lumOff val="15000"/>
                </a:schemeClr>
              </a:solidFill>
              <a:latin typeface="Arial" panose="020B0604020202020204" pitchFamily="34" charset="0"/>
              <a:cs typeface="Arial" panose="020B0604020202020204" pitchFamily="34" charset="0"/>
            </a:endParaRPr>
          </a:p>
          <a:p>
            <a:endParaRPr lang="en-US" sz="4400" dirty="0">
              <a:solidFill>
                <a:schemeClr val="tx1">
                  <a:lumMod val="85000"/>
                  <a:lumOff val="15000"/>
                </a:schemeClr>
              </a:solidFill>
              <a:latin typeface="Arial" panose="020B0604020202020204" pitchFamily="34" charset="0"/>
              <a:cs typeface="Arial" panose="020B0604020202020204" pitchFamily="34" charset="0"/>
            </a:endParaRPr>
          </a:p>
          <a:p>
            <a:endParaRPr lang="en-US" sz="4400" dirty="0">
              <a:solidFill>
                <a:schemeClr val="tx1">
                  <a:lumMod val="85000"/>
                  <a:lumOff val="15000"/>
                </a:schemeClr>
              </a:solidFill>
              <a:latin typeface="Arial" panose="020B0604020202020204" pitchFamily="34" charset="0"/>
              <a:cs typeface="Arial" panose="020B0604020202020204" pitchFamily="34" charset="0"/>
            </a:endParaRPr>
          </a:p>
          <a:p>
            <a:endParaRPr lang="en-US" sz="4400" dirty="0">
              <a:solidFill>
                <a:schemeClr val="tx1">
                  <a:lumMod val="85000"/>
                  <a:lumOff val="15000"/>
                </a:schemeClr>
              </a:solidFill>
              <a:latin typeface="Arial" panose="020B0604020202020204" pitchFamily="34" charset="0"/>
              <a:cs typeface="Arial" panose="020B0604020202020204" pitchFamily="34" charset="0"/>
            </a:endParaRPr>
          </a:p>
          <a:p>
            <a:endParaRPr lang="en-US" sz="4400" dirty="0">
              <a:solidFill>
                <a:schemeClr val="tx1">
                  <a:lumMod val="85000"/>
                  <a:lumOff val="15000"/>
                </a:schemeClr>
              </a:solidFill>
              <a:latin typeface="Arial" panose="020B0604020202020204" pitchFamily="34" charset="0"/>
              <a:cs typeface="Arial" panose="020B0604020202020204" pitchFamily="34" charset="0"/>
            </a:endParaRPr>
          </a:p>
          <a:p>
            <a:endParaRPr lang="en-US" sz="4400" dirty="0">
              <a:solidFill>
                <a:schemeClr val="tx1">
                  <a:lumMod val="85000"/>
                  <a:lumOff val="15000"/>
                </a:schemeClr>
              </a:solidFill>
              <a:latin typeface="Arial" panose="020B0604020202020204" pitchFamily="34" charset="0"/>
              <a:cs typeface="Arial" panose="020B0604020202020204" pitchFamily="34" charset="0"/>
            </a:endParaRPr>
          </a:p>
          <a:p>
            <a:endParaRPr lang="en-US" sz="4400" dirty="0">
              <a:solidFill>
                <a:schemeClr val="tx1">
                  <a:lumMod val="85000"/>
                  <a:lumOff val="15000"/>
                </a:schemeClr>
              </a:solidFill>
              <a:latin typeface="Arial" panose="020B0604020202020204" pitchFamily="34" charset="0"/>
              <a:cs typeface="Arial" panose="020B0604020202020204" pitchFamily="34" charset="0"/>
            </a:endParaRPr>
          </a:p>
          <a:p>
            <a:endParaRPr lang="en-US" sz="4400" dirty="0">
              <a:solidFill>
                <a:schemeClr val="tx1">
                  <a:lumMod val="85000"/>
                  <a:lumOff val="15000"/>
                </a:schemeClr>
              </a:solidFill>
              <a:latin typeface="Arial" panose="020B0604020202020204" pitchFamily="34" charset="0"/>
              <a:cs typeface="Arial" panose="020B0604020202020204" pitchFamily="34" charset="0"/>
            </a:endParaRPr>
          </a:p>
          <a:p>
            <a:endParaRPr lang="en-US" sz="4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3"/>
          <a:stretch>
            <a:fillRect/>
          </a:stretch>
        </p:blipFill>
        <p:spPr>
          <a:xfrm>
            <a:off x="987313" y="580584"/>
            <a:ext cx="4960609" cy="791016"/>
          </a:xfrm>
          <a:prstGeom prst="rect">
            <a:avLst/>
          </a:prstGeom>
        </p:spPr>
      </p:pic>
      <p:pic>
        <p:nvPicPr>
          <p:cNvPr id="8" name="Picture 7">
            <a:extLst>
              <a:ext uri="{FF2B5EF4-FFF2-40B4-BE49-F238E27FC236}">
                <a16:creationId xmlns:a16="http://schemas.microsoft.com/office/drawing/2014/main" id="{F318AD04-C1A6-E15F-8E61-36AF6CB141F4}"/>
              </a:ext>
            </a:extLst>
          </p:cNvPr>
          <p:cNvPicPr>
            <a:picLocks noChangeAspect="1"/>
          </p:cNvPicPr>
          <p:nvPr/>
        </p:nvPicPr>
        <p:blipFill>
          <a:blip r:embed="rId4"/>
          <a:stretch>
            <a:fillRect/>
          </a:stretch>
        </p:blipFill>
        <p:spPr>
          <a:xfrm>
            <a:off x="2116197" y="3130375"/>
            <a:ext cx="15793435" cy="7168782"/>
          </a:xfrm>
          <a:prstGeom prst="rect">
            <a:avLst/>
          </a:prstGeom>
        </p:spPr>
      </p:pic>
    </p:spTree>
    <p:extLst>
      <p:ext uri="{BB962C8B-B14F-4D97-AF65-F5344CB8AC3E}">
        <p14:creationId xmlns:p14="http://schemas.microsoft.com/office/powerpoint/2010/main" val="99696608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3">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888242" y="1623340"/>
            <a:ext cx="16586158" cy="6986528"/>
          </a:xfrm>
          <a:prstGeom prst="rect">
            <a:avLst/>
          </a:prstGeom>
          <a:noFill/>
        </p:spPr>
        <p:txBody>
          <a:bodyPr wrap="square" lIns="91440" tIns="45720" rIns="91440" bIns="45720" rtlCol="0" anchor="t">
            <a:spAutoFit/>
          </a:bodyPr>
          <a:lstStyle/>
          <a:p>
            <a:r>
              <a:rPr lang="en-US" sz="9600" b="1" dirty="0">
                <a:solidFill>
                  <a:srgbClr val="830019"/>
                </a:solidFill>
                <a:latin typeface="Arial" panose="020B0604020202020204" pitchFamily="34" charset="0"/>
                <a:cs typeface="Arial" panose="020B0604020202020204" pitchFamily="34" charset="0"/>
              </a:rPr>
              <a:t>Leadership Team</a:t>
            </a:r>
          </a:p>
          <a:p>
            <a:r>
              <a:rPr lang="en-US" sz="4400" dirty="0">
                <a:solidFill>
                  <a:schemeClr val="tx1">
                    <a:lumMod val="85000"/>
                    <a:lumOff val="15000"/>
                  </a:schemeClr>
                </a:solidFill>
                <a:latin typeface="Arial" panose="020B0604020202020204" pitchFamily="34" charset="0"/>
                <a:cs typeface="Arial" panose="020B0604020202020204" pitchFamily="34" charset="0"/>
              </a:rPr>
              <a:t>Mark Haakenson – Controller</a:t>
            </a:r>
          </a:p>
          <a:p>
            <a:r>
              <a:rPr lang="en-US" sz="4400" dirty="0">
                <a:solidFill>
                  <a:schemeClr val="tx1">
                    <a:lumMod val="85000"/>
                    <a:lumOff val="15000"/>
                  </a:schemeClr>
                </a:solidFill>
                <a:latin typeface="Arial" panose="020B0604020202020204" pitchFamily="34" charset="0"/>
                <a:cs typeface="Arial" panose="020B0604020202020204" pitchFamily="34" charset="0"/>
              </a:rPr>
              <a:t>Kurtis Bock – Procurement Director</a:t>
            </a:r>
          </a:p>
          <a:p>
            <a:r>
              <a:rPr lang="en-US" sz="4400" dirty="0">
                <a:solidFill>
                  <a:schemeClr val="tx1">
                    <a:lumMod val="85000"/>
                    <a:lumOff val="15000"/>
                  </a:schemeClr>
                </a:solidFill>
                <a:latin typeface="Arial" panose="020B0604020202020204" pitchFamily="34" charset="0"/>
                <a:cs typeface="Arial" panose="020B0604020202020204" pitchFamily="34" charset="0"/>
              </a:rPr>
              <a:t>Derek Norby – Accounting Manager</a:t>
            </a:r>
          </a:p>
          <a:p>
            <a:r>
              <a:rPr lang="en-US" sz="4400" dirty="0">
                <a:solidFill>
                  <a:schemeClr val="tx1">
                    <a:lumMod val="85000"/>
                    <a:lumOff val="15000"/>
                  </a:schemeClr>
                </a:solidFill>
                <a:latin typeface="Arial" panose="020B0604020202020204" pitchFamily="34" charset="0"/>
                <a:cs typeface="Arial" panose="020B0604020202020204" pitchFamily="34" charset="0"/>
              </a:rPr>
              <a:t>Lisa Drazkowski – Accounts Receivable Manager</a:t>
            </a:r>
          </a:p>
          <a:p>
            <a:r>
              <a:rPr lang="en-US" sz="4400" dirty="0">
                <a:solidFill>
                  <a:schemeClr val="tx1">
                    <a:lumMod val="85000"/>
                    <a:lumOff val="15000"/>
                  </a:schemeClr>
                </a:solidFill>
                <a:latin typeface="Arial" panose="020B0604020202020204" pitchFamily="34" charset="0"/>
                <a:cs typeface="Arial" panose="020B0604020202020204" pitchFamily="34" charset="0"/>
              </a:rPr>
              <a:t>Spencer Green – Assistant Controller</a:t>
            </a:r>
          </a:p>
          <a:p>
            <a:r>
              <a:rPr lang="en-US" sz="4400" dirty="0">
                <a:solidFill>
                  <a:schemeClr val="tx1">
                    <a:lumMod val="85000"/>
                    <a:lumOff val="15000"/>
                  </a:schemeClr>
                </a:solidFill>
                <a:latin typeface="Arial" panose="020B0604020202020204" pitchFamily="34" charset="0"/>
                <a:cs typeface="Arial" panose="020B0604020202020204" pitchFamily="34" charset="0"/>
              </a:rPr>
              <a:t>Nathan Schlavensky – Contract Administrator</a:t>
            </a:r>
          </a:p>
          <a:p>
            <a:endParaRPr lang="en-US" sz="4400" dirty="0">
              <a:solidFill>
                <a:schemeClr val="tx1">
                  <a:lumMod val="85000"/>
                  <a:lumOff val="15000"/>
                </a:schemeClr>
              </a:solidFill>
              <a:latin typeface="Arial" panose="020B0604020202020204" pitchFamily="34" charset="0"/>
              <a:cs typeface="Arial" panose="020B0604020202020204" pitchFamily="34" charset="0"/>
            </a:endParaRPr>
          </a:p>
          <a:p>
            <a:r>
              <a:rPr lang="en-US" sz="4400" dirty="0">
                <a:solidFill>
                  <a:schemeClr val="tx1">
                    <a:lumMod val="85000"/>
                    <a:lumOff val="15000"/>
                  </a:schemeClr>
                </a:solidFill>
                <a:latin typeface="Arial" panose="020B0604020202020204" pitchFamily="34" charset="0"/>
                <a:cs typeface="Arial" panose="020B0604020202020204" pitchFamily="34" charset="0"/>
                <a:hlinkClick r:id="rId4"/>
              </a:rPr>
              <a:t>Full List of Business Services Staff</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5"/>
          <a:stretch>
            <a:fillRect/>
          </a:stretch>
        </p:blipFill>
        <p:spPr>
          <a:xfrm>
            <a:off x="987313" y="580584"/>
            <a:ext cx="4960609" cy="791016"/>
          </a:xfrm>
          <a:prstGeom prst="rect">
            <a:avLst/>
          </a:prstGeom>
        </p:spPr>
      </p:pic>
    </p:spTree>
    <p:extLst>
      <p:ext uri="{BB962C8B-B14F-4D97-AF65-F5344CB8AC3E}">
        <p14:creationId xmlns:p14="http://schemas.microsoft.com/office/powerpoint/2010/main" val="89183087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3">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888242" y="1623340"/>
            <a:ext cx="11893000" cy="7663636"/>
          </a:xfrm>
          <a:prstGeom prst="rect">
            <a:avLst/>
          </a:prstGeom>
          <a:noFill/>
        </p:spPr>
        <p:txBody>
          <a:bodyPr wrap="square" rtlCol="0">
            <a:spAutoFit/>
          </a:bodyPr>
          <a:lstStyle/>
          <a:p>
            <a:r>
              <a:rPr lang="en-US" sz="9600" b="1" dirty="0">
                <a:solidFill>
                  <a:srgbClr val="830019"/>
                </a:solidFill>
                <a:latin typeface="Arial" panose="020B0604020202020204" pitchFamily="34" charset="0"/>
                <a:cs typeface="Arial" panose="020B0604020202020204" pitchFamily="34" charset="0"/>
              </a:rPr>
              <a:t>Physical Location</a:t>
            </a:r>
          </a:p>
          <a:p>
            <a:r>
              <a:rPr lang="en-US" sz="4400" b="1" dirty="0">
                <a:solidFill>
                  <a:schemeClr val="tx1">
                    <a:lumMod val="85000"/>
                    <a:lumOff val="15000"/>
                  </a:schemeClr>
                </a:solidFill>
                <a:latin typeface="Arial" panose="020B0604020202020204" pitchFamily="34" charset="0"/>
                <a:cs typeface="Arial" panose="020B0604020202020204" pitchFamily="34" charset="0"/>
              </a:rPr>
              <a:t>125 Graff Main Hall</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Controller’s Office</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Accounting</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Accounts Payable</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Cashiers Office/Accounts Receivable</a:t>
            </a:r>
          </a:p>
          <a:p>
            <a:endParaRPr lang="en-US" sz="4400" dirty="0">
              <a:solidFill>
                <a:schemeClr val="tx1">
                  <a:lumMod val="85000"/>
                  <a:lumOff val="15000"/>
                </a:schemeClr>
              </a:solidFill>
              <a:latin typeface="Arial" panose="020B0604020202020204" pitchFamily="34" charset="0"/>
              <a:cs typeface="Arial" panose="020B0604020202020204" pitchFamily="34" charset="0"/>
            </a:endParaRPr>
          </a:p>
          <a:p>
            <a:r>
              <a:rPr lang="en-US" sz="4400" b="1" dirty="0">
                <a:solidFill>
                  <a:schemeClr val="tx1">
                    <a:lumMod val="85000"/>
                    <a:lumOff val="15000"/>
                  </a:schemeClr>
                </a:solidFill>
                <a:latin typeface="Arial" panose="020B0604020202020204" pitchFamily="34" charset="0"/>
                <a:cs typeface="Arial" panose="020B0604020202020204" pitchFamily="34" charset="0"/>
              </a:rPr>
              <a:t>118 Graff Main Hall</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Procurement</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Contract Administration</a:t>
            </a: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4"/>
          <a:stretch>
            <a:fillRect/>
          </a:stretch>
        </p:blipFill>
        <p:spPr>
          <a:xfrm>
            <a:off x="987313" y="580584"/>
            <a:ext cx="4960609" cy="791016"/>
          </a:xfrm>
          <a:prstGeom prst="rect">
            <a:avLst/>
          </a:prstGeom>
        </p:spPr>
      </p:pic>
    </p:spTree>
    <p:extLst>
      <p:ext uri="{BB962C8B-B14F-4D97-AF65-F5344CB8AC3E}">
        <p14:creationId xmlns:p14="http://schemas.microsoft.com/office/powerpoint/2010/main" val="65368598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3">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1071749" y="1836561"/>
            <a:ext cx="16020382" cy="8340745"/>
          </a:xfrm>
          <a:prstGeom prst="rect">
            <a:avLst/>
          </a:prstGeom>
          <a:noFill/>
        </p:spPr>
        <p:txBody>
          <a:bodyPr wrap="square" rtlCol="0">
            <a:spAutoFit/>
          </a:bodyPr>
          <a:lstStyle/>
          <a:p>
            <a:r>
              <a:rPr lang="en-US" sz="9600" b="1" dirty="0">
                <a:solidFill>
                  <a:srgbClr val="830019"/>
                </a:solidFill>
                <a:latin typeface="Arial" panose="020B0604020202020204" pitchFamily="34" charset="0"/>
                <a:cs typeface="Arial" panose="020B0604020202020204" pitchFamily="34" charset="0"/>
              </a:rPr>
              <a:t>Contact Information</a:t>
            </a:r>
          </a:p>
          <a:p>
            <a:r>
              <a:rPr lang="en-US" sz="4400" b="1" dirty="0">
                <a:solidFill>
                  <a:schemeClr val="tx1">
                    <a:lumMod val="85000"/>
                    <a:lumOff val="15000"/>
                  </a:schemeClr>
                </a:solidFill>
                <a:latin typeface="Arial" panose="020B0604020202020204" pitchFamily="34" charset="0"/>
                <a:cs typeface="Arial" panose="020B0604020202020204" pitchFamily="34" charset="0"/>
              </a:rPr>
              <a:t>Primary</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hlinkClick r:id="rId4"/>
              </a:rPr>
              <a:t>businessservices@uwlax.edu</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endParaRPr lang="en-US" sz="4400" dirty="0">
              <a:solidFill>
                <a:schemeClr val="tx1">
                  <a:lumMod val="85000"/>
                  <a:lumOff val="15000"/>
                </a:schemeClr>
              </a:solidFill>
              <a:latin typeface="Arial" panose="020B0604020202020204" pitchFamily="34" charset="0"/>
              <a:cs typeface="Arial" panose="020B0604020202020204" pitchFamily="34" charset="0"/>
            </a:endParaRPr>
          </a:p>
          <a:p>
            <a:r>
              <a:rPr lang="en-US" sz="4400" b="1" dirty="0">
                <a:solidFill>
                  <a:schemeClr val="tx1">
                    <a:lumMod val="85000"/>
                    <a:lumOff val="15000"/>
                  </a:schemeClr>
                </a:solidFill>
                <a:latin typeface="Arial" panose="020B0604020202020204" pitchFamily="34" charset="0"/>
                <a:cs typeface="Arial" panose="020B0604020202020204" pitchFamily="34" charset="0"/>
              </a:rPr>
              <a:t>Specific functions</a:t>
            </a: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hlinkClick r:id="rId5"/>
              </a:rPr>
              <a:t>purchasing@uwlax.edu</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hlinkClick r:id="rId6"/>
              </a:rPr>
              <a:t>pcards@uwlax.edu</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hlinkClick r:id="rId7"/>
              </a:rPr>
              <a:t>contracts@uwlax.edu</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hlinkClick r:id="rId8"/>
              </a:rPr>
              <a:t>accountspayable@uwlax.edu</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hlinkClick r:id="rId9"/>
              </a:rPr>
              <a:t>cashiers@uwlax.edu</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857250" indent="-857250">
              <a:buFont typeface="Arial" panose="020B0604020202020204" pitchFamily="34" charset="0"/>
              <a:buChar char="•"/>
            </a:pPr>
            <a:endParaRPr lang="en-US" sz="4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10"/>
          <a:stretch>
            <a:fillRect/>
          </a:stretch>
        </p:blipFill>
        <p:spPr>
          <a:xfrm>
            <a:off x="987313" y="580584"/>
            <a:ext cx="4960609" cy="791016"/>
          </a:xfrm>
          <a:prstGeom prst="rect">
            <a:avLst/>
          </a:prstGeom>
        </p:spPr>
      </p:pic>
    </p:spTree>
    <p:extLst>
      <p:ext uri="{BB962C8B-B14F-4D97-AF65-F5344CB8AC3E}">
        <p14:creationId xmlns:p14="http://schemas.microsoft.com/office/powerpoint/2010/main" val="59520345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6" name="Picture 5" descr="Shape&#10;&#10;Description automatically generated with low confidence">
            <a:extLst>
              <a:ext uri="{FF2B5EF4-FFF2-40B4-BE49-F238E27FC236}">
                <a16:creationId xmlns:a16="http://schemas.microsoft.com/office/drawing/2014/main" id="{4D3A34D1-B5A5-C348-A963-A3403B33C746}"/>
              </a:ext>
            </a:extLst>
          </p:cNvPr>
          <p:cNvPicPr>
            <a:picLocks noChangeAspect="1"/>
          </p:cNvPicPr>
          <p:nvPr/>
        </p:nvPicPr>
        <p:blipFill>
          <a:blip r:embed="rId2">
            <a:alphaModFix amt="20000"/>
          </a:blip>
          <a:stretch>
            <a:fillRect/>
          </a:stretch>
        </p:blipFill>
        <p:spPr>
          <a:xfrm>
            <a:off x="13282059" y="4912548"/>
            <a:ext cx="7315200" cy="7315200"/>
          </a:xfrm>
          <a:prstGeom prst="rect">
            <a:avLst/>
          </a:prstGeom>
        </p:spPr>
      </p:pic>
      <p:cxnSp>
        <p:nvCxnSpPr>
          <p:cNvPr id="11" name="Straight Connector 10">
            <a:extLst>
              <a:ext uri="{FF2B5EF4-FFF2-40B4-BE49-F238E27FC236}">
                <a16:creationId xmlns:a16="http://schemas.microsoft.com/office/drawing/2014/main" id="{9D9AFA12-A5E6-F343-BD08-0F3F34AF1A32}"/>
              </a:ext>
            </a:extLst>
          </p:cNvPr>
          <p:cNvCxnSpPr>
            <a:cxnSpLocks/>
          </p:cNvCxnSpPr>
          <p:nvPr/>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7" name="TextBox 6">
            <a:extLst>
              <a:ext uri="{FF2B5EF4-FFF2-40B4-BE49-F238E27FC236}">
                <a16:creationId xmlns:a16="http://schemas.microsoft.com/office/drawing/2014/main" id="{4495B162-E3EA-0E4E-91EB-5BF14B2527B5}"/>
              </a:ext>
            </a:extLst>
          </p:cNvPr>
          <p:cNvSpPr txBox="1"/>
          <p:nvPr/>
        </p:nvSpPr>
        <p:spPr>
          <a:xfrm>
            <a:off x="1071749" y="1944016"/>
            <a:ext cx="12925163" cy="7663636"/>
          </a:xfrm>
          <a:prstGeom prst="rect">
            <a:avLst/>
          </a:prstGeom>
          <a:noFill/>
        </p:spPr>
        <p:txBody>
          <a:bodyPr wrap="square" rtlCol="0">
            <a:spAutoFit/>
          </a:bodyPr>
          <a:lstStyle/>
          <a:p>
            <a:r>
              <a:rPr lang="en-US" sz="9600" b="1" dirty="0">
                <a:solidFill>
                  <a:srgbClr val="830019"/>
                </a:solidFill>
                <a:latin typeface="Arial" panose="020B0604020202020204" pitchFamily="34" charset="0"/>
                <a:cs typeface="Arial" panose="020B0604020202020204" pitchFamily="34" charset="0"/>
              </a:rPr>
              <a:t>Website</a:t>
            </a:r>
          </a:p>
          <a:p>
            <a:pPr marL="857250" indent="-857250">
              <a:buFont typeface="Arial" panose="020B0604020202020204" pitchFamily="34" charset="0"/>
              <a:buChar char="•"/>
            </a:pP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The Business Services website can be found here: </a:t>
            </a:r>
            <a:r>
              <a:rPr lang="en-US" sz="4400" dirty="0">
                <a:solidFill>
                  <a:schemeClr val="tx1">
                    <a:lumMod val="85000"/>
                    <a:lumOff val="15000"/>
                  </a:schemeClr>
                </a:solidFill>
                <a:latin typeface="Arial" panose="020B0604020202020204" pitchFamily="34" charset="0"/>
                <a:cs typeface="Arial" panose="020B0604020202020204" pitchFamily="34" charset="0"/>
                <a:hlinkClick r:id="rId3"/>
              </a:rPr>
              <a:t>https://www.uwlax.edu/business-services/</a:t>
            </a:r>
            <a:endParaRPr lang="en-US" sz="4400" dirty="0">
              <a:solidFill>
                <a:schemeClr val="tx1">
                  <a:lumMod val="85000"/>
                  <a:lumOff val="1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It includes:</a:t>
            </a:r>
          </a:p>
          <a:p>
            <a:pPr marL="800100" lvl="1" indent="-3429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Staff Listing</a:t>
            </a:r>
          </a:p>
          <a:p>
            <a:pPr marL="800100" lvl="1" indent="-3429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Policies</a:t>
            </a:r>
          </a:p>
          <a:p>
            <a:pPr marL="800100" lvl="1" indent="-3429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Forms</a:t>
            </a:r>
          </a:p>
          <a:p>
            <a:pPr marL="800100" lvl="1" indent="-3429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Fiscal year-end information</a:t>
            </a:r>
          </a:p>
          <a:p>
            <a:pPr marL="800100" lvl="1" indent="-342900">
              <a:buFont typeface="Arial" panose="020B0604020202020204" pitchFamily="34" charset="0"/>
              <a:buChar char="•"/>
            </a:pPr>
            <a:r>
              <a:rPr lang="en-US" sz="4400" dirty="0">
                <a:solidFill>
                  <a:schemeClr val="tx1">
                    <a:lumMod val="85000"/>
                    <a:lumOff val="15000"/>
                  </a:schemeClr>
                </a:solidFill>
                <a:latin typeface="Arial" panose="020B0604020202020204" pitchFamily="34" charset="0"/>
                <a:cs typeface="Arial" panose="020B0604020202020204" pitchFamily="34" charset="0"/>
              </a:rPr>
              <a:t>Additional resources</a:t>
            </a:r>
          </a:p>
        </p:txBody>
      </p:sp>
      <p:pic>
        <p:nvPicPr>
          <p:cNvPr id="3" name="Picture 2" descr="Text&#10;&#10;Description automatically generated with low confidence">
            <a:extLst>
              <a:ext uri="{FF2B5EF4-FFF2-40B4-BE49-F238E27FC236}">
                <a16:creationId xmlns:a16="http://schemas.microsoft.com/office/drawing/2014/main" id="{1D2B234C-811A-864F-831B-77537CF7FD7B}"/>
              </a:ext>
            </a:extLst>
          </p:cNvPr>
          <p:cNvPicPr>
            <a:picLocks noChangeAspect="1"/>
          </p:cNvPicPr>
          <p:nvPr/>
        </p:nvPicPr>
        <p:blipFill>
          <a:blip r:embed="rId4"/>
          <a:stretch>
            <a:fillRect/>
          </a:stretch>
        </p:blipFill>
        <p:spPr>
          <a:xfrm>
            <a:off x="987313" y="580584"/>
            <a:ext cx="4960609" cy="791016"/>
          </a:xfrm>
          <a:prstGeom prst="rect">
            <a:avLst/>
          </a:prstGeom>
        </p:spPr>
      </p:pic>
    </p:spTree>
    <p:extLst>
      <p:ext uri="{BB962C8B-B14F-4D97-AF65-F5344CB8AC3E}">
        <p14:creationId xmlns:p14="http://schemas.microsoft.com/office/powerpoint/2010/main" val="427480979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F8D0D7F2392046B05A3EA9A611D71D" ma:contentTypeVersion="20" ma:contentTypeDescription="Create a new document." ma:contentTypeScope="" ma:versionID="c8a27d13c316137dc37fd5cd308cf4f3">
  <xsd:schema xmlns:xsd="http://www.w3.org/2001/XMLSchema" xmlns:xs="http://www.w3.org/2001/XMLSchema" xmlns:p="http://schemas.microsoft.com/office/2006/metadata/properties" xmlns:ns2="62336752-4f3d-42d4-a052-a9b1ba2d9558" xmlns:ns3="dcea587c-3331-40ef-908a-1ce177f99ddd" targetNamespace="http://schemas.microsoft.com/office/2006/metadata/properties" ma:root="true" ma:fieldsID="9464c6e984ea4a41eab182470f3fc83f" ns2:_="" ns3:_="">
    <xsd:import namespace="62336752-4f3d-42d4-a052-a9b1ba2d9558"/>
    <xsd:import namespace="dcea587c-3331-40ef-908a-1ce177f99dd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_Flow_SignoffStatus" minOccurs="0"/>
                <xsd:element ref="ns3:MediaLengthInSeconds" minOccurs="0"/>
                <xsd:element ref="ns3:Date" minOccurs="0"/>
                <xsd:element ref="ns3:Amount" minOccurs="0"/>
                <xsd:element ref="ns3:Department"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36752-4f3d-42d4-a052-a9b1ba2d955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7" nillable="true" ma:displayName="Taxonomy Catch All Column" ma:hidden="true" ma:list="{ebdbe8d8-69eb-4126-ad69-13a6d6a1c930}" ma:internalName="TaxCatchAll" ma:showField="CatchAllData" ma:web="62336752-4f3d-42d4-a052-a9b1ba2d95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cea587c-3331-40ef-908a-1ce177f99dd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Date" ma:index="22" nillable="true" ma:displayName="Date" ma:description="Date" ma:internalName="Date">
      <xsd:simpleType>
        <xsd:restriction base="dms:Text">
          <xsd:maxLength value="255"/>
        </xsd:restriction>
      </xsd:simpleType>
    </xsd:element>
    <xsd:element name="Amount" ma:index="23" nillable="true" ma:displayName="Amount" ma:internalName="Amount">
      <xsd:simpleType>
        <xsd:restriction base="dms:Number"/>
      </xsd:simpleType>
    </xsd:element>
    <xsd:element name="Department" ma:index="24" nillable="true" ma:displayName="Department" ma:decimals="0" ma:internalName="Department">
      <xsd:simpleType>
        <xsd:restriction base="dms:Number">
          <xsd:maxInclusive value="6"/>
          <xsd:minInclusive value="0"/>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c74f3122-44b1-41ea-91ad-831baa7c83a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dcea587c-3331-40ef-908a-1ce177f99ddd" xsi:nil="true"/>
    <Date xmlns="dcea587c-3331-40ef-908a-1ce177f99ddd" xsi:nil="true"/>
    <Department xmlns="dcea587c-3331-40ef-908a-1ce177f99ddd" xsi:nil="true"/>
    <Amount xmlns="dcea587c-3331-40ef-908a-1ce177f99ddd" xsi:nil="true"/>
    <lcf76f155ced4ddcb4097134ff3c332f xmlns="dcea587c-3331-40ef-908a-1ce177f99ddd">
      <Terms xmlns="http://schemas.microsoft.com/office/infopath/2007/PartnerControls"/>
    </lcf76f155ced4ddcb4097134ff3c332f>
    <TaxCatchAll xmlns="62336752-4f3d-42d4-a052-a9b1ba2d95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00D73D-32C6-406D-8835-B916A97C71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336752-4f3d-42d4-a052-a9b1ba2d9558"/>
    <ds:schemaRef ds:uri="dcea587c-3331-40ef-908a-1ce177f99d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9EC76C-A068-46E3-8E30-44057D06194B}">
  <ds:schemaRefs>
    <ds:schemaRef ds:uri="http://www.w3.org/XML/1998/namespace"/>
    <ds:schemaRef ds:uri="http://schemas.microsoft.com/office/2006/metadata/properties"/>
    <ds:schemaRef ds:uri="http://purl.org/dc/elements/1.1/"/>
    <ds:schemaRef ds:uri="http://purl.org/dc/dcmitype/"/>
    <ds:schemaRef ds:uri="http://schemas.microsoft.com/office/2006/documentManagement/types"/>
    <ds:schemaRef ds:uri="62336752-4f3d-42d4-a052-a9b1ba2d9558"/>
    <ds:schemaRef ds:uri="dcea587c-3331-40ef-908a-1ce177f99ddd"/>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38CAAF58-F2A9-4B3F-BFEE-2482C8C614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1457</TotalTime>
  <Words>1077</Words>
  <Application>Microsoft Office PowerPoint</Application>
  <PresentationFormat>Custom</PresentationFormat>
  <Paragraphs>191</Paragraphs>
  <Slides>24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Piro</dc:creator>
  <cp:lastModifiedBy>Mark Haakenson</cp:lastModifiedBy>
  <cp:revision>32</cp:revision>
  <dcterms:created xsi:type="dcterms:W3CDTF">2018-11-12T15:38:00Z</dcterms:created>
  <dcterms:modified xsi:type="dcterms:W3CDTF">2023-03-07T14:04:33Z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0x010100FEF8D0D7F2392046B05A3EA9A611D71D</vt:lpwstr>
  </property>
  <property fmtid="{D5CDD505-2E9C-101B-9397-08002B2CF9AE}" pid="3" name="MediaServiceImageTags">
    <vt:lpwstr/>
  </property>
</Properties>
</file>