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my.wisconsin.edu/web/expanded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hyperlink" Target="https://tableau.wisconsin.edu/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my.wisconsin.edu/web/expanded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8.png"/><Relationship Id="rId5" Type="http://schemas.openxmlformats.org/officeDocument/2006/relationships/hyperlink" Target="https://tableau.wisconsin.edu/" TargetMode="External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ACFAE-D113-4ED0-A65E-0B7BCAFC8BA9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3DEBC8-412A-4CBC-B86B-E3E551E66079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Complete their Appointment Document </a:t>
          </a:r>
        </a:p>
      </dgm:t>
    </dgm:pt>
    <dgm:pt modelId="{0421679B-DDBA-482D-BD52-7B64263CE184}" type="parTrans" cxnId="{0FCF921C-A8B9-4F74-A684-824FB7D836D4}">
      <dgm:prSet/>
      <dgm:spPr/>
      <dgm:t>
        <a:bodyPr/>
        <a:lstStyle/>
        <a:p>
          <a:endParaRPr lang="en-US"/>
        </a:p>
      </dgm:t>
    </dgm:pt>
    <dgm:pt modelId="{48F378E7-B9F0-47CF-B301-B3E322E1BFA2}" type="sibTrans" cxnId="{0FCF921C-A8B9-4F74-A684-824FB7D836D4}">
      <dgm:prSet phldrT="1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1</a:t>
          </a:r>
        </a:p>
      </dgm:t>
    </dgm:pt>
    <dgm:pt modelId="{82475CE8-B9B5-4E9D-9A08-1C53246D68B6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Complete a Criminal Background Check (Student Help varies)</a:t>
          </a:r>
        </a:p>
      </dgm:t>
    </dgm:pt>
    <dgm:pt modelId="{FA421AC4-615B-41D2-830A-E9FD583EC459}" type="parTrans" cxnId="{E369F4A3-6DBE-48A2-BCB3-0C159B2FA4F6}">
      <dgm:prSet/>
      <dgm:spPr/>
      <dgm:t>
        <a:bodyPr/>
        <a:lstStyle/>
        <a:p>
          <a:endParaRPr lang="en-US"/>
        </a:p>
      </dgm:t>
    </dgm:pt>
    <dgm:pt modelId="{CB3A222B-BCCA-44EF-87B5-1E5EB96B8A47}" type="sibTrans" cxnId="{E369F4A3-6DBE-48A2-BCB3-0C159B2FA4F6}">
      <dgm:prSet phldrT="2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2</a:t>
          </a:r>
        </a:p>
      </dgm:t>
    </dgm:pt>
    <dgm:pt modelId="{B29FB6A3-BC5D-466D-9B6B-E822045EDC55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Complete a Sexual Harassment Reference Check (University Staff only)</a:t>
          </a:r>
        </a:p>
      </dgm:t>
    </dgm:pt>
    <dgm:pt modelId="{8DBFEE56-4889-4EB8-80A6-FF50C85D4BC7}" type="parTrans" cxnId="{5279850C-8F78-4BFC-8378-4CB1482DB6A7}">
      <dgm:prSet/>
      <dgm:spPr/>
      <dgm:t>
        <a:bodyPr/>
        <a:lstStyle/>
        <a:p>
          <a:endParaRPr lang="en-US"/>
        </a:p>
      </dgm:t>
    </dgm:pt>
    <dgm:pt modelId="{8686B097-2A04-44E2-926B-3DF082411B65}" type="sibTrans" cxnId="{5279850C-8F78-4BFC-8378-4CB1482DB6A7}">
      <dgm:prSet phldrT="3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3</a:t>
          </a:r>
        </a:p>
      </dgm:t>
    </dgm:pt>
    <dgm:pt modelId="{17E0AC1F-5671-49E5-BBE7-0CC687A25B9E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Verify an I-9 on, or prior to, first day of employment</a:t>
          </a:r>
        </a:p>
      </dgm:t>
    </dgm:pt>
    <dgm:pt modelId="{6B650ED8-D4E5-4A37-B13C-0201E1A69B6E}" type="parTrans" cxnId="{A7718FA5-3E93-40BD-8C8C-C6B49AF10148}">
      <dgm:prSet/>
      <dgm:spPr/>
      <dgm:t>
        <a:bodyPr/>
        <a:lstStyle/>
        <a:p>
          <a:endParaRPr lang="en-US"/>
        </a:p>
      </dgm:t>
    </dgm:pt>
    <dgm:pt modelId="{0BA26745-5C3E-4FB8-A0F4-7941213F4F49}" type="sibTrans" cxnId="{A7718FA5-3E93-40BD-8C8C-C6B49AF10148}">
      <dgm:prSet phldrT="4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4</a:t>
          </a:r>
        </a:p>
      </dgm:t>
    </dgm:pt>
    <dgm:pt modelId="{089D24AC-4DEF-4ECF-B623-69C97FEC6F06}" type="pres">
      <dgm:prSet presAssocID="{4EEACFAE-D113-4ED0-A65E-0B7BCAFC8BA9}" presName="linearFlow" presStyleCnt="0">
        <dgm:presLayoutVars>
          <dgm:dir/>
          <dgm:animLvl val="lvl"/>
          <dgm:resizeHandles val="exact"/>
        </dgm:presLayoutVars>
      </dgm:prSet>
      <dgm:spPr/>
    </dgm:pt>
    <dgm:pt modelId="{88153289-D0F1-4A3C-825E-8769A95B473F}" type="pres">
      <dgm:prSet presAssocID="{023DEBC8-412A-4CBC-B86B-E3E551E66079}" presName="compositeNode" presStyleCnt="0"/>
      <dgm:spPr/>
    </dgm:pt>
    <dgm:pt modelId="{1065D83F-0370-42C3-90BF-02C0B92F15FA}" type="pres">
      <dgm:prSet presAssocID="{023DEBC8-412A-4CBC-B86B-E3E551E6607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390EF6F-9D94-49FB-831E-3ED518F4DB4C}" type="pres">
      <dgm:prSet presAssocID="{023DEBC8-412A-4CBC-B86B-E3E551E66079}" presName="parSh" presStyleCnt="0"/>
      <dgm:spPr/>
    </dgm:pt>
    <dgm:pt modelId="{E7E98C7E-97C5-42CA-B535-CD84C54C8689}" type="pres">
      <dgm:prSet presAssocID="{023DEBC8-412A-4CBC-B86B-E3E551E66079}" presName="lineNode" presStyleLbl="alignAccFollowNode1" presStyleIdx="0" presStyleCnt="12"/>
      <dgm:spPr/>
    </dgm:pt>
    <dgm:pt modelId="{4176B523-3490-4370-ADF5-CE458949646B}" type="pres">
      <dgm:prSet presAssocID="{023DEBC8-412A-4CBC-B86B-E3E551E66079}" presName="lineArrowNode" presStyleLbl="alignAccFollowNode1" presStyleIdx="1" presStyleCnt="12"/>
      <dgm:spPr/>
    </dgm:pt>
    <dgm:pt modelId="{A79D1DCE-3700-41D3-BB78-E573811DD58C}" type="pres">
      <dgm:prSet presAssocID="{48F378E7-B9F0-47CF-B301-B3E322E1BFA2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AFE1F98B-34E5-4EDD-A1A5-D406C3425EF6}" type="pres">
      <dgm:prSet presAssocID="{48F378E7-B9F0-47CF-B301-B3E322E1BFA2}" presName="spacerBetweenCircleAndCallout" presStyleCnt="0">
        <dgm:presLayoutVars/>
      </dgm:prSet>
      <dgm:spPr/>
    </dgm:pt>
    <dgm:pt modelId="{ED3025B0-7342-4A49-8129-CA791ABD69C9}" type="pres">
      <dgm:prSet presAssocID="{023DEBC8-412A-4CBC-B86B-E3E551E66079}" presName="nodeText" presStyleLbl="alignAccFollowNode1" presStyleIdx="2" presStyleCnt="12">
        <dgm:presLayoutVars>
          <dgm:bulletEnabled val="1"/>
        </dgm:presLayoutVars>
      </dgm:prSet>
      <dgm:spPr/>
    </dgm:pt>
    <dgm:pt modelId="{37D11E1E-21D8-4746-B00C-6F47EE3F5509}" type="pres">
      <dgm:prSet presAssocID="{48F378E7-B9F0-47CF-B301-B3E322E1BFA2}" presName="sibTransComposite" presStyleCnt="0"/>
      <dgm:spPr/>
    </dgm:pt>
    <dgm:pt modelId="{4F1CBCD9-87BA-431C-A4B8-40F400757FD3}" type="pres">
      <dgm:prSet presAssocID="{82475CE8-B9B5-4E9D-9A08-1C53246D68B6}" presName="compositeNode" presStyleCnt="0"/>
      <dgm:spPr/>
    </dgm:pt>
    <dgm:pt modelId="{8BC9AB10-8C6F-4B1E-BD80-C94CB188ADDA}" type="pres">
      <dgm:prSet presAssocID="{82475CE8-B9B5-4E9D-9A08-1C53246D68B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BFD66EB-CCC5-421C-83BE-CAA4C153A48C}" type="pres">
      <dgm:prSet presAssocID="{82475CE8-B9B5-4E9D-9A08-1C53246D68B6}" presName="parSh" presStyleCnt="0"/>
      <dgm:spPr/>
    </dgm:pt>
    <dgm:pt modelId="{B080D917-F230-4909-A46F-9B926140CEC0}" type="pres">
      <dgm:prSet presAssocID="{82475CE8-B9B5-4E9D-9A08-1C53246D68B6}" presName="lineNode" presStyleLbl="alignAccFollowNode1" presStyleIdx="3" presStyleCnt="12"/>
      <dgm:spPr/>
    </dgm:pt>
    <dgm:pt modelId="{2BB245C8-49AE-4BF2-9262-BBA69DCF9A5D}" type="pres">
      <dgm:prSet presAssocID="{82475CE8-B9B5-4E9D-9A08-1C53246D68B6}" presName="lineArrowNode" presStyleLbl="alignAccFollowNode1" presStyleIdx="4" presStyleCnt="12"/>
      <dgm:spPr/>
    </dgm:pt>
    <dgm:pt modelId="{880DD854-AA98-4544-BB80-36589959472C}" type="pres">
      <dgm:prSet presAssocID="{CB3A222B-BCCA-44EF-87B5-1E5EB96B8A47}" presName="sibTransNodeCircle" presStyleLbl="alignNode1" presStyleIdx="1" presStyleCnt="4">
        <dgm:presLayoutVars>
          <dgm:chMax val="0"/>
          <dgm:bulletEnabled/>
        </dgm:presLayoutVars>
      </dgm:prSet>
      <dgm:spPr/>
    </dgm:pt>
    <dgm:pt modelId="{83F7881E-A568-4127-A2CC-BB7A08A5AD26}" type="pres">
      <dgm:prSet presAssocID="{CB3A222B-BCCA-44EF-87B5-1E5EB96B8A47}" presName="spacerBetweenCircleAndCallout" presStyleCnt="0">
        <dgm:presLayoutVars/>
      </dgm:prSet>
      <dgm:spPr/>
    </dgm:pt>
    <dgm:pt modelId="{C169DAAD-D221-4C96-B5CF-3B9F6914B5C1}" type="pres">
      <dgm:prSet presAssocID="{82475CE8-B9B5-4E9D-9A08-1C53246D68B6}" presName="nodeText" presStyleLbl="alignAccFollowNode1" presStyleIdx="5" presStyleCnt="12">
        <dgm:presLayoutVars>
          <dgm:bulletEnabled val="1"/>
        </dgm:presLayoutVars>
      </dgm:prSet>
      <dgm:spPr/>
    </dgm:pt>
    <dgm:pt modelId="{56BA7C2D-BFEB-43B7-AFA7-5365E46C47E2}" type="pres">
      <dgm:prSet presAssocID="{CB3A222B-BCCA-44EF-87B5-1E5EB96B8A47}" presName="sibTransComposite" presStyleCnt="0"/>
      <dgm:spPr/>
    </dgm:pt>
    <dgm:pt modelId="{438AA17E-E2AD-4106-8BD4-899C314EC99D}" type="pres">
      <dgm:prSet presAssocID="{B29FB6A3-BC5D-466D-9B6B-E822045EDC55}" presName="compositeNode" presStyleCnt="0"/>
      <dgm:spPr/>
    </dgm:pt>
    <dgm:pt modelId="{50AB60F2-6603-49C6-BC4B-BAD3AEC918AA}" type="pres">
      <dgm:prSet presAssocID="{B29FB6A3-BC5D-466D-9B6B-E822045EDC5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759614B-269C-4BB2-BEC0-0E4D260A8589}" type="pres">
      <dgm:prSet presAssocID="{B29FB6A3-BC5D-466D-9B6B-E822045EDC55}" presName="parSh" presStyleCnt="0"/>
      <dgm:spPr/>
    </dgm:pt>
    <dgm:pt modelId="{90B29001-408F-414B-A0B5-403A63052795}" type="pres">
      <dgm:prSet presAssocID="{B29FB6A3-BC5D-466D-9B6B-E822045EDC55}" presName="lineNode" presStyleLbl="alignAccFollowNode1" presStyleIdx="6" presStyleCnt="12"/>
      <dgm:spPr/>
    </dgm:pt>
    <dgm:pt modelId="{B01B37DF-7CFF-456A-99B6-2A79192B3813}" type="pres">
      <dgm:prSet presAssocID="{B29FB6A3-BC5D-466D-9B6B-E822045EDC55}" presName="lineArrowNode" presStyleLbl="alignAccFollowNode1" presStyleIdx="7" presStyleCnt="12"/>
      <dgm:spPr/>
    </dgm:pt>
    <dgm:pt modelId="{E8A9A2FD-BE89-4F81-A4F2-52D8BF33C56F}" type="pres">
      <dgm:prSet presAssocID="{8686B097-2A04-44E2-926B-3DF082411B65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BD30EB88-A7D5-4B51-9C26-9A9B90BAFBF8}" type="pres">
      <dgm:prSet presAssocID="{8686B097-2A04-44E2-926B-3DF082411B65}" presName="spacerBetweenCircleAndCallout" presStyleCnt="0">
        <dgm:presLayoutVars/>
      </dgm:prSet>
      <dgm:spPr/>
    </dgm:pt>
    <dgm:pt modelId="{B25AFAA3-2EF2-4F27-A2CB-C796CAC781C2}" type="pres">
      <dgm:prSet presAssocID="{B29FB6A3-BC5D-466D-9B6B-E822045EDC55}" presName="nodeText" presStyleLbl="alignAccFollowNode1" presStyleIdx="8" presStyleCnt="12">
        <dgm:presLayoutVars>
          <dgm:bulletEnabled val="1"/>
        </dgm:presLayoutVars>
      </dgm:prSet>
      <dgm:spPr/>
    </dgm:pt>
    <dgm:pt modelId="{88844261-0C5F-47A3-BDCF-F7473A754960}" type="pres">
      <dgm:prSet presAssocID="{8686B097-2A04-44E2-926B-3DF082411B65}" presName="sibTransComposite" presStyleCnt="0"/>
      <dgm:spPr/>
    </dgm:pt>
    <dgm:pt modelId="{9D032196-A0C9-45FA-B866-E422A89FF2D5}" type="pres">
      <dgm:prSet presAssocID="{17E0AC1F-5671-49E5-BBE7-0CC687A25B9E}" presName="compositeNode" presStyleCnt="0"/>
      <dgm:spPr/>
    </dgm:pt>
    <dgm:pt modelId="{7B0916D3-71DB-41EA-ABBD-0950BAA51102}" type="pres">
      <dgm:prSet presAssocID="{17E0AC1F-5671-49E5-BBE7-0CC687A25B9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3C3091D-0CF9-430E-BD6F-C40AB75D5179}" type="pres">
      <dgm:prSet presAssocID="{17E0AC1F-5671-49E5-BBE7-0CC687A25B9E}" presName="parSh" presStyleCnt="0"/>
      <dgm:spPr/>
    </dgm:pt>
    <dgm:pt modelId="{BB336F4C-21FD-4D6E-B541-8EA829012F31}" type="pres">
      <dgm:prSet presAssocID="{17E0AC1F-5671-49E5-BBE7-0CC687A25B9E}" presName="lineNode" presStyleLbl="alignAccFollowNode1" presStyleIdx="9" presStyleCnt="12"/>
      <dgm:spPr/>
    </dgm:pt>
    <dgm:pt modelId="{B5546836-D08F-429A-9F84-29695D6A3CDE}" type="pres">
      <dgm:prSet presAssocID="{17E0AC1F-5671-49E5-BBE7-0CC687A25B9E}" presName="lineArrowNode" presStyleLbl="alignAccFollowNode1" presStyleIdx="10" presStyleCnt="12"/>
      <dgm:spPr/>
    </dgm:pt>
    <dgm:pt modelId="{02045398-4623-4FB0-B134-4698B48B44CA}" type="pres">
      <dgm:prSet presAssocID="{0BA26745-5C3E-4FB8-A0F4-7941213F4F49}" presName="sibTransNodeCircle" presStyleLbl="alignNode1" presStyleIdx="3" presStyleCnt="4">
        <dgm:presLayoutVars>
          <dgm:chMax val="0"/>
          <dgm:bulletEnabled/>
        </dgm:presLayoutVars>
      </dgm:prSet>
      <dgm:spPr/>
    </dgm:pt>
    <dgm:pt modelId="{CB4AF25F-34E3-48E9-947F-95A2D706C412}" type="pres">
      <dgm:prSet presAssocID="{0BA26745-5C3E-4FB8-A0F4-7941213F4F49}" presName="spacerBetweenCircleAndCallout" presStyleCnt="0">
        <dgm:presLayoutVars/>
      </dgm:prSet>
      <dgm:spPr/>
    </dgm:pt>
    <dgm:pt modelId="{8357BDDE-5CE1-400C-8F33-74FDFBB9CA22}" type="pres">
      <dgm:prSet presAssocID="{17E0AC1F-5671-49E5-BBE7-0CC687A25B9E}" presName="nodeText" presStyleLbl="alignAccFollowNode1" presStyleIdx="11" presStyleCnt="12">
        <dgm:presLayoutVars>
          <dgm:bulletEnabled val="1"/>
        </dgm:presLayoutVars>
      </dgm:prSet>
      <dgm:spPr/>
    </dgm:pt>
  </dgm:ptLst>
  <dgm:cxnLst>
    <dgm:cxn modelId="{39E7FE00-688C-4BB4-AB9E-8EA086E19498}" type="presOf" srcId="{CB3A222B-BCCA-44EF-87B5-1E5EB96B8A47}" destId="{880DD854-AA98-4544-BB80-36589959472C}" srcOrd="0" destOrd="0" presId="urn:microsoft.com/office/officeart/2016/7/layout/LinearArrowProcessNumbered"/>
    <dgm:cxn modelId="{5279850C-8F78-4BFC-8378-4CB1482DB6A7}" srcId="{4EEACFAE-D113-4ED0-A65E-0B7BCAFC8BA9}" destId="{B29FB6A3-BC5D-466D-9B6B-E822045EDC55}" srcOrd="2" destOrd="0" parTransId="{8DBFEE56-4889-4EB8-80A6-FF50C85D4BC7}" sibTransId="{8686B097-2A04-44E2-926B-3DF082411B65}"/>
    <dgm:cxn modelId="{0FCF921C-A8B9-4F74-A684-824FB7D836D4}" srcId="{4EEACFAE-D113-4ED0-A65E-0B7BCAFC8BA9}" destId="{023DEBC8-412A-4CBC-B86B-E3E551E66079}" srcOrd="0" destOrd="0" parTransId="{0421679B-DDBA-482D-BD52-7B64263CE184}" sibTransId="{48F378E7-B9F0-47CF-B301-B3E322E1BFA2}"/>
    <dgm:cxn modelId="{760DD36E-F564-454C-B2DD-24651ED0F124}" type="presOf" srcId="{4EEACFAE-D113-4ED0-A65E-0B7BCAFC8BA9}" destId="{089D24AC-4DEF-4ECF-B623-69C97FEC6F06}" srcOrd="0" destOrd="0" presId="urn:microsoft.com/office/officeart/2016/7/layout/LinearArrowProcessNumbered"/>
    <dgm:cxn modelId="{6E30506F-A96C-4E0A-86DC-0877B8DA3D58}" type="presOf" srcId="{82475CE8-B9B5-4E9D-9A08-1C53246D68B6}" destId="{C169DAAD-D221-4C96-B5CF-3B9F6914B5C1}" srcOrd="0" destOrd="0" presId="urn:microsoft.com/office/officeart/2016/7/layout/LinearArrowProcessNumbered"/>
    <dgm:cxn modelId="{8F6ACD8E-0304-45BF-BAC9-1537EB59DF5C}" type="presOf" srcId="{0BA26745-5C3E-4FB8-A0F4-7941213F4F49}" destId="{02045398-4623-4FB0-B134-4698B48B44CA}" srcOrd="0" destOrd="0" presId="urn:microsoft.com/office/officeart/2016/7/layout/LinearArrowProcessNumbered"/>
    <dgm:cxn modelId="{2D5E389E-3CB4-47C6-8CF1-81CF2C3A25C9}" type="presOf" srcId="{B29FB6A3-BC5D-466D-9B6B-E822045EDC55}" destId="{B25AFAA3-2EF2-4F27-A2CB-C796CAC781C2}" srcOrd="0" destOrd="0" presId="urn:microsoft.com/office/officeart/2016/7/layout/LinearArrowProcessNumbered"/>
    <dgm:cxn modelId="{E369F4A3-6DBE-48A2-BCB3-0C159B2FA4F6}" srcId="{4EEACFAE-D113-4ED0-A65E-0B7BCAFC8BA9}" destId="{82475CE8-B9B5-4E9D-9A08-1C53246D68B6}" srcOrd="1" destOrd="0" parTransId="{FA421AC4-615B-41D2-830A-E9FD583EC459}" sibTransId="{CB3A222B-BCCA-44EF-87B5-1E5EB96B8A47}"/>
    <dgm:cxn modelId="{A7718FA5-3E93-40BD-8C8C-C6B49AF10148}" srcId="{4EEACFAE-D113-4ED0-A65E-0B7BCAFC8BA9}" destId="{17E0AC1F-5671-49E5-BBE7-0CC687A25B9E}" srcOrd="3" destOrd="0" parTransId="{6B650ED8-D4E5-4A37-B13C-0201E1A69B6E}" sibTransId="{0BA26745-5C3E-4FB8-A0F4-7941213F4F49}"/>
    <dgm:cxn modelId="{61A18EAC-52EC-4EFC-974B-C9F4F72F20AA}" type="presOf" srcId="{8686B097-2A04-44E2-926B-3DF082411B65}" destId="{E8A9A2FD-BE89-4F81-A4F2-52D8BF33C56F}" srcOrd="0" destOrd="0" presId="urn:microsoft.com/office/officeart/2016/7/layout/LinearArrowProcessNumbered"/>
    <dgm:cxn modelId="{7A93B8B3-E928-4A41-B0F6-90241B65DB5C}" type="presOf" srcId="{17E0AC1F-5671-49E5-BBE7-0CC687A25B9E}" destId="{8357BDDE-5CE1-400C-8F33-74FDFBB9CA22}" srcOrd="0" destOrd="0" presId="urn:microsoft.com/office/officeart/2016/7/layout/LinearArrowProcessNumbered"/>
    <dgm:cxn modelId="{670E72C2-CA75-4A93-A9C5-0B23EBE4E26F}" type="presOf" srcId="{48F378E7-B9F0-47CF-B301-B3E322E1BFA2}" destId="{A79D1DCE-3700-41D3-BB78-E573811DD58C}" srcOrd="0" destOrd="0" presId="urn:microsoft.com/office/officeart/2016/7/layout/LinearArrowProcessNumbered"/>
    <dgm:cxn modelId="{9DCE9BF3-53CB-4DD1-916F-CCFE0607AF81}" type="presOf" srcId="{023DEBC8-412A-4CBC-B86B-E3E551E66079}" destId="{ED3025B0-7342-4A49-8129-CA791ABD69C9}" srcOrd="0" destOrd="0" presId="urn:microsoft.com/office/officeart/2016/7/layout/LinearArrowProcessNumbered"/>
    <dgm:cxn modelId="{23F8C98B-3FFF-47E9-A12C-5907B79DE608}" type="presParOf" srcId="{089D24AC-4DEF-4ECF-B623-69C97FEC6F06}" destId="{88153289-D0F1-4A3C-825E-8769A95B473F}" srcOrd="0" destOrd="0" presId="urn:microsoft.com/office/officeart/2016/7/layout/LinearArrowProcessNumbered"/>
    <dgm:cxn modelId="{FFBBC8FB-CEF8-44DE-A311-987C0BDEC209}" type="presParOf" srcId="{88153289-D0F1-4A3C-825E-8769A95B473F}" destId="{1065D83F-0370-42C3-90BF-02C0B92F15FA}" srcOrd="0" destOrd="0" presId="urn:microsoft.com/office/officeart/2016/7/layout/LinearArrowProcessNumbered"/>
    <dgm:cxn modelId="{16FE49E8-491D-4FF1-BEE9-D3A5A66EE2E4}" type="presParOf" srcId="{88153289-D0F1-4A3C-825E-8769A95B473F}" destId="{4390EF6F-9D94-49FB-831E-3ED518F4DB4C}" srcOrd="1" destOrd="0" presId="urn:microsoft.com/office/officeart/2016/7/layout/LinearArrowProcessNumbered"/>
    <dgm:cxn modelId="{98380958-CC00-47AB-A996-42F5C5E060DA}" type="presParOf" srcId="{4390EF6F-9D94-49FB-831E-3ED518F4DB4C}" destId="{E7E98C7E-97C5-42CA-B535-CD84C54C8689}" srcOrd="0" destOrd="0" presId="urn:microsoft.com/office/officeart/2016/7/layout/LinearArrowProcessNumbered"/>
    <dgm:cxn modelId="{DA1DB086-381D-47CC-B781-3A302F108042}" type="presParOf" srcId="{4390EF6F-9D94-49FB-831E-3ED518F4DB4C}" destId="{4176B523-3490-4370-ADF5-CE458949646B}" srcOrd="1" destOrd="0" presId="urn:microsoft.com/office/officeart/2016/7/layout/LinearArrowProcessNumbered"/>
    <dgm:cxn modelId="{AAB9BACA-2508-4A1E-8A64-7E5191CB6856}" type="presParOf" srcId="{4390EF6F-9D94-49FB-831E-3ED518F4DB4C}" destId="{A79D1DCE-3700-41D3-BB78-E573811DD58C}" srcOrd="2" destOrd="0" presId="urn:microsoft.com/office/officeart/2016/7/layout/LinearArrowProcessNumbered"/>
    <dgm:cxn modelId="{99A44C80-C602-4D4A-9319-7993BE5F12A4}" type="presParOf" srcId="{4390EF6F-9D94-49FB-831E-3ED518F4DB4C}" destId="{AFE1F98B-34E5-4EDD-A1A5-D406C3425EF6}" srcOrd="3" destOrd="0" presId="urn:microsoft.com/office/officeart/2016/7/layout/LinearArrowProcessNumbered"/>
    <dgm:cxn modelId="{DF1A077C-8AC2-405D-AF0A-54858AC99D2C}" type="presParOf" srcId="{88153289-D0F1-4A3C-825E-8769A95B473F}" destId="{ED3025B0-7342-4A49-8129-CA791ABD69C9}" srcOrd="2" destOrd="0" presId="urn:microsoft.com/office/officeart/2016/7/layout/LinearArrowProcessNumbered"/>
    <dgm:cxn modelId="{81A6B0C4-1B73-4B08-ACB1-A9F2FC15CFF9}" type="presParOf" srcId="{089D24AC-4DEF-4ECF-B623-69C97FEC6F06}" destId="{37D11E1E-21D8-4746-B00C-6F47EE3F5509}" srcOrd="1" destOrd="0" presId="urn:microsoft.com/office/officeart/2016/7/layout/LinearArrowProcessNumbered"/>
    <dgm:cxn modelId="{43BDBCCB-CCF5-41CE-A091-126C6E29E66F}" type="presParOf" srcId="{089D24AC-4DEF-4ECF-B623-69C97FEC6F06}" destId="{4F1CBCD9-87BA-431C-A4B8-40F400757FD3}" srcOrd="2" destOrd="0" presId="urn:microsoft.com/office/officeart/2016/7/layout/LinearArrowProcessNumbered"/>
    <dgm:cxn modelId="{ABBD8127-2D00-4870-9499-83FE2BBFC1B1}" type="presParOf" srcId="{4F1CBCD9-87BA-431C-A4B8-40F400757FD3}" destId="{8BC9AB10-8C6F-4B1E-BD80-C94CB188ADDA}" srcOrd="0" destOrd="0" presId="urn:microsoft.com/office/officeart/2016/7/layout/LinearArrowProcessNumbered"/>
    <dgm:cxn modelId="{AA589375-FBA6-49E4-A6DF-890873F7D4D2}" type="presParOf" srcId="{4F1CBCD9-87BA-431C-A4B8-40F400757FD3}" destId="{ABFD66EB-CCC5-421C-83BE-CAA4C153A48C}" srcOrd="1" destOrd="0" presId="urn:microsoft.com/office/officeart/2016/7/layout/LinearArrowProcessNumbered"/>
    <dgm:cxn modelId="{63F6AB89-8F88-4454-8970-30A0A5C341CE}" type="presParOf" srcId="{ABFD66EB-CCC5-421C-83BE-CAA4C153A48C}" destId="{B080D917-F230-4909-A46F-9B926140CEC0}" srcOrd="0" destOrd="0" presId="urn:microsoft.com/office/officeart/2016/7/layout/LinearArrowProcessNumbered"/>
    <dgm:cxn modelId="{91006192-BCF8-4E8E-B6C6-E5BD9477AFEE}" type="presParOf" srcId="{ABFD66EB-CCC5-421C-83BE-CAA4C153A48C}" destId="{2BB245C8-49AE-4BF2-9262-BBA69DCF9A5D}" srcOrd="1" destOrd="0" presId="urn:microsoft.com/office/officeart/2016/7/layout/LinearArrowProcessNumbered"/>
    <dgm:cxn modelId="{896E5D6B-CAF9-40A8-BC50-0E6230B22269}" type="presParOf" srcId="{ABFD66EB-CCC5-421C-83BE-CAA4C153A48C}" destId="{880DD854-AA98-4544-BB80-36589959472C}" srcOrd="2" destOrd="0" presId="urn:microsoft.com/office/officeart/2016/7/layout/LinearArrowProcessNumbered"/>
    <dgm:cxn modelId="{686AFB53-CD42-4D8F-8242-304D0770D8C4}" type="presParOf" srcId="{ABFD66EB-CCC5-421C-83BE-CAA4C153A48C}" destId="{83F7881E-A568-4127-A2CC-BB7A08A5AD26}" srcOrd="3" destOrd="0" presId="urn:microsoft.com/office/officeart/2016/7/layout/LinearArrowProcessNumbered"/>
    <dgm:cxn modelId="{08F61EB2-90C5-4401-BB58-48DDB81838C5}" type="presParOf" srcId="{4F1CBCD9-87BA-431C-A4B8-40F400757FD3}" destId="{C169DAAD-D221-4C96-B5CF-3B9F6914B5C1}" srcOrd="2" destOrd="0" presId="urn:microsoft.com/office/officeart/2016/7/layout/LinearArrowProcessNumbered"/>
    <dgm:cxn modelId="{C70B5577-AD38-4EB2-8A5D-40B5A41F7B54}" type="presParOf" srcId="{089D24AC-4DEF-4ECF-B623-69C97FEC6F06}" destId="{56BA7C2D-BFEB-43B7-AFA7-5365E46C47E2}" srcOrd="3" destOrd="0" presId="urn:microsoft.com/office/officeart/2016/7/layout/LinearArrowProcessNumbered"/>
    <dgm:cxn modelId="{268E9566-C61A-450C-8CC6-F26AAE1F29F7}" type="presParOf" srcId="{089D24AC-4DEF-4ECF-B623-69C97FEC6F06}" destId="{438AA17E-E2AD-4106-8BD4-899C314EC99D}" srcOrd="4" destOrd="0" presId="urn:microsoft.com/office/officeart/2016/7/layout/LinearArrowProcessNumbered"/>
    <dgm:cxn modelId="{A3485F64-D981-4825-910A-32374BCB3604}" type="presParOf" srcId="{438AA17E-E2AD-4106-8BD4-899C314EC99D}" destId="{50AB60F2-6603-49C6-BC4B-BAD3AEC918AA}" srcOrd="0" destOrd="0" presId="urn:microsoft.com/office/officeart/2016/7/layout/LinearArrowProcessNumbered"/>
    <dgm:cxn modelId="{E251BC6C-29B2-401D-BEB8-4B4090D46778}" type="presParOf" srcId="{438AA17E-E2AD-4106-8BD4-899C314EC99D}" destId="{7759614B-269C-4BB2-BEC0-0E4D260A8589}" srcOrd="1" destOrd="0" presId="urn:microsoft.com/office/officeart/2016/7/layout/LinearArrowProcessNumbered"/>
    <dgm:cxn modelId="{2FFF0261-B3B0-4898-B7B2-DF9584F244B7}" type="presParOf" srcId="{7759614B-269C-4BB2-BEC0-0E4D260A8589}" destId="{90B29001-408F-414B-A0B5-403A63052795}" srcOrd="0" destOrd="0" presId="urn:microsoft.com/office/officeart/2016/7/layout/LinearArrowProcessNumbered"/>
    <dgm:cxn modelId="{5EE96361-3D4A-4BC4-AABA-7EFDB9F7932B}" type="presParOf" srcId="{7759614B-269C-4BB2-BEC0-0E4D260A8589}" destId="{B01B37DF-7CFF-456A-99B6-2A79192B3813}" srcOrd="1" destOrd="0" presId="urn:microsoft.com/office/officeart/2016/7/layout/LinearArrowProcessNumbered"/>
    <dgm:cxn modelId="{DFC5667E-1963-4FF9-9D3B-661392675591}" type="presParOf" srcId="{7759614B-269C-4BB2-BEC0-0E4D260A8589}" destId="{E8A9A2FD-BE89-4F81-A4F2-52D8BF33C56F}" srcOrd="2" destOrd="0" presId="urn:microsoft.com/office/officeart/2016/7/layout/LinearArrowProcessNumbered"/>
    <dgm:cxn modelId="{82528419-C9FF-4EE2-B52F-A6DA68BA359F}" type="presParOf" srcId="{7759614B-269C-4BB2-BEC0-0E4D260A8589}" destId="{BD30EB88-A7D5-4B51-9C26-9A9B90BAFBF8}" srcOrd="3" destOrd="0" presId="urn:microsoft.com/office/officeart/2016/7/layout/LinearArrowProcessNumbered"/>
    <dgm:cxn modelId="{DB3ECC71-8BB4-4C16-A0C8-DF7A01B84EBC}" type="presParOf" srcId="{438AA17E-E2AD-4106-8BD4-899C314EC99D}" destId="{B25AFAA3-2EF2-4F27-A2CB-C796CAC781C2}" srcOrd="2" destOrd="0" presId="urn:microsoft.com/office/officeart/2016/7/layout/LinearArrowProcessNumbered"/>
    <dgm:cxn modelId="{ED02A522-DEE7-4C70-8AFD-EF0C7D6BE450}" type="presParOf" srcId="{089D24AC-4DEF-4ECF-B623-69C97FEC6F06}" destId="{88844261-0C5F-47A3-BDCF-F7473A754960}" srcOrd="5" destOrd="0" presId="urn:microsoft.com/office/officeart/2016/7/layout/LinearArrowProcessNumbered"/>
    <dgm:cxn modelId="{852E187A-AD0D-41DB-BCC5-107EE8F55686}" type="presParOf" srcId="{089D24AC-4DEF-4ECF-B623-69C97FEC6F06}" destId="{9D032196-A0C9-45FA-B866-E422A89FF2D5}" srcOrd="6" destOrd="0" presId="urn:microsoft.com/office/officeart/2016/7/layout/LinearArrowProcessNumbered"/>
    <dgm:cxn modelId="{10C18B10-15F5-4823-BAB7-1EC1B5D7AD19}" type="presParOf" srcId="{9D032196-A0C9-45FA-B866-E422A89FF2D5}" destId="{7B0916D3-71DB-41EA-ABBD-0950BAA51102}" srcOrd="0" destOrd="0" presId="urn:microsoft.com/office/officeart/2016/7/layout/LinearArrowProcessNumbered"/>
    <dgm:cxn modelId="{66C9039E-4D29-40A6-BC5E-C814B27061D4}" type="presParOf" srcId="{9D032196-A0C9-45FA-B866-E422A89FF2D5}" destId="{13C3091D-0CF9-430E-BD6F-C40AB75D5179}" srcOrd="1" destOrd="0" presId="urn:microsoft.com/office/officeart/2016/7/layout/LinearArrowProcessNumbered"/>
    <dgm:cxn modelId="{2AFC0B02-201C-410F-87BC-3F421D4AF77B}" type="presParOf" srcId="{13C3091D-0CF9-430E-BD6F-C40AB75D5179}" destId="{BB336F4C-21FD-4D6E-B541-8EA829012F31}" srcOrd="0" destOrd="0" presId="urn:microsoft.com/office/officeart/2016/7/layout/LinearArrowProcessNumbered"/>
    <dgm:cxn modelId="{4F70EE57-E51E-45D1-BB72-B612E6C2E578}" type="presParOf" srcId="{13C3091D-0CF9-430E-BD6F-C40AB75D5179}" destId="{B5546836-D08F-429A-9F84-29695D6A3CDE}" srcOrd="1" destOrd="0" presId="urn:microsoft.com/office/officeart/2016/7/layout/LinearArrowProcessNumbered"/>
    <dgm:cxn modelId="{243E108E-286B-4BB5-8578-6841B1E83A54}" type="presParOf" srcId="{13C3091D-0CF9-430E-BD6F-C40AB75D5179}" destId="{02045398-4623-4FB0-B134-4698B48B44CA}" srcOrd="2" destOrd="0" presId="urn:microsoft.com/office/officeart/2016/7/layout/LinearArrowProcessNumbered"/>
    <dgm:cxn modelId="{AF920E6E-FCBA-4FAD-9E57-73471FDD7101}" type="presParOf" srcId="{13C3091D-0CF9-430E-BD6F-C40AB75D5179}" destId="{CB4AF25F-34E3-48E9-947F-95A2D706C412}" srcOrd="3" destOrd="0" presId="urn:microsoft.com/office/officeart/2016/7/layout/LinearArrowProcessNumbered"/>
    <dgm:cxn modelId="{7C8E7D22-E1AA-4096-B153-519CCBC74AC7}" type="presParOf" srcId="{9D032196-A0C9-45FA-B866-E422A89FF2D5}" destId="{8357BDDE-5CE1-400C-8F33-74FDFBB9CA22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EACFAE-D113-4ED0-A65E-0B7BCAFC8BA9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3DEBC8-412A-4CBC-B86B-E3E551E66079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Complete their Appointment Document </a:t>
          </a:r>
        </a:p>
      </dgm:t>
    </dgm:pt>
    <dgm:pt modelId="{0421679B-DDBA-482D-BD52-7B64263CE184}" type="parTrans" cxnId="{0FCF921C-A8B9-4F74-A684-824FB7D836D4}">
      <dgm:prSet/>
      <dgm:spPr/>
      <dgm:t>
        <a:bodyPr/>
        <a:lstStyle/>
        <a:p>
          <a:endParaRPr lang="en-US"/>
        </a:p>
      </dgm:t>
    </dgm:pt>
    <dgm:pt modelId="{48F378E7-B9F0-47CF-B301-B3E322E1BFA2}" type="sibTrans" cxnId="{0FCF921C-A8B9-4F74-A684-824FB7D836D4}">
      <dgm:prSet phldrT="1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82475CE8-B9B5-4E9D-9A08-1C53246D68B6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Complete a Criminal Background Check</a:t>
          </a:r>
        </a:p>
      </dgm:t>
    </dgm:pt>
    <dgm:pt modelId="{FA421AC4-615B-41D2-830A-E9FD583EC459}" type="parTrans" cxnId="{E369F4A3-6DBE-48A2-BCB3-0C159B2FA4F6}">
      <dgm:prSet/>
      <dgm:spPr/>
      <dgm:t>
        <a:bodyPr/>
        <a:lstStyle/>
        <a:p>
          <a:endParaRPr lang="en-US"/>
        </a:p>
      </dgm:t>
    </dgm:pt>
    <dgm:pt modelId="{CB3A222B-BCCA-44EF-87B5-1E5EB96B8A47}" type="sibTrans" cxnId="{E369F4A3-6DBE-48A2-BCB3-0C159B2FA4F6}">
      <dgm:prSet phldrT="2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2</a:t>
          </a:r>
        </a:p>
      </dgm:t>
    </dgm:pt>
    <dgm:pt modelId="{B29FB6A3-BC5D-466D-9B6B-E822045EDC55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Complete a Sexual Harassment Reference Check </a:t>
          </a:r>
        </a:p>
      </dgm:t>
    </dgm:pt>
    <dgm:pt modelId="{8DBFEE56-4889-4EB8-80A6-FF50C85D4BC7}" type="parTrans" cxnId="{5279850C-8F78-4BFC-8378-4CB1482DB6A7}">
      <dgm:prSet/>
      <dgm:spPr/>
      <dgm:t>
        <a:bodyPr/>
        <a:lstStyle/>
        <a:p>
          <a:endParaRPr lang="en-US"/>
        </a:p>
      </dgm:t>
    </dgm:pt>
    <dgm:pt modelId="{8686B097-2A04-44E2-926B-3DF082411B65}" type="sibTrans" cxnId="{5279850C-8F78-4BFC-8378-4CB1482DB6A7}">
      <dgm:prSet phldrT="3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3</a:t>
          </a:r>
        </a:p>
      </dgm:t>
    </dgm:pt>
    <dgm:pt modelId="{17E0AC1F-5671-49E5-BBE7-0CC687A25B9E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Verify an I-9 on, or prior to, first day of employment</a:t>
          </a:r>
        </a:p>
      </dgm:t>
    </dgm:pt>
    <dgm:pt modelId="{6B650ED8-D4E5-4A37-B13C-0201E1A69B6E}" type="parTrans" cxnId="{A7718FA5-3E93-40BD-8C8C-C6B49AF10148}">
      <dgm:prSet/>
      <dgm:spPr/>
      <dgm:t>
        <a:bodyPr/>
        <a:lstStyle/>
        <a:p>
          <a:endParaRPr lang="en-US"/>
        </a:p>
      </dgm:t>
    </dgm:pt>
    <dgm:pt modelId="{0BA26745-5C3E-4FB8-A0F4-7941213F4F49}" type="sibTrans" cxnId="{A7718FA5-3E93-40BD-8C8C-C6B49AF10148}">
      <dgm:prSet phldrT="5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5</a:t>
          </a:r>
        </a:p>
      </dgm:t>
    </dgm:pt>
    <dgm:pt modelId="{9D3B9C4D-4BA7-491B-96AB-94FE8B48BC0F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Order a copy of official transcripts for degree(s) earned</a:t>
          </a:r>
          <a:endParaRPr lang="en-US" dirty="0"/>
        </a:p>
      </dgm:t>
    </dgm:pt>
    <dgm:pt modelId="{CD089900-03C4-4A7D-BF78-27FBDF96C304}" type="parTrans" cxnId="{C25DE2B8-F172-4E63-BD97-E0F534301753}">
      <dgm:prSet/>
      <dgm:spPr/>
      <dgm:t>
        <a:bodyPr/>
        <a:lstStyle/>
        <a:p>
          <a:endParaRPr lang="en-US"/>
        </a:p>
      </dgm:t>
    </dgm:pt>
    <dgm:pt modelId="{1827093A-5F59-4FD4-A24E-FBD49BFCA5CE}" type="sibTrans" cxnId="{C25DE2B8-F172-4E63-BD97-E0F534301753}">
      <dgm:prSet phldrT="4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4</a:t>
          </a:r>
        </a:p>
      </dgm:t>
    </dgm:pt>
    <dgm:pt modelId="{089D24AC-4DEF-4ECF-B623-69C97FEC6F06}" type="pres">
      <dgm:prSet presAssocID="{4EEACFAE-D113-4ED0-A65E-0B7BCAFC8BA9}" presName="linearFlow" presStyleCnt="0">
        <dgm:presLayoutVars>
          <dgm:dir/>
          <dgm:animLvl val="lvl"/>
          <dgm:resizeHandles val="exact"/>
        </dgm:presLayoutVars>
      </dgm:prSet>
      <dgm:spPr/>
    </dgm:pt>
    <dgm:pt modelId="{88153289-D0F1-4A3C-825E-8769A95B473F}" type="pres">
      <dgm:prSet presAssocID="{023DEBC8-412A-4CBC-B86B-E3E551E66079}" presName="compositeNode" presStyleCnt="0"/>
      <dgm:spPr/>
    </dgm:pt>
    <dgm:pt modelId="{1065D83F-0370-42C3-90BF-02C0B92F15FA}" type="pres">
      <dgm:prSet presAssocID="{023DEBC8-412A-4CBC-B86B-E3E551E6607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390EF6F-9D94-49FB-831E-3ED518F4DB4C}" type="pres">
      <dgm:prSet presAssocID="{023DEBC8-412A-4CBC-B86B-E3E551E66079}" presName="parSh" presStyleCnt="0"/>
      <dgm:spPr/>
    </dgm:pt>
    <dgm:pt modelId="{E7E98C7E-97C5-42CA-B535-CD84C54C8689}" type="pres">
      <dgm:prSet presAssocID="{023DEBC8-412A-4CBC-B86B-E3E551E66079}" presName="lineNode" presStyleLbl="alignAccFollowNode1" presStyleIdx="0" presStyleCnt="15"/>
      <dgm:spPr/>
    </dgm:pt>
    <dgm:pt modelId="{4176B523-3490-4370-ADF5-CE458949646B}" type="pres">
      <dgm:prSet presAssocID="{023DEBC8-412A-4CBC-B86B-E3E551E66079}" presName="lineArrowNode" presStyleLbl="alignAccFollowNode1" presStyleIdx="1" presStyleCnt="15"/>
      <dgm:spPr/>
    </dgm:pt>
    <dgm:pt modelId="{A79D1DCE-3700-41D3-BB78-E573811DD58C}" type="pres">
      <dgm:prSet presAssocID="{48F378E7-B9F0-47CF-B301-B3E322E1BFA2}" presName="sibTransNodeCircle" presStyleLbl="alignNode1" presStyleIdx="0" presStyleCnt="5">
        <dgm:presLayoutVars>
          <dgm:chMax val="0"/>
          <dgm:bulletEnabled/>
        </dgm:presLayoutVars>
      </dgm:prSet>
      <dgm:spPr/>
    </dgm:pt>
    <dgm:pt modelId="{AFE1F98B-34E5-4EDD-A1A5-D406C3425EF6}" type="pres">
      <dgm:prSet presAssocID="{48F378E7-B9F0-47CF-B301-B3E322E1BFA2}" presName="spacerBetweenCircleAndCallout" presStyleCnt="0">
        <dgm:presLayoutVars/>
      </dgm:prSet>
      <dgm:spPr/>
    </dgm:pt>
    <dgm:pt modelId="{ED3025B0-7342-4A49-8129-CA791ABD69C9}" type="pres">
      <dgm:prSet presAssocID="{023DEBC8-412A-4CBC-B86B-E3E551E66079}" presName="nodeText" presStyleLbl="alignAccFollowNode1" presStyleIdx="2" presStyleCnt="15">
        <dgm:presLayoutVars>
          <dgm:bulletEnabled val="1"/>
        </dgm:presLayoutVars>
      </dgm:prSet>
      <dgm:spPr/>
    </dgm:pt>
    <dgm:pt modelId="{37D11E1E-21D8-4746-B00C-6F47EE3F5509}" type="pres">
      <dgm:prSet presAssocID="{48F378E7-B9F0-47CF-B301-B3E322E1BFA2}" presName="sibTransComposite" presStyleCnt="0"/>
      <dgm:spPr/>
    </dgm:pt>
    <dgm:pt modelId="{4F1CBCD9-87BA-431C-A4B8-40F400757FD3}" type="pres">
      <dgm:prSet presAssocID="{82475CE8-B9B5-4E9D-9A08-1C53246D68B6}" presName="compositeNode" presStyleCnt="0"/>
      <dgm:spPr/>
    </dgm:pt>
    <dgm:pt modelId="{8BC9AB10-8C6F-4B1E-BD80-C94CB188ADDA}" type="pres">
      <dgm:prSet presAssocID="{82475CE8-B9B5-4E9D-9A08-1C53246D68B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BFD66EB-CCC5-421C-83BE-CAA4C153A48C}" type="pres">
      <dgm:prSet presAssocID="{82475CE8-B9B5-4E9D-9A08-1C53246D68B6}" presName="parSh" presStyleCnt="0"/>
      <dgm:spPr/>
    </dgm:pt>
    <dgm:pt modelId="{B080D917-F230-4909-A46F-9B926140CEC0}" type="pres">
      <dgm:prSet presAssocID="{82475CE8-B9B5-4E9D-9A08-1C53246D68B6}" presName="lineNode" presStyleLbl="alignAccFollowNode1" presStyleIdx="3" presStyleCnt="15"/>
      <dgm:spPr/>
    </dgm:pt>
    <dgm:pt modelId="{2BB245C8-49AE-4BF2-9262-BBA69DCF9A5D}" type="pres">
      <dgm:prSet presAssocID="{82475CE8-B9B5-4E9D-9A08-1C53246D68B6}" presName="lineArrowNode" presStyleLbl="alignAccFollowNode1" presStyleIdx="4" presStyleCnt="15"/>
      <dgm:spPr/>
    </dgm:pt>
    <dgm:pt modelId="{880DD854-AA98-4544-BB80-36589959472C}" type="pres">
      <dgm:prSet presAssocID="{CB3A222B-BCCA-44EF-87B5-1E5EB96B8A47}" presName="sibTransNodeCircle" presStyleLbl="alignNode1" presStyleIdx="1" presStyleCnt="5">
        <dgm:presLayoutVars>
          <dgm:chMax val="0"/>
          <dgm:bulletEnabled/>
        </dgm:presLayoutVars>
      </dgm:prSet>
      <dgm:spPr/>
    </dgm:pt>
    <dgm:pt modelId="{83F7881E-A568-4127-A2CC-BB7A08A5AD26}" type="pres">
      <dgm:prSet presAssocID="{CB3A222B-BCCA-44EF-87B5-1E5EB96B8A47}" presName="spacerBetweenCircleAndCallout" presStyleCnt="0">
        <dgm:presLayoutVars/>
      </dgm:prSet>
      <dgm:spPr/>
    </dgm:pt>
    <dgm:pt modelId="{C169DAAD-D221-4C96-B5CF-3B9F6914B5C1}" type="pres">
      <dgm:prSet presAssocID="{82475CE8-B9B5-4E9D-9A08-1C53246D68B6}" presName="nodeText" presStyleLbl="alignAccFollowNode1" presStyleIdx="5" presStyleCnt="15">
        <dgm:presLayoutVars>
          <dgm:bulletEnabled val="1"/>
        </dgm:presLayoutVars>
      </dgm:prSet>
      <dgm:spPr/>
    </dgm:pt>
    <dgm:pt modelId="{56BA7C2D-BFEB-43B7-AFA7-5365E46C47E2}" type="pres">
      <dgm:prSet presAssocID="{CB3A222B-BCCA-44EF-87B5-1E5EB96B8A47}" presName="sibTransComposite" presStyleCnt="0"/>
      <dgm:spPr/>
    </dgm:pt>
    <dgm:pt modelId="{438AA17E-E2AD-4106-8BD4-899C314EC99D}" type="pres">
      <dgm:prSet presAssocID="{B29FB6A3-BC5D-466D-9B6B-E822045EDC55}" presName="compositeNode" presStyleCnt="0"/>
      <dgm:spPr/>
    </dgm:pt>
    <dgm:pt modelId="{50AB60F2-6603-49C6-BC4B-BAD3AEC918AA}" type="pres">
      <dgm:prSet presAssocID="{B29FB6A3-BC5D-466D-9B6B-E822045EDC5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759614B-269C-4BB2-BEC0-0E4D260A8589}" type="pres">
      <dgm:prSet presAssocID="{B29FB6A3-BC5D-466D-9B6B-E822045EDC55}" presName="parSh" presStyleCnt="0"/>
      <dgm:spPr/>
    </dgm:pt>
    <dgm:pt modelId="{90B29001-408F-414B-A0B5-403A63052795}" type="pres">
      <dgm:prSet presAssocID="{B29FB6A3-BC5D-466D-9B6B-E822045EDC55}" presName="lineNode" presStyleLbl="alignAccFollowNode1" presStyleIdx="6" presStyleCnt="15"/>
      <dgm:spPr/>
    </dgm:pt>
    <dgm:pt modelId="{B01B37DF-7CFF-456A-99B6-2A79192B3813}" type="pres">
      <dgm:prSet presAssocID="{B29FB6A3-BC5D-466D-9B6B-E822045EDC55}" presName="lineArrowNode" presStyleLbl="alignAccFollowNode1" presStyleIdx="7" presStyleCnt="15"/>
      <dgm:spPr/>
    </dgm:pt>
    <dgm:pt modelId="{E8A9A2FD-BE89-4F81-A4F2-52D8BF33C56F}" type="pres">
      <dgm:prSet presAssocID="{8686B097-2A04-44E2-926B-3DF082411B65}" presName="sibTransNodeCircle" presStyleLbl="alignNode1" presStyleIdx="2" presStyleCnt="5">
        <dgm:presLayoutVars>
          <dgm:chMax val="0"/>
          <dgm:bulletEnabled/>
        </dgm:presLayoutVars>
      </dgm:prSet>
      <dgm:spPr/>
    </dgm:pt>
    <dgm:pt modelId="{BD30EB88-A7D5-4B51-9C26-9A9B90BAFBF8}" type="pres">
      <dgm:prSet presAssocID="{8686B097-2A04-44E2-926B-3DF082411B65}" presName="spacerBetweenCircleAndCallout" presStyleCnt="0">
        <dgm:presLayoutVars/>
      </dgm:prSet>
      <dgm:spPr/>
    </dgm:pt>
    <dgm:pt modelId="{B25AFAA3-2EF2-4F27-A2CB-C796CAC781C2}" type="pres">
      <dgm:prSet presAssocID="{B29FB6A3-BC5D-466D-9B6B-E822045EDC55}" presName="nodeText" presStyleLbl="alignAccFollowNode1" presStyleIdx="8" presStyleCnt="15">
        <dgm:presLayoutVars>
          <dgm:bulletEnabled val="1"/>
        </dgm:presLayoutVars>
      </dgm:prSet>
      <dgm:spPr/>
    </dgm:pt>
    <dgm:pt modelId="{88844261-0C5F-47A3-BDCF-F7473A754960}" type="pres">
      <dgm:prSet presAssocID="{8686B097-2A04-44E2-926B-3DF082411B65}" presName="sibTransComposite" presStyleCnt="0"/>
      <dgm:spPr/>
    </dgm:pt>
    <dgm:pt modelId="{04E24940-C003-4371-8C33-53A49538B116}" type="pres">
      <dgm:prSet presAssocID="{9D3B9C4D-4BA7-491B-96AB-94FE8B48BC0F}" presName="compositeNode" presStyleCnt="0"/>
      <dgm:spPr/>
    </dgm:pt>
    <dgm:pt modelId="{C2C53225-ACCE-4F53-A1A8-4619AA129E1C}" type="pres">
      <dgm:prSet presAssocID="{9D3B9C4D-4BA7-491B-96AB-94FE8B48BC0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AC5D1E5-BAD4-44A6-9EFF-EA5AFC0A0C07}" type="pres">
      <dgm:prSet presAssocID="{9D3B9C4D-4BA7-491B-96AB-94FE8B48BC0F}" presName="parSh" presStyleCnt="0"/>
      <dgm:spPr/>
    </dgm:pt>
    <dgm:pt modelId="{17603083-93FC-469A-85F6-96AA9FE31907}" type="pres">
      <dgm:prSet presAssocID="{9D3B9C4D-4BA7-491B-96AB-94FE8B48BC0F}" presName="lineNode" presStyleLbl="alignAccFollowNode1" presStyleIdx="9" presStyleCnt="15"/>
      <dgm:spPr/>
    </dgm:pt>
    <dgm:pt modelId="{A8233C63-107C-4754-8290-C90454811EA4}" type="pres">
      <dgm:prSet presAssocID="{9D3B9C4D-4BA7-491B-96AB-94FE8B48BC0F}" presName="lineArrowNode" presStyleLbl="alignAccFollowNode1" presStyleIdx="10" presStyleCnt="15"/>
      <dgm:spPr/>
    </dgm:pt>
    <dgm:pt modelId="{6D04406E-C06F-451E-8C26-A7759F2107D2}" type="pres">
      <dgm:prSet presAssocID="{1827093A-5F59-4FD4-A24E-FBD49BFCA5CE}" presName="sibTransNodeCircle" presStyleLbl="alignNode1" presStyleIdx="3" presStyleCnt="5">
        <dgm:presLayoutVars>
          <dgm:chMax val="0"/>
          <dgm:bulletEnabled/>
        </dgm:presLayoutVars>
      </dgm:prSet>
      <dgm:spPr/>
    </dgm:pt>
    <dgm:pt modelId="{A239F268-A0FD-4CF1-904F-7E36ECF10A04}" type="pres">
      <dgm:prSet presAssocID="{1827093A-5F59-4FD4-A24E-FBD49BFCA5CE}" presName="spacerBetweenCircleAndCallout" presStyleCnt="0">
        <dgm:presLayoutVars/>
      </dgm:prSet>
      <dgm:spPr/>
    </dgm:pt>
    <dgm:pt modelId="{705FF33B-D8FC-422B-B152-F620FD659AD3}" type="pres">
      <dgm:prSet presAssocID="{9D3B9C4D-4BA7-491B-96AB-94FE8B48BC0F}" presName="nodeText" presStyleLbl="alignAccFollowNode1" presStyleIdx="11" presStyleCnt="15">
        <dgm:presLayoutVars>
          <dgm:bulletEnabled val="1"/>
        </dgm:presLayoutVars>
      </dgm:prSet>
      <dgm:spPr/>
    </dgm:pt>
    <dgm:pt modelId="{23050117-3EEB-4452-BEA8-96706A3B0408}" type="pres">
      <dgm:prSet presAssocID="{1827093A-5F59-4FD4-A24E-FBD49BFCA5CE}" presName="sibTransComposite" presStyleCnt="0"/>
      <dgm:spPr/>
    </dgm:pt>
    <dgm:pt modelId="{9D032196-A0C9-45FA-B866-E422A89FF2D5}" type="pres">
      <dgm:prSet presAssocID="{17E0AC1F-5671-49E5-BBE7-0CC687A25B9E}" presName="compositeNode" presStyleCnt="0"/>
      <dgm:spPr/>
    </dgm:pt>
    <dgm:pt modelId="{7B0916D3-71DB-41EA-ABBD-0950BAA51102}" type="pres">
      <dgm:prSet presAssocID="{17E0AC1F-5671-49E5-BBE7-0CC687A25B9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3C3091D-0CF9-430E-BD6F-C40AB75D5179}" type="pres">
      <dgm:prSet presAssocID="{17E0AC1F-5671-49E5-BBE7-0CC687A25B9E}" presName="parSh" presStyleCnt="0"/>
      <dgm:spPr/>
    </dgm:pt>
    <dgm:pt modelId="{BB336F4C-21FD-4D6E-B541-8EA829012F31}" type="pres">
      <dgm:prSet presAssocID="{17E0AC1F-5671-49E5-BBE7-0CC687A25B9E}" presName="lineNode" presStyleLbl="alignAccFollowNode1" presStyleIdx="12" presStyleCnt="15"/>
      <dgm:spPr/>
    </dgm:pt>
    <dgm:pt modelId="{B5546836-D08F-429A-9F84-29695D6A3CDE}" type="pres">
      <dgm:prSet presAssocID="{17E0AC1F-5671-49E5-BBE7-0CC687A25B9E}" presName="lineArrowNode" presStyleLbl="alignAccFollowNode1" presStyleIdx="13" presStyleCnt="15"/>
      <dgm:spPr/>
    </dgm:pt>
    <dgm:pt modelId="{02045398-4623-4FB0-B134-4698B48B44CA}" type="pres">
      <dgm:prSet presAssocID="{0BA26745-5C3E-4FB8-A0F4-7941213F4F49}" presName="sibTransNodeCircle" presStyleLbl="alignNode1" presStyleIdx="4" presStyleCnt="5">
        <dgm:presLayoutVars>
          <dgm:chMax val="0"/>
          <dgm:bulletEnabled/>
        </dgm:presLayoutVars>
      </dgm:prSet>
      <dgm:spPr/>
    </dgm:pt>
    <dgm:pt modelId="{CB4AF25F-34E3-48E9-947F-95A2D706C412}" type="pres">
      <dgm:prSet presAssocID="{0BA26745-5C3E-4FB8-A0F4-7941213F4F49}" presName="spacerBetweenCircleAndCallout" presStyleCnt="0">
        <dgm:presLayoutVars/>
      </dgm:prSet>
      <dgm:spPr/>
    </dgm:pt>
    <dgm:pt modelId="{8357BDDE-5CE1-400C-8F33-74FDFBB9CA22}" type="pres">
      <dgm:prSet presAssocID="{17E0AC1F-5671-49E5-BBE7-0CC687A25B9E}" presName="nodeText" presStyleLbl="alignAccFollowNode1" presStyleIdx="14" presStyleCnt="15">
        <dgm:presLayoutVars>
          <dgm:bulletEnabled val="1"/>
        </dgm:presLayoutVars>
      </dgm:prSet>
      <dgm:spPr/>
    </dgm:pt>
  </dgm:ptLst>
  <dgm:cxnLst>
    <dgm:cxn modelId="{39E7FE00-688C-4BB4-AB9E-8EA086E19498}" type="presOf" srcId="{CB3A222B-BCCA-44EF-87B5-1E5EB96B8A47}" destId="{880DD854-AA98-4544-BB80-36589959472C}" srcOrd="0" destOrd="0" presId="urn:microsoft.com/office/officeart/2016/7/layout/LinearArrowProcessNumbered"/>
    <dgm:cxn modelId="{5279850C-8F78-4BFC-8378-4CB1482DB6A7}" srcId="{4EEACFAE-D113-4ED0-A65E-0B7BCAFC8BA9}" destId="{B29FB6A3-BC5D-466D-9B6B-E822045EDC55}" srcOrd="2" destOrd="0" parTransId="{8DBFEE56-4889-4EB8-80A6-FF50C85D4BC7}" sibTransId="{8686B097-2A04-44E2-926B-3DF082411B65}"/>
    <dgm:cxn modelId="{0FCF921C-A8B9-4F74-A684-824FB7D836D4}" srcId="{4EEACFAE-D113-4ED0-A65E-0B7BCAFC8BA9}" destId="{023DEBC8-412A-4CBC-B86B-E3E551E66079}" srcOrd="0" destOrd="0" parTransId="{0421679B-DDBA-482D-BD52-7B64263CE184}" sibTransId="{48F378E7-B9F0-47CF-B301-B3E322E1BFA2}"/>
    <dgm:cxn modelId="{760DD36E-F564-454C-B2DD-24651ED0F124}" type="presOf" srcId="{4EEACFAE-D113-4ED0-A65E-0B7BCAFC8BA9}" destId="{089D24AC-4DEF-4ECF-B623-69C97FEC6F06}" srcOrd="0" destOrd="0" presId="urn:microsoft.com/office/officeart/2016/7/layout/LinearArrowProcessNumbered"/>
    <dgm:cxn modelId="{6E30506F-A96C-4E0A-86DC-0877B8DA3D58}" type="presOf" srcId="{82475CE8-B9B5-4E9D-9A08-1C53246D68B6}" destId="{C169DAAD-D221-4C96-B5CF-3B9F6914B5C1}" srcOrd="0" destOrd="0" presId="urn:microsoft.com/office/officeart/2016/7/layout/LinearArrowProcessNumbered"/>
    <dgm:cxn modelId="{6193AA78-9B10-4841-8A11-BE08F657DF87}" type="presOf" srcId="{1827093A-5F59-4FD4-A24E-FBD49BFCA5CE}" destId="{6D04406E-C06F-451E-8C26-A7759F2107D2}" srcOrd="0" destOrd="0" presId="urn:microsoft.com/office/officeart/2016/7/layout/LinearArrowProcessNumbered"/>
    <dgm:cxn modelId="{8F6ACD8E-0304-45BF-BAC9-1537EB59DF5C}" type="presOf" srcId="{0BA26745-5C3E-4FB8-A0F4-7941213F4F49}" destId="{02045398-4623-4FB0-B134-4698B48B44CA}" srcOrd="0" destOrd="0" presId="urn:microsoft.com/office/officeart/2016/7/layout/LinearArrowProcessNumbered"/>
    <dgm:cxn modelId="{2D5E389E-3CB4-47C6-8CF1-81CF2C3A25C9}" type="presOf" srcId="{B29FB6A3-BC5D-466D-9B6B-E822045EDC55}" destId="{B25AFAA3-2EF2-4F27-A2CB-C796CAC781C2}" srcOrd="0" destOrd="0" presId="urn:microsoft.com/office/officeart/2016/7/layout/LinearArrowProcessNumbered"/>
    <dgm:cxn modelId="{E369F4A3-6DBE-48A2-BCB3-0C159B2FA4F6}" srcId="{4EEACFAE-D113-4ED0-A65E-0B7BCAFC8BA9}" destId="{82475CE8-B9B5-4E9D-9A08-1C53246D68B6}" srcOrd="1" destOrd="0" parTransId="{FA421AC4-615B-41D2-830A-E9FD583EC459}" sibTransId="{CB3A222B-BCCA-44EF-87B5-1E5EB96B8A47}"/>
    <dgm:cxn modelId="{A7718FA5-3E93-40BD-8C8C-C6B49AF10148}" srcId="{4EEACFAE-D113-4ED0-A65E-0B7BCAFC8BA9}" destId="{17E0AC1F-5671-49E5-BBE7-0CC687A25B9E}" srcOrd="4" destOrd="0" parTransId="{6B650ED8-D4E5-4A37-B13C-0201E1A69B6E}" sibTransId="{0BA26745-5C3E-4FB8-A0F4-7941213F4F49}"/>
    <dgm:cxn modelId="{61A18EAC-52EC-4EFC-974B-C9F4F72F20AA}" type="presOf" srcId="{8686B097-2A04-44E2-926B-3DF082411B65}" destId="{E8A9A2FD-BE89-4F81-A4F2-52D8BF33C56F}" srcOrd="0" destOrd="0" presId="urn:microsoft.com/office/officeart/2016/7/layout/LinearArrowProcessNumbered"/>
    <dgm:cxn modelId="{7A93B8B3-E928-4A41-B0F6-90241B65DB5C}" type="presOf" srcId="{17E0AC1F-5671-49E5-BBE7-0CC687A25B9E}" destId="{8357BDDE-5CE1-400C-8F33-74FDFBB9CA22}" srcOrd="0" destOrd="0" presId="urn:microsoft.com/office/officeart/2016/7/layout/LinearArrowProcessNumbered"/>
    <dgm:cxn modelId="{C25DE2B8-F172-4E63-BD97-E0F534301753}" srcId="{4EEACFAE-D113-4ED0-A65E-0B7BCAFC8BA9}" destId="{9D3B9C4D-4BA7-491B-96AB-94FE8B48BC0F}" srcOrd="3" destOrd="0" parTransId="{CD089900-03C4-4A7D-BF78-27FBDF96C304}" sibTransId="{1827093A-5F59-4FD4-A24E-FBD49BFCA5CE}"/>
    <dgm:cxn modelId="{670E72C2-CA75-4A93-A9C5-0B23EBE4E26F}" type="presOf" srcId="{48F378E7-B9F0-47CF-B301-B3E322E1BFA2}" destId="{A79D1DCE-3700-41D3-BB78-E573811DD58C}" srcOrd="0" destOrd="0" presId="urn:microsoft.com/office/officeart/2016/7/layout/LinearArrowProcessNumbered"/>
    <dgm:cxn modelId="{9CE832EE-CFCD-43C0-8C55-2FE4FEAAFB16}" type="presOf" srcId="{9D3B9C4D-4BA7-491B-96AB-94FE8B48BC0F}" destId="{705FF33B-D8FC-422B-B152-F620FD659AD3}" srcOrd="0" destOrd="0" presId="urn:microsoft.com/office/officeart/2016/7/layout/LinearArrowProcessNumbered"/>
    <dgm:cxn modelId="{9DCE9BF3-53CB-4DD1-916F-CCFE0607AF81}" type="presOf" srcId="{023DEBC8-412A-4CBC-B86B-E3E551E66079}" destId="{ED3025B0-7342-4A49-8129-CA791ABD69C9}" srcOrd="0" destOrd="0" presId="urn:microsoft.com/office/officeart/2016/7/layout/LinearArrowProcessNumbered"/>
    <dgm:cxn modelId="{23F8C98B-3FFF-47E9-A12C-5907B79DE608}" type="presParOf" srcId="{089D24AC-4DEF-4ECF-B623-69C97FEC6F06}" destId="{88153289-D0F1-4A3C-825E-8769A95B473F}" srcOrd="0" destOrd="0" presId="urn:microsoft.com/office/officeart/2016/7/layout/LinearArrowProcessNumbered"/>
    <dgm:cxn modelId="{FFBBC8FB-CEF8-44DE-A311-987C0BDEC209}" type="presParOf" srcId="{88153289-D0F1-4A3C-825E-8769A95B473F}" destId="{1065D83F-0370-42C3-90BF-02C0B92F15FA}" srcOrd="0" destOrd="0" presId="urn:microsoft.com/office/officeart/2016/7/layout/LinearArrowProcessNumbered"/>
    <dgm:cxn modelId="{16FE49E8-491D-4FF1-BEE9-D3A5A66EE2E4}" type="presParOf" srcId="{88153289-D0F1-4A3C-825E-8769A95B473F}" destId="{4390EF6F-9D94-49FB-831E-3ED518F4DB4C}" srcOrd="1" destOrd="0" presId="urn:microsoft.com/office/officeart/2016/7/layout/LinearArrowProcessNumbered"/>
    <dgm:cxn modelId="{98380958-CC00-47AB-A996-42F5C5E060DA}" type="presParOf" srcId="{4390EF6F-9D94-49FB-831E-3ED518F4DB4C}" destId="{E7E98C7E-97C5-42CA-B535-CD84C54C8689}" srcOrd="0" destOrd="0" presId="urn:microsoft.com/office/officeart/2016/7/layout/LinearArrowProcessNumbered"/>
    <dgm:cxn modelId="{DA1DB086-381D-47CC-B781-3A302F108042}" type="presParOf" srcId="{4390EF6F-9D94-49FB-831E-3ED518F4DB4C}" destId="{4176B523-3490-4370-ADF5-CE458949646B}" srcOrd="1" destOrd="0" presId="urn:microsoft.com/office/officeart/2016/7/layout/LinearArrowProcessNumbered"/>
    <dgm:cxn modelId="{AAB9BACA-2508-4A1E-8A64-7E5191CB6856}" type="presParOf" srcId="{4390EF6F-9D94-49FB-831E-3ED518F4DB4C}" destId="{A79D1DCE-3700-41D3-BB78-E573811DD58C}" srcOrd="2" destOrd="0" presId="urn:microsoft.com/office/officeart/2016/7/layout/LinearArrowProcessNumbered"/>
    <dgm:cxn modelId="{99A44C80-C602-4D4A-9319-7993BE5F12A4}" type="presParOf" srcId="{4390EF6F-9D94-49FB-831E-3ED518F4DB4C}" destId="{AFE1F98B-34E5-4EDD-A1A5-D406C3425EF6}" srcOrd="3" destOrd="0" presId="urn:microsoft.com/office/officeart/2016/7/layout/LinearArrowProcessNumbered"/>
    <dgm:cxn modelId="{DF1A077C-8AC2-405D-AF0A-54858AC99D2C}" type="presParOf" srcId="{88153289-D0F1-4A3C-825E-8769A95B473F}" destId="{ED3025B0-7342-4A49-8129-CA791ABD69C9}" srcOrd="2" destOrd="0" presId="urn:microsoft.com/office/officeart/2016/7/layout/LinearArrowProcessNumbered"/>
    <dgm:cxn modelId="{81A6B0C4-1B73-4B08-ACB1-A9F2FC15CFF9}" type="presParOf" srcId="{089D24AC-4DEF-4ECF-B623-69C97FEC6F06}" destId="{37D11E1E-21D8-4746-B00C-6F47EE3F5509}" srcOrd="1" destOrd="0" presId="urn:microsoft.com/office/officeart/2016/7/layout/LinearArrowProcessNumbered"/>
    <dgm:cxn modelId="{43BDBCCB-CCF5-41CE-A091-126C6E29E66F}" type="presParOf" srcId="{089D24AC-4DEF-4ECF-B623-69C97FEC6F06}" destId="{4F1CBCD9-87BA-431C-A4B8-40F400757FD3}" srcOrd="2" destOrd="0" presId="urn:microsoft.com/office/officeart/2016/7/layout/LinearArrowProcessNumbered"/>
    <dgm:cxn modelId="{ABBD8127-2D00-4870-9499-83FE2BBFC1B1}" type="presParOf" srcId="{4F1CBCD9-87BA-431C-A4B8-40F400757FD3}" destId="{8BC9AB10-8C6F-4B1E-BD80-C94CB188ADDA}" srcOrd="0" destOrd="0" presId="urn:microsoft.com/office/officeart/2016/7/layout/LinearArrowProcessNumbered"/>
    <dgm:cxn modelId="{AA589375-FBA6-49E4-A6DF-890873F7D4D2}" type="presParOf" srcId="{4F1CBCD9-87BA-431C-A4B8-40F400757FD3}" destId="{ABFD66EB-CCC5-421C-83BE-CAA4C153A48C}" srcOrd="1" destOrd="0" presId="urn:microsoft.com/office/officeart/2016/7/layout/LinearArrowProcessNumbered"/>
    <dgm:cxn modelId="{63F6AB89-8F88-4454-8970-30A0A5C341CE}" type="presParOf" srcId="{ABFD66EB-CCC5-421C-83BE-CAA4C153A48C}" destId="{B080D917-F230-4909-A46F-9B926140CEC0}" srcOrd="0" destOrd="0" presId="urn:microsoft.com/office/officeart/2016/7/layout/LinearArrowProcessNumbered"/>
    <dgm:cxn modelId="{91006192-BCF8-4E8E-B6C6-E5BD9477AFEE}" type="presParOf" srcId="{ABFD66EB-CCC5-421C-83BE-CAA4C153A48C}" destId="{2BB245C8-49AE-4BF2-9262-BBA69DCF9A5D}" srcOrd="1" destOrd="0" presId="urn:microsoft.com/office/officeart/2016/7/layout/LinearArrowProcessNumbered"/>
    <dgm:cxn modelId="{896E5D6B-CAF9-40A8-BC50-0E6230B22269}" type="presParOf" srcId="{ABFD66EB-CCC5-421C-83BE-CAA4C153A48C}" destId="{880DD854-AA98-4544-BB80-36589959472C}" srcOrd="2" destOrd="0" presId="urn:microsoft.com/office/officeart/2016/7/layout/LinearArrowProcessNumbered"/>
    <dgm:cxn modelId="{686AFB53-CD42-4D8F-8242-304D0770D8C4}" type="presParOf" srcId="{ABFD66EB-CCC5-421C-83BE-CAA4C153A48C}" destId="{83F7881E-A568-4127-A2CC-BB7A08A5AD26}" srcOrd="3" destOrd="0" presId="urn:microsoft.com/office/officeart/2016/7/layout/LinearArrowProcessNumbered"/>
    <dgm:cxn modelId="{08F61EB2-90C5-4401-BB58-48DDB81838C5}" type="presParOf" srcId="{4F1CBCD9-87BA-431C-A4B8-40F400757FD3}" destId="{C169DAAD-D221-4C96-B5CF-3B9F6914B5C1}" srcOrd="2" destOrd="0" presId="urn:microsoft.com/office/officeart/2016/7/layout/LinearArrowProcessNumbered"/>
    <dgm:cxn modelId="{C70B5577-AD38-4EB2-8A5D-40B5A41F7B54}" type="presParOf" srcId="{089D24AC-4DEF-4ECF-B623-69C97FEC6F06}" destId="{56BA7C2D-BFEB-43B7-AFA7-5365E46C47E2}" srcOrd="3" destOrd="0" presId="urn:microsoft.com/office/officeart/2016/7/layout/LinearArrowProcessNumbered"/>
    <dgm:cxn modelId="{268E9566-C61A-450C-8CC6-F26AAE1F29F7}" type="presParOf" srcId="{089D24AC-4DEF-4ECF-B623-69C97FEC6F06}" destId="{438AA17E-E2AD-4106-8BD4-899C314EC99D}" srcOrd="4" destOrd="0" presId="urn:microsoft.com/office/officeart/2016/7/layout/LinearArrowProcessNumbered"/>
    <dgm:cxn modelId="{A3485F64-D981-4825-910A-32374BCB3604}" type="presParOf" srcId="{438AA17E-E2AD-4106-8BD4-899C314EC99D}" destId="{50AB60F2-6603-49C6-BC4B-BAD3AEC918AA}" srcOrd="0" destOrd="0" presId="urn:microsoft.com/office/officeart/2016/7/layout/LinearArrowProcessNumbered"/>
    <dgm:cxn modelId="{E251BC6C-29B2-401D-BEB8-4B4090D46778}" type="presParOf" srcId="{438AA17E-E2AD-4106-8BD4-899C314EC99D}" destId="{7759614B-269C-4BB2-BEC0-0E4D260A8589}" srcOrd="1" destOrd="0" presId="urn:microsoft.com/office/officeart/2016/7/layout/LinearArrowProcessNumbered"/>
    <dgm:cxn modelId="{2FFF0261-B3B0-4898-B7B2-DF9584F244B7}" type="presParOf" srcId="{7759614B-269C-4BB2-BEC0-0E4D260A8589}" destId="{90B29001-408F-414B-A0B5-403A63052795}" srcOrd="0" destOrd="0" presId="urn:microsoft.com/office/officeart/2016/7/layout/LinearArrowProcessNumbered"/>
    <dgm:cxn modelId="{5EE96361-3D4A-4BC4-AABA-7EFDB9F7932B}" type="presParOf" srcId="{7759614B-269C-4BB2-BEC0-0E4D260A8589}" destId="{B01B37DF-7CFF-456A-99B6-2A79192B3813}" srcOrd="1" destOrd="0" presId="urn:microsoft.com/office/officeart/2016/7/layout/LinearArrowProcessNumbered"/>
    <dgm:cxn modelId="{DFC5667E-1963-4FF9-9D3B-661392675591}" type="presParOf" srcId="{7759614B-269C-4BB2-BEC0-0E4D260A8589}" destId="{E8A9A2FD-BE89-4F81-A4F2-52D8BF33C56F}" srcOrd="2" destOrd="0" presId="urn:microsoft.com/office/officeart/2016/7/layout/LinearArrowProcessNumbered"/>
    <dgm:cxn modelId="{82528419-C9FF-4EE2-B52F-A6DA68BA359F}" type="presParOf" srcId="{7759614B-269C-4BB2-BEC0-0E4D260A8589}" destId="{BD30EB88-A7D5-4B51-9C26-9A9B90BAFBF8}" srcOrd="3" destOrd="0" presId="urn:microsoft.com/office/officeart/2016/7/layout/LinearArrowProcessNumbered"/>
    <dgm:cxn modelId="{DB3ECC71-8BB4-4C16-A0C8-DF7A01B84EBC}" type="presParOf" srcId="{438AA17E-E2AD-4106-8BD4-899C314EC99D}" destId="{B25AFAA3-2EF2-4F27-A2CB-C796CAC781C2}" srcOrd="2" destOrd="0" presId="urn:microsoft.com/office/officeart/2016/7/layout/LinearArrowProcessNumbered"/>
    <dgm:cxn modelId="{ED02A522-DEE7-4C70-8AFD-EF0C7D6BE450}" type="presParOf" srcId="{089D24AC-4DEF-4ECF-B623-69C97FEC6F06}" destId="{88844261-0C5F-47A3-BDCF-F7473A754960}" srcOrd="5" destOrd="0" presId="urn:microsoft.com/office/officeart/2016/7/layout/LinearArrowProcessNumbered"/>
    <dgm:cxn modelId="{CDE45128-F2EF-4215-A5C1-04A1C7D6BC0C}" type="presParOf" srcId="{089D24AC-4DEF-4ECF-B623-69C97FEC6F06}" destId="{04E24940-C003-4371-8C33-53A49538B116}" srcOrd="6" destOrd="0" presId="urn:microsoft.com/office/officeart/2016/7/layout/LinearArrowProcessNumbered"/>
    <dgm:cxn modelId="{FEAA1F22-B1BE-4C14-8CF5-155BF625FDF3}" type="presParOf" srcId="{04E24940-C003-4371-8C33-53A49538B116}" destId="{C2C53225-ACCE-4F53-A1A8-4619AA129E1C}" srcOrd="0" destOrd="0" presId="urn:microsoft.com/office/officeart/2016/7/layout/LinearArrowProcessNumbered"/>
    <dgm:cxn modelId="{72296260-EE04-47BE-AEBD-85AB0EEF1D94}" type="presParOf" srcId="{04E24940-C003-4371-8C33-53A49538B116}" destId="{CAC5D1E5-BAD4-44A6-9EFF-EA5AFC0A0C07}" srcOrd="1" destOrd="0" presId="urn:microsoft.com/office/officeart/2016/7/layout/LinearArrowProcessNumbered"/>
    <dgm:cxn modelId="{CFDCA8F3-1591-4596-AEA3-13A2561134EB}" type="presParOf" srcId="{CAC5D1E5-BAD4-44A6-9EFF-EA5AFC0A0C07}" destId="{17603083-93FC-469A-85F6-96AA9FE31907}" srcOrd="0" destOrd="0" presId="urn:microsoft.com/office/officeart/2016/7/layout/LinearArrowProcessNumbered"/>
    <dgm:cxn modelId="{12A22AE7-B986-4544-B641-FC82018F5D96}" type="presParOf" srcId="{CAC5D1E5-BAD4-44A6-9EFF-EA5AFC0A0C07}" destId="{A8233C63-107C-4754-8290-C90454811EA4}" srcOrd="1" destOrd="0" presId="urn:microsoft.com/office/officeart/2016/7/layout/LinearArrowProcessNumbered"/>
    <dgm:cxn modelId="{05941B76-6E2F-4989-94C0-C1082DAAEEFE}" type="presParOf" srcId="{CAC5D1E5-BAD4-44A6-9EFF-EA5AFC0A0C07}" destId="{6D04406E-C06F-451E-8C26-A7759F2107D2}" srcOrd="2" destOrd="0" presId="urn:microsoft.com/office/officeart/2016/7/layout/LinearArrowProcessNumbered"/>
    <dgm:cxn modelId="{2C079B9D-6AB6-4C1C-90EE-6DAD10FC5D2A}" type="presParOf" srcId="{CAC5D1E5-BAD4-44A6-9EFF-EA5AFC0A0C07}" destId="{A239F268-A0FD-4CF1-904F-7E36ECF10A04}" srcOrd="3" destOrd="0" presId="urn:microsoft.com/office/officeart/2016/7/layout/LinearArrowProcessNumbered"/>
    <dgm:cxn modelId="{70AA5918-2F2D-4192-87CC-1757502AD2F6}" type="presParOf" srcId="{04E24940-C003-4371-8C33-53A49538B116}" destId="{705FF33B-D8FC-422B-B152-F620FD659AD3}" srcOrd="2" destOrd="0" presId="urn:microsoft.com/office/officeart/2016/7/layout/LinearArrowProcessNumbered"/>
    <dgm:cxn modelId="{A65AF33E-5B84-46DE-8E1A-2DF49CE495DD}" type="presParOf" srcId="{089D24AC-4DEF-4ECF-B623-69C97FEC6F06}" destId="{23050117-3EEB-4452-BEA8-96706A3B0408}" srcOrd="7" destOrd="0" presId="urn:microsoft.com/office/officeart/2016/7/layout/LinearArrowProcessNumbered"/>
    <dgm:cxn modelId="{852E187A-AD0D-41DB-BCC5-107EE8F55686}" type="presParOf" srcId="{089D24AC-4DEF-4ECF-B623-69C97FEC6F06}" destId="{9D032196-A0C9-45FA-B866-E422A89FF2D5}" srcOrd="8" destOrd="0" presId="urn:microsoft.com/office/officeart/2016/7/layout/LinearArrowProcessNumbered"/>
    <dgm:cxn modelId="{10C18B10-15F5-4823-BAB7-1EC1B5D7AD19}" type="presParOf" srcId="{9D032196-A0C9-45FA-B866-E422A89FF2D5}" destId="{7B0916D3-71DB-41EA-ABBD-0950BAA51102}" srcOrd="0" destOrd="0" presId="urn:microsoft.com/office/officeart/2016/7/layout/LinearArrowProcessNumbered"/>
    <dgm:cxn modelId="{66C9039E-4D29-40A6-BC5E-C814B27061D4}" type="presParOf" srcId="{9D032196-A0C9-45FA-B866-E422A89FF2D5}" destId="{13C3091D-0CF9-430E-BD6F-C40AB75D5179}" srcOrd="1" destOrd="0" presId="urn:microsoft.com/office/officeart/2016/7/layout/LinearArrowProcessNumbered"/>
    <dgm:cxn modelId="{2AFC0B02-201C-410F-87BC-3F421D4AF77B}" type="presParOf" srcId="{13C3091D-0CF9-430E-BD6F-C40AB75D5179}" destId="{BB336F4C-21FD-4D6E-B541-8EA829012F31}" srcOrd="0" destOrd="0" presId="urn:microsoft.com/office/officeart/2016/7/layout/LinearArrowProcessNumbered"/>
    <dgm:cxn modelId="{4F70EE57-E51E-45D1-BB72-B612E6C2E578}" type="presParOf" srcId="{13C3091D-0CF9-430E-BD6F-C40AB75D5179}" destId="{B5546836-D08F-429A-9F84-29695D6A3CDE}" srcOrd="1" destOrd="0" presId="urn:microsoft.com/office/officeart/2016/7/layout/LinearArrowProcessNumbered"/>
    <dgm:cxn modelId="{243E108E-286B-4BB5-8578-6841B1E83A54}" type="presParOf" srcId="{13C3091D-0CF9-430E-BD6F-C40AB75D5179}" destId="{02045398-4623-4FB0-B134-4698B48B44CA}" srcOrd="2" destOrd="0" presId="urn:microsoft.com/office/officeart/2016/7/layout/LinearArrowProcessNumbered"/>
    <dgm:cxn modelId="{AF920E6E-FCBA-4FAD-9E57-73471FDD7101}" type="presParOf" srcId="{13C3091D-0CF9-430E-BD6F-C40AB75D5179}" destId="{CB4AF25F-34E3-48E9-947F-95A2D706C412}" srcOrd="3" destOrd="0" presId="urn:microsoft.com/office/officeart/2016/7/layout/LinearArrowProcessNumbered"/>
    <dgm:cxn modelId="{7C8E7D22-E1AA-4096-B153-519CCBC74AC7}" type="presParOf" srcId="{9D032196-A0C9-45FA-B866-E422A89FF2D5}" destId="{8357BDDE-5CE1-400C-8F33-74FDFBB9CA22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CD6CDF-7118-4B4E-A33C-9D49358BF39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42125DE-C057-4BD7-ACDD-D49F6F0E16BB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Verify I-9 if that has not been previously completed prior to first day</a:t>
          </a:r>
        </a:p>
      </dgm:t>
    </dgm:pt>
    <dgm:pt modelId="{6DD2BC3A-1887-4C6C-95B3-73D7C00A262A}" type="parTrans" cxnId="{7E35DF52-2EFA-430A-B792-465557865373}">
      <dgm:prSet/>
      <dgm:spPr/>
      <dgm:t>
        <a:bodyPr/>
        <a:lstStyle/>
        <a:p>
          <a:endParaRPr lang="en-US"/>
        </a:p>
      </dgm:t>
    </dgm:pt>
    <dgm:pt modelId="{51C77B6E-DD2D-4294-AA1F-E17039BA9448}" type="sibTrans" cxnId="{7E35DF52-2EFA-430A-B792-46555786537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174A0AC-961C-4C23-AB37-6564D729C94E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Ensure UWL email is set up and working </a:t>
          </a:r>
        </a:p>
      </dgm:t>
    </dgm:pt>
    <dgm:pt modelId="{F9AF2732-505A-43D2-844C-9025B1318A67}" type="parTrans" cxnId="{AE7C9E38-6667-4814-B422-86F10DD07C02}">
      <dgm:prSet/>
      <dgm:spPr/>
      <dgm:t>
        <a:bodyPr/>
        <a:lstStyle/>
        <a:p>
          <a:endParaRPr lang="en-US"/>
        </a:p>
      </dgm:t>
    </dgm:pt>
    <dgm:pt modelId="{24F6AF37-6FB7-4C36-8F38-86091D8C046E}" type="sibTrans" cxnId="{AE7C9E38-6667-4814-B422-86F10DD07C0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72A7E24-735F-4B1B-A32D-6A8D7A49D9D4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/>
            <a:t>Log into the MyUW </a:t>
          </a:r>
          <a:r>
            <a:rPr lang="en-US">
              <a:hlinkClick xmlns:r="http://schemas.openxmlformats.org/officeDocument/2006/relationships" r:id="rId1"/>
            </a:rPr>
            <a:t>Portal </a:t>
          </a:r>
          <a:endParaRPr lang="en-US"/>
        </a:p>
      </dgm:t>
    </dgm:pt>
    <dgm:pt modelId="{57938444-D35E-4A70-BD23-B30D690B8B0C}" type="parTrans" cxnId="{81DE7190-F940-4719-8E1B-7921931AEE42}">
      <dgm:prSet/>
      <dgm:spPr/>
      <dgm:t>
        <a:bodyPr/>
        <a:lstStyle/>
        <a:p>
          <a:endParaRPr lang="en-US"/>
        </a:p>
      </dgm:t>
    </dgm:pt>
    <dgm:pt modelId="{7F09CB0E-173B-4543-AE59-7F1A61CE9763}" type="sibTrans" cxnId="{81DE7190-F940-4719-8E1B-7921931AEE4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A7886E6-41BA-4116-B74E-70100E865A0D}">
      <dgm:prSet/>
      <dgm:spPr/>
      <dgm:t>
        <a:bodyPr/>
        <a:lstStyle/>
        <a:p>
          <a:r>
            <a:rPr lang="en-US"/>
            <a:t>Update Direct Deposit</a:t>
          </a:r>
        </a:p>
      </dgm:t>
    </dgm:pt>
    <dgm:pt modelId="{8F26A44A-F238-4D63-ADB8-7E6E45CA5283}" type="parTrans" cxnId="{D787B3CA-D729-4C69-B2AE-206517EBDE42}">
      <dgm:prSet/>
      <dgm:spPr/>
      <dgm:t>
        <a:bodyPr/>
        <a:lstStyle/>
        <a:p>
          <a:endParaRPr lang="en-US"/>
        </a:p>
      </dgm:t>
    </dgm:pt>
    <dgm:pt modelId="{FF753CBF-B2C4-4C95-A3BF-0A1E6B28F7E0}" type="sibTrans" cxnId="{D787B3CA-D729-4C69-B2AE-206517EBDE42}">
      <dgm:prSet/>
      <dgm:spPr/>
      <dgm:t>
        <a:bodyPr/>
        <a:lstStyle/>
        <a:p>
          <a:endParaRPr lang="en-US"/>
        </a:p>
      </dgm:t>
    </dgm:pt>
    <dgm:pt modelId="{5C4BC5AD-976B-4A46-A042-FDC7A3E645F3}">
      <dgm:prSet/>
      <dgm:spPr/>
      <dgm:t>
        <a:bodyPr/>
        <a:lstStyle/>
        <a:p>
          <a:r>
            <a:rPr lang="en-US"/>
            <a:t>Update W4 Forms</a:t>
          </a:r>
        </a:p>
      </dgm:t>
    </dgm:pt>
    <dgm:pt modelId="{7C55D5FB-9A07-43C2-A272-9399F01B24DF}" type="parTrans" cxnId="{01128F40-F822-4B4B-9C76-DF443A90CD8C}">
      <dgm:prSet/>
      <dgm:spPr/>
      <dgm:t>
        <a:bodyPr/>
        <a:lstStyle/>
        <a:p>
          <a:endParaRPr lang="en-US"/>
        </a:p>
      </dgm:t>
    </dgm:pt>
    <dgm:pt modelId="{7AAF20DB-2905-4E02-8F35-16594C82003B}" type="sibTrans" cxnId="{01128F40-F822-4B4B-9C76-DF443A90CD8C}">
      <dgm:prSet/>
      <dgm:spPr/>
      <dgm:t>
        <a:bodyPr/>
        <a:lstStyle/>
        <a:p>
          <a:endParaRPr lang="en-US"/>
        </a:p>
      </dgm:t>
    </dgm:pt>
    <dgm:pt modelId="{60CB91F9-45D3-466D-A8A6-0E84C8431AD0}">
      <dgm:prSet/>
      <dgm:spPr/>
      <dgm:t>
        <a:bodyPr/>
        <a:lstStyle/>
        <a:p>
          <a:r>
            <a:rPr lang="en-US"/>
            <a:t>Update Personal Information</a:t>
          </a:r>
        </a:p>
      </dgm:t>
    </dgm:pt>
    <dgm:pt modelId="{42800488-CAAB-4840-B3F7-9E619FC461ED}" type="parTrans" cxnId="{26D1C090-B1FD-4183-BD3D-B9DA88D2AE91}">
      <dgm:prSet/>
      <dgm:spPr/>
      <dgm:t>
        <a:bodyPr/>
        <a:lstStyle/>
        <a:p>
          <a:endParaRPr lang="en-US"/>
        </a:p>
      </dgm:t>
    </dgm:pt>
    <dgm:pt modelId="{7EBF8735-7F35-422F-AD98-42EFFA90567C}" type="sibTrans" cxnId="{26D1C090-B1FD-4183-BD3D-B9DA88D2AE91}">
      <dgm:prSet/>
      <dgm:spPr/>
      <dgm:t>
        <a:bodyPr/>
        <a:lstStyle/>
        <a:p>
          <a:endParaRPr lang="en-US"/>
        </a:p>
      </dgm:t>
    </dgm:pt>
    <dgm:pt modelId="{AA22DBE8-5D5C-4202-A7FF-2033540D71E0}">
      <dgm:prSet/>
      <dgm:spPr/>
      <dgm:t>
        <a:bodyPr/>
        <a:lstStyle/>
        <a:p>
          <a:r>
            <a:rPr lang="en-US"/>
            <a:t>Begin Mandatory Trainings</a:t>
          </a:r>
        </a:p>
      </dgm:t>
    </dgm:pt>
    <dgm:pt modelId="{C81D71A9-8F93-4CF8-8FED-49125AA86EBB}" type="parTrans" cxnId="{5620ED32-6988-4247-8B79-595F103622C9}">
      <dgm:prSet/>
      <dgm:spPr/>
      <dgm:t>
        <a:bodyPr/>
        <a:lstStyle/>
        <a:p>
          <a:endParaRPr lang="en-US"/>
        </a:p>
      </dgm:t>
    </dgm:pt>
    <dgm:pt modelId="{669DDCE9-6115-4110-BA56-FDF4EE196AB0}" type="sibTrans" cxnId="{5620ED32-6988-4247-8B79-595F103622C9}">
      <dgm:prSet/>
      <dgm:spPr/>
      <dgm:t>
        <a:bodyPr/>
        <a:lstStyle/>
        <a:p>
          <a:endParaRPr lang="en-US"/>
        </a:p>
      </dgm:t>
    </dgm:pt>
    <dgm:pt modelId="{A58E6D97-39F3-4743-B2DB-C6274FF66F2F}" type="pres">
      <dgm:prSet presAssocID="{F7CD6CDF-7118-4B4E-A33C-9D49358BF392}" presName="Name0" presStyleCnt="0">
        <dgm:presLayoutVars>
          <dgm:animLvl val="lvl"/>
          <dgm:resizeHandles val="exact"/>
        </dgm:presLayoutVars>
      </dgm:prSet>
      <dgm:spPr/>
    </dgm:pt>
    <dgm:pt modelId="{E89C3D23-8962-4384-9F2A-6FEB2674E76E}" type="pres">
      <dgm:prSet presAssocID="{842125DE-C057-4BD7-ACDD-D49F6F0E16BB}" presName="compositeNode" presStyleCnt="0">
        <dgm:presLayoutVars>
          <dgm:bulletEnabled val="1"/>
        </dgm:presLayoutVars>
      </dgm:prSet>
      <dgm:spPr/>
    </dgm:pt>
    <dgm:pt modelId="{7A595DD2-82A1-4D7A-A299-AC1127ECFB15}" type="pres">
      <dgm:prSet presAssocID="{842125DE-C057-4BD7-ACDD-D49F6F0E16BB}" presName="bgRect" presStyleLbl="bgAccFollowNode1" presStyleIdx="0" presStyleCnt="3"/>
      <dgm:spPr/>
    </dgm:pt>
    <dgm:pt modelId="{D830A3C0-F72F-4E3F-B091-EBEB0AB70AC1}" type="pres">
      <dgm:prSet presAssocID="{51C77B6E-DD2D-4294-AA1F-E17039BA944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B97E0787-B02C-4EDF-8C83-795E5E79B106}" type="pres">
      <dgm:prSet presAssocID="{842125DE-C057-4BD7-ACDD-D49F6F0E16BB}" presName="bottomLine" presStyleLbl="alignNode1" presStyleIdx="1" presStyleCnt="6">
        <dgm:presLayoutVars/>
      </dgm:prSet>
      <dgm:spPr/>
    </dgm:pt>
    <dgm:pt modelId="{75A378B0-7E2D-443F-96FE-9A9BC985FCB7}" type="pres">
      <dgm:prSet presAssocID="{842125DE-C057-4BD7-ACDD-D49F6F0E16BB}" presName="nodeText" presStyleLbl="bgAccFollowNode1" presStyleIdx="0" presStyleCnt="3">
        <dgm:presLayoutVars>
          <dgm:bulletEnabled val="1"/>
        </dgm:presLayoutVars>
      </dgm:prSet>
      <dgm:spPr/>
    </dgm:pt>
    <dgm:pt modelId="{D5E1E41B-8E49-40A1-9083-943122F05EEA}" type="pres">
      <dgm:prSet presAssocID="{51C77B6E-DD2D-4294-AA1F-E17039BA9448}" presName="sibTrans" presStyleCnt="0"/>
      <dgm:spPr/>
    </dgm:pt>
    <dgm:pt modelId="{6783E977-5929-43FF-A99D-56547AF0F65F}" type="pres">
      <dgm:prSet presAssocID="{0174A0AC-961C-4C23-AB37-6564D729C94E}" presName="compositeNode" presStyleCnt="0">
        <dgm:presLayoutVars>
          <dgm:bulletEnabled val="1"/>
        </dgm:presLayoutVars>
      </dgm:prSet>
      <dgm:spPr/>
    </dgm:pt>
    <dgm:pt modelId="{985A1E13-03A4-4085-888F-A3D6A3A967F0}" type="pres">
      <dgm:prSet presAssocID="{0174A0AC-961C-4C23-AB37-6564D729C94E}" presName="bgRect" presStyleLbl="bgAccFollowNode1" presStyleIdx="1" presStyleCnt="3"/>
      <dgm:spPr/>
    </dgm:pt>
    <dgm:pt modelId="{62684CA9-B878-4F1A-88C3-0ACC02716EC7}" type="pres">
      <dgm:prSet presAssocID="{24F6AF37-6FB7-4C36-8F38-86091D8C046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C37E87D-84DA-490A-8F21-2CF7A96EA471}" type="pres">
      <dgm:prSet presAssocID="{0174A0AC-961C-4C23-AB37-6564D729C94E}" presName="bottomLine" presStyleLbl="alignNode1" presStyleIdx="3" presStyleCnt="6">
        <dgm:presLayoutVars/>
      </dgm:prSet>
      <dgm:spPr/>
    </dgm:pt>
    <dgm:pt modelId="{9848E76D-AE3D-476F-B2C5-D93593023317}" type="pres">
      <dgm:prSet presAssocID="{0174A0AC-961C-4C23-AB37-6564D729C94E}" presName="nodeText" presStyleLbl="bgAccFollowNode1" presStyleIdx="1" presStyleCnt="3">
        <dgm:presLayoutVars>
          <dgm:bulletEnabled val="1"/>
        </dgm:presLayoutVars>
      </dgm:prSet>
      <dgm:spPr/>
    </dgm:pt>
    <dgm:pt modelId="{84480F49-948E-49CF-AAA6-807611F14B73}" type="pres">
      <dgm:prSet presAssocID="{24F6AF37-6FB7-4C36-8F38-86091D8C046E}" presName="sibTrans" presStyleCnt="0"/>
      <dgm:spPr/>
    </dgm:pt>
    <dgm:pt modelId="{002CD2F2-04E6-40AA-BEEB-C6BC147FC219}" type="pres">
      <dgm:prSet presAssocID="{E72A7E24-735F-4B1B-A32D-6A8D7A49D9D4}" presName="compositeNode" presStyleCnt="0">
        <dgm:presLayoutVars>
          <dgm:bulletEnabled val="1"/>
        </dgm:presLayoutVars>
      </dgm:prSet>
      <dgm:spPr/>
    </dgm:pt>
    <dgm:pt modelId="{A7C5410F-31B4-40C7-8F7B-2CFEB576EC73}" type="pres">
      <dgm:prSet presAssocID="{E72A7E24-735F-4B1B-A32D-6A8D7A49D9D4}" presName="bgRect" presStyleLbl="bgAccFollowNode1" presStyleIdx="2" presStyleCnt="3"/>
      <dgm:spPr/>
    </dgm:pt>
    <dgm:pt modelId="{A30784CD-1FDC-42C6-9CD1-67EB5CDE7FF1}" type="pres">
      <dgm:prSet presAssocID="{7F09CB0E-173B-4543-AE59-7F1A61CE976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6A45D9D-1685-46DC-836D-B23239E51A1A}" type="pres">
      <dgm:prSet presAssocID="{E72A7E24-735F-4B1B-A32D-6A8D7A49D9D4}" presName="bottomLine" presStyleLbl="alignNode1" presStyleIdx="5" presStyleCnt="6">
        <dgm:presLayoutVars/>
      </dgm:prSet>
      <dgm:spPr/>
    </dgm:pt>
    <dgm:pt modelId="{37660DE7-EAA7-4C62-9ACA-5070D4343F64}" type="pres">
      <dgm:prSet presAssocID="{E72A7E24-735F-4B1B-A32D-6A8D7A49D9D4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692941D-F892-42FB-8749-85549F8BD81F}" type="presOf" srcId="{7F09CB0E-173B-4543-AE59-7F1A61CE9763}" destId="{A30784CD-1FDC-42C6-9CD1-67EB5CDE7FF1}" srcOrd="0" destOrd="0" presId="urn:microsoft.com/office/officeart/2016/7/layout/BasicLinearProcessNumbered"/>
    <dgm:cxn modelId="{402F8226-F3C4-493C-B6C5-32682E2D704D}" type="presOf" srcId="{0174A0AC-961C-4C23-AB37-6564D729C94E}" destId="{985A1E13-03A4-4085-888F-A3D6A3A967F0}" srcOrd="0" destOrd="0" presId="urn:microsoft.com/office/officeart/2016/7/layout/BasicLinearProcessNumbered"/>
    <dgm:cxn modelId="{0EF09232-92B7-42E1-A5A5-C07971438F0C}" type="presOf" srcId="{51C77B6E-DD2D-4294-AA1F-E17039BA9448}" destId="{D830A3C0-F72F-4E3F-B091-EBEB0AB70AC1}" srcOrd="0" destOrd="0" presId="urn:microsoft.com/office/officeart/2016/7/layout/BasicLinearProcessNumbered"/>
    <dgm:cxn modelId="{5620ED32-6988-4247-8B79-595F103622C9}" srcId="{E72A7E24-735F-4B1B-A32D-6A8D7A49D9D4}" destId="{AA22DBE8-5D5C-4202-A7FF-2033540D71E0}" srcOrd="3" destOrd="0" parTransId="{C81D71A9-8F93-4CF8-8FED-49125AA86EBB}" sibTransId="{669DDCE9-6115-4110-BA56-FDF4EE196AB0}"/>
    <dgm:cxn modelId="{AE7C9E38-6667-4814-B422-86F10DD07C02}" srcId="{F7CD6CDF-7118-4B4E-A33C-9D49358BF392}" destId="{0174A0AC-961C-4C23-AB37-6564D729C94E}" srcOrd="1" destOrd="0" parTransId="{F9AF2732-505A-43D2-844C-9025B1318A67}" sibTransId="{24F6AF37-6FB7-4C36-8F38-86091D8C046E}"/>
    <dgm:cxn modelId="{01128F40-F822-4B4B-9C76-DF443A90CD8C}" srcId="{E72A7E24-735F-4B1B-A32D-6A8D7A49D9D4}" destId="{5C4BC5AD-976B-4A46-A042-FDC7A3E645F3}" srcOrd="1" destOrd="0" parTransId="{7C55D5FB-9A07-43C2-A272-9399F01B24DF}" sibTransId="{7AAF20DB-2905-4E02-8F35-16594C82003B}"/>
    <dgm:cxn modelId="{D6EE2E61-7D23-4438-AF41-8B3ACD944C1A}" type="presOf" srcId="{24F6AF37-6FB7-4C36-8F38-86091D8C046E}" destId="{62684CA9-B878-4F1A-88C3-0ACC02716EC7}" srcOrd="0" destOrd="0" presId="urn:microsoft.com/office/officeart/2016/7/layout/BasicLinearProcessNumbered"/>
    <dgm:cxn modelId="{34E5F866-E511-4B36-9033-19E86CD2946C}" type="presOf" srcId="{60CB91F9-45D3-466D-A8A6-0E84C8431AD0}" destId="{37660DE7-EAA7-4C62-9ACA-5070D4343F64}" srcOrd="0" destOrd="3" presId="urn:microsoft.com/office/officeart/2016/7/layout/BasicLinearProcessNumbered"/>
    <dgm:cxn modelId="{46E78648-9B4C-4369-A554-6746A7377830}" type="presOf" srcId="{E72A7E24-735F-4B1B-A32D-6A8D7A49D9D4}" destId="{A7C5410F-31B4-40C7-8F7B-2CFEB576EC73}" srcOrd="0" destOrd="0" presId="urn:microsoft.com/office/officeart/2016/7/layout/BasicLinearProcessNumbered"/>
    <dgm:cxn modelId="{BF115950-EAE5-49D7-9886-4F9C50CBDC90}" type="presOf" srcId="{842125DE-C057-4BD7-ACDD-D49F6F0E16BB}" destId="{7A595DD2-82A1-4D7A-A299-AC1127ECFB15}" srcOrd="0" destOrd="0" presId="urn:microsoft.com/office/officeart/2016/7/layout/BasicLinearProcessNumbered"/>
    <dgm:cxn modelId="{BB459952-8F87-48AE-913E-C095930055FC}" type="presOf" srcId="{5C4BC5AD-976B-4A46-A042-FDC7A3E645F3}" destId="{37660DE7-EAA7-4C62-9ACA-5070D4343F64}" srcOrd="0" destOrd="2" presId="urn:microsoft.com/office/officeart/2016/7/layout/BasicLinearProcessNumbered"/>
    <dgm:cxn modelId="{7E35DF52-2EFA-430A-B792-465557865373}" srcId="{F7CD6CDF-7118-4B4E-A33C-9D49358BF392}" destId="{842125DE-C057-4BD7-ACDD-D49F6F0E16BB}" srcOrd="0" destOrd="0" parTransId="{6DD2BC3A-1887-4C6C-95B3-73D7C00A262A}" sibTransId="{51C77B6E-DD2D-4294-AA1F-E17039BA9448}"/>
    <dgm:cxn modelId="{766F5880-E4B7-489E-8E99-799367ABB888}" type="presOf" srcId="{CA7886E6-41BA-4116-B74E-70100E865A0D}" destId="{37660DE7-EAA7-4C62-9ACA-5070D4343F64}" srcOrd="0" destOrd="1" presId="urn:microsoft.com/office/officeart/2016/7/layout/BasicLinearProcessNumbered"/>
    <dgm:cxn modelId="{81DE7190-F940-4719-8E1B-7921931AEE42}" srcId="{F7CD6CDF-7118-4B4E-A33C-9D49358BF392}" destId="{E72A7E24-735F-4B1B-A32D-6A8D7A49D9D4}" srcOrd="2" destOrd="0" parTransId="{57938444-D35E-4A70-BD23-B30D690B8B0C}" sibTransId="{7F09CB0E-173B-4543-AE59-7F1A61CE9763}"/>
    <dgm:cxn modelId="{26D1C090-B1FD-4183-BD3D-B9DA88D2AE91}" srcId="{E72A7E24-735F-4B1B-A32D-6A8D7A49D9D4}" destId="{60CB91F9-45D3-466D-A8A6-0E84C8431AD0}" srcOrd="2" destOrd="0" parTransId="{42800488-CAAB-4840-B3F7-9E619FC461ED}" sibTransId="{7EBF8735-7F35-422F-AD98-42EFFA90567C}"/>
    <dgm:cxn modelId="{C53C47B8-7760-4252-A7FA-26FDB3E082AA}" type="presOf" srcId="{F7CD6CDF-7118-4B4E-A33C-9D49358BF392}" destId="{A58E6D97-39F3-4743-B2DB-C6274FF66F2F}" srcOrd="0" destOrd="0" presId="urn:microsoft.com/office/officeart/2016/7/layout/BasicLinearProcessNumbered"/>
    <dgm:cxn modelId="{6DD11BBB-D14A-42ED-88DB-682828C37824}" type="presOf" srcId="{842125DE-C057-4BD7-ACDD-D49F6F0E16BB}" destId="{75A378B0-7E2D-443F-96FE-9A9BC985FCB7}" srcOrd="1" destOrd="0" presId="urn:microsoft.com/office/officeart/2016/7/layout/BasicLinearProcessNumbered"/>
    <dgm:cxn modelId="{F5DD5DC8-4BB7-4DF7-BFB2-A068141D047D}" type="presOf" srcId="{0174A0AC-961C-4C23-AB37-6564D729C94E}" destId="{9848E76D-AE3D-476F-B2C5-D93593023317}" srcOrd="1" destOrd="0" presId="urn:microsoft.com/office/officeart/2016/7/layout/BasicLinearProcessNumbered"/>
    <dgm:cxn modelId="{D787B3CA-D729-4C69-B2AE-206517EBDE42}" srcId="{E72A7E24-735F-4B1B-A32D-6A8D7A49D9D4}" destId="{CA7886E6-41BA-4116-B74E-70100E865A0D}" srcOrd="0" destOrd="0" parTransId="{8F26A44A-F238-4D63-ADB8-7E6E45CA5283}" sibTransId="{FF753CBF-B2C4-4C95-A3BF-0A1E6B28F7E0}"/>
    <dgm:cxn modelId="{4266FFE8-2D49-4970-94C1-ED3E677F5D1D}" type="presOf" srcId="{AA22DBE8-5D5C-4202-A7FF-2033540D71E0}" destId="{37660DE7-EAA7-4C62-9ACA-5070D4343F64}" srcOrd="0" destOrd="4" presId="urn:microsoft.com/office/officeart/2016/7/layout/BasicLinearProcessNumbered"/>
    <dgm:cxn modelId="{3284C7F3-2A67-4C6C-AD52-F4280A4018E2}" type="presOf" srcId="{E72A7E24-735F-4B1B-A32D-6A8D7A49D9D4}" destId="{37660DE7-EAA7-4C62-9ACA-5070D4343F64}" srcOrd="1" destOrd="0" presId="urn:microsoft.com/office/officeart/2016/7/layout/BasicLinearProcessNumbered"/>
    <dgm:cxn modelId="{92D94937-C44C-4F3E-90C3-4A84FD3C759D}" type="presParOf" srcId="{A58E6D97-39F3-4743-B2DB-C6274FF66F2F}" destId="{E89C3D23-8962-4384-9F2A-6FEB2674E76E}" srcOrd="0" destOrd="0" presId="urn:microsoft.com/office/officeart/2016/7/layout/BasicLinearProcessNumbered"/>
    <dgm:cxn modelId="{EF20BB0B-86D4-4BEE-B19D-B7FE634C5736}" type="presParOf" srcId="{E89C3D23-8962-4384-9F2A-6FEB2674E76E}" destId="{7A595DD2-82A1-4D7A-A299-AC1127ECFB15}" srcOrd="0" destOrd="0" presId="urn:microsoft.com/office/officeart/2016/7/layout/BasicLinearProcessNumbered"/>
    <dgm:cxn modelId="{B889175B-1838-43A9-98A1-1EC40B70BA93}" type="presParOf" srcId="{E89C3D23-8962-4384-9F2A-6FEB2674E76E}" destId="{D830A3C0-F72F-4E3F-B091-EBEB0AB70AC1}" srcOrd="1" destOrd="0" presId="urn:microsoft.com/office/officeart/2016/7/layout/BasicLinearProcessNumbered"/>
    <dgm:cxn modelId="{A02C9DFE-A55C-4B18-85D5-D168E218D87F}" type="presParOf" srcId="{E89C3D23-8962-4384-9F2A-6FEB2674E76E}" destId="{B97E0787-B02C-4EDF-8C83-795E5E79B106}" srcOrd="2" destOrd="0" presId="urn:microsoft.com/office/officeart/2016/7/layout/BasicLinearProcessNumbered"/>
    <dgm:cxn modelId="{FAEBE232-18C6-4A77-8597-82EA157CA667}" type="presParOf" srcId="{E89C3D23-8962-4384-9F2A-6FEB2674E76E}" destId="{75A378B0-7E2D-443F-96FE-9A9BC985FCB7}" srcOrd="3" destOrd="0" presId="urn:microsoft.com/office/officeart/2016/7/layout/BasicLinearProcessNumbered"/>
    <dgm:cxn modelId="{219C5168-ECCD-4CED-8363-7DF5F4E25344}" type="presParOf" srcId="{A58E6D97-39F3-4743-B2DB-C6274FF66F2F}" destId="{D5E1E41B-8E49-40A1-9083-943122F05EEA}" srcOrd="1" destOrd="0" presId="urn:microsoft.com/office/officeart/2016/7/layout/BasicLinearProcessNumbered"/>
    <dgm:cxn modelId="{F10BE3B7-D4CF-4E18-BC7C-05DB75702B80}" type="presParOf" srcId="{A58E6D97-39F3-4743-B2DB-C6274FF66F2F}" destId="{6783E977-5929-43FF-A99D-56547AF0F65F}" srcOrd="2" destOrd="0" presId="urn:microsoft.com/office/officeart/2016/7/layout/BasicLinearProcessNumbered"/>
    <dgm:cxn modelId="{0E2CF270-DECC-4602-B57F-0FB014235D26}" type="presParOf" srcId="{6783E977-5929-43FF-A99D-56547AF0F65F}" destId="{985A1E13-03A4-4085-888F-A3D6A3A967F0}" srcOrd="0" destOrd="0" presId="urn:microsoft.com/office/officeart/2016/7/layout/BasicLinearProcessNumbered"/>
    <dgm:cxn modelId="{31C39732-6867-4997-9562-0459AB18BE66}" type="presParOf" srcId="{6783E977-5929-43FF-A99D-56547AF0F65F}" destId="{62684CA9-B878-4F1A-88C3-0ACC02716EC7}" srcOrd="1" destOrd="0" presId="urn:microsoft.com/office/officeart/2016/7/layout/BasicLinearProcessNumbered"/>
    <dgm:cxn modelId="{8DEED435-5879-4E82-969E-C9E64ABD1053}" type="presParOf" srcId="{6783E977-5929-43FF-A99D-56547AF0F65F}" destId="{7C37E87D-84DA-490A-8F21-2CF7A96EA471}" srcOrd="2" destOrd="0" presId="urn:microsoft.com/office/officeart/2016/7/layout/BasicLinearProcessNumbered"/>
    <dgm:cxn modelId="{BD3FB7A0-E4DC-4D2C-A57F-34D3A95C7D75}" type="presParOf" srcId="{6783E977-5929-43FF-A99D-56547AF0F65F}" destId="{9848E76D-AE3D-476F-B2C5-D93593023317}" srcOrd="3" destOrd="0" presId="urn:microsoft.com/office/officeart/2016/7/layout/BasicLinearProcessNumbered"/>
    <dgm:cxn modelId="{9AB1F10C-50A6-4312-A50A-0F888838402F}" type="presParOf" srcId="{A58E6D97-39F3-4743-B2DB-C6274FF66F2F}" destId="{84480F49-948E-49CF-AAA6-807611F14B73}" srcOrd="3" destOrd="0" presId="urn:microsoft.com/office/officeart/2016/7/layout/BasicLinearProcessNumbered"/>
    <dgm:cxn modelId="{EFF2D06E-58B8-41AF-82EB-E99FB3932746}" type="presParOf" srcId="{A58E6D97-39F3-4743-B2DB-C6274FF66F2F}" destId="{002CD2F2-04E6-40AA-BEEB-C6BC147FC219}" srcOrd="4" destOrd="0" presId="urn:microsoft.com/office/officeart/2016/7/layout/BasicLinearProcessNumbered"/>
    <dgm:cxn modelId="{6459F6D0-A20D-4D60-8855-91B76C1C0A27}" type="presParOf" srcId="{002CD2F2-04E6-40AA-BEEB-C6BC147FC219}" destId="{A7C5410F-31B4-40C7-8F7B-2CFEB576EC73}" srcOrd="0" destOrd="0" presId="urn:microsoft.com/office/officeart/2016/7/layout/BasicLinearProcessNumbered"/>
    <dgm:cxn modelId="{394AF1DD-A0B6-489C-AC7D-CF9816F7C3C4}" type="presParOf" srcId="{002CD2F2-04E6-40AA-BEEB-C6BC147FC219}" destId="{A30784CD-1FDC-42C6-9CD1-67EB5CDE7FF1}" srcOrd="1" destOrd="0" presId="urn:microsoft.com/office/officeart/2016/7/layout/BasicLinearProcessNumbered"/>
    <dgm:cxn modelId="{826F107B-A669-43F2-BCA8-93AFFBB3B123}" type="presParOf" srcId="{002CD2F2-04E6-40AA-BEEB-C6BC147FC219}" destId="{F6A45D9D-1685-46DC-836D-B23239E51A1A}" srcOrd="2" destOrd="0" presId="urn:microsoft.com/office/officeart/2016/7/layout/BasicLinearProcessNumbered"/>
    <dgm:cxn modelId="{1EB3BC53-3FE4-4584-8676-7D41C8AB9F5F}" type="presParOf" srcId="{002CD2F2-04E6-40AA-BEEB-C6BC147FC219}" destId="{37660DE7-EAA7-4C62-9ACA-5070D4343F6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B62A42-44F6-497F-B90B-1E00FB0A15A5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A0DDEBF-3507-4EF9-919F-E6994F02E05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Have clear and concise communication between the Employee, HR, and at times, Supervisor.</a:t>
          </a:r>
        </a:p>
      </dgm:t>
    </dgm:pt>
    <dgm:pt modelId="{BF91C58B-6B6D-43E7-BEA9-43618C64CA25}" type="parTrans" cxnId="{4E54338F-1A9C-4630-A1AE-B9D752121B77}">
      <dgm:prSet/>
      <dgm:spPr/>
      <dgm:t>
        <a:bodyPr/>
        <a:lstStyle/>
        <a:p>
          <a:endParaRPr lang="en-US"/>
        </a:p>
      </dgm:t>
    </dgm:pt>
    <dgm:pt modelId="{082A7EFF-ADE1-42FD-9FF3-6FB37A0524C3}" type="sibTrans" cxnId="{4E54338F-1A9C-4630-A1AE-B9D752121B77}">
      <dgm:prSet/>
      <dgm:spPr/>
      <dgm:t>
        <a:bodyPr/>
        <a:lstStyle/>
        <a:p>
          <a:endParaRPr lang="en-US"/>
        </a:p>
      </dgm:t>
    </dgm:pt>
    <dgm:pt modelId="{F110A22D-1C48-400F-A000-91503B9C94B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Track onboarding status for all new hires and have live data featured in Tableau for supervisors to view (</a:t>
          </a:r>
          <a:r>
            <a:rPr lang="en-US">
              <a:hlinkClick xmlns:r="http://schemas.openxmlformats.org/officeDocument/2006/relationships" r:id="rId1"/>
            </a:rPr>
            <a:t>Supervisor Dashboard</a:t>
          </a:r>
          <a:r>
            <a:rPr lang="en-US"/>
            <a:t>)</a:t>
          </a:r>
        </a:p>
      </dgm:t>
    </dgm:pt>
    <dgm:pt modelId="{7C5DE26B-7921-4446-9C49-039831BCE466}" type="parTrans" cxnId="{032BB011-703D-4EC7-A356-8D2980C90F91}">
      <dgm:prSet/>
      <dgm:spPr/>
      <dgm:t>
        <a:bodyPr/>
        <a:lstStyle/>
        <a:p>
          <a:endParaRPr lang="en-US"/>
        </a:p>
      </dgm:t>
    </dgm:pt>
    <dgm:pt modelId="{DDA6DABC-0187-4ADC-961C-658303FC14CC}" type="sibTrans" cxnId="{032BB011-703D-4EC7-A356-8D2980C90F91}">
      <dgm:prSet/>
      <dgm:spPr/>
      <dgm:t>
        <a:bodyPr/>
        <a:lstStyle/>
        <a:p>
          <a:endParaRPr lang="en-US"/>
        </a:p>
      </dgm:t>
    </dgm:pt>
    <dgm:pt modelId="{4ABA6DCC-6C1C-46BA-B99E-C36B065F209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Have employees respond to all requests and requirements promptly to help expedite process completion.</a:t>
          </a:r>
        </a:p>
      </dgm:t>
    </dgm:pt>
    <dgm:pt modelId="{631126A3-CC80-431B-96FB-3167886B58E6}" type="parTrans" cxnId="{DD164DFE-D3C5-47F5-81A8-3D9F5EFA6C2A}">
      <dgm:prSet/>
      <dgm:spPr/>
      <dgm:t>
        <a:bodyPr/>
        <a:lstStyle/>
        <a:p>
          <a:endParaRPr lang="en-US"/>
        </a:p>
      </dgm:t>
    </dgm:pt>
    <dgm:pt modelId="{32F32917-CE60-49E6-870D-DDFE5CF08F87}" type="sibTrans" cxnId="{DD164DFE-D3C5-47F5-81A8-3D9F5EFA6C2A}">
      <dgm:prSet/>
      <dgm:spPr/>
      <dgm:t>
        <a:bodyPr/>
        <a:lstStyle/>
        <a:p>
          <a:endParaRPr lang="en-US"/>
        </a:p>
      </dgm:t>
    </dgm:pt>
    <dgm:pt modelId="{14346CBB-8A44-493E-B0EC-10A80DBE1F37}" type="pres">
      <dgm:prSet presAssocID="{23B62A42-44F6-497F-B90B-1E00FB0A15A5}" presName="root" presStyleCnt="0">
        <dgm:presLayoutVars>
          <dgm:dir/>
          <dgm:resizeHandles val="exact"/>
        </dgm:presLayoutVars>
      </dgm:prSet>
      <dgm:spPr/>
    </dgm:pt>
    <dgm:pt modelId="{6F994D39-A9B2-42D3-A896-2718E8198DCA}" type="pres">
      <dgm:prSet presAssocID="{1A0DDEBF-3507-4EF9-919F-E6994F02E054}" presName="compNode" presStyleCnt="0"/>
      <dgm:spPr/>
    </dgm:pt>
    <dgm:pt modelId="{8FEA1C0D-A06A-4CE8-A6A0-1AC19C25D6FD}" type="pres">
      <dgm:prSet presAssocID="{1A0DDEBF-3507-4EF9-919F-E6994F02E054}" presName="bgRect" presStyleLbl="bgShp" presStyleIdx="0" presStyleCnt="3"/>
      <dgm:spPr>
        <a:ln>
          <a:solidFill>
            <a:schemeClr val="tx1"/>
          </a:solidFill>
        </a:ln>
      </dgm:spPr>
    </dgm:pt>
    <dgm:pt modelId="{4D58EF63-DC28-47C5-930C-4BB1F521ACF7}" type="pres">
      <dgm:prSet presAssocID="{1A0DDEBF-3507-4EF9-919F-E6994F02E054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88B0BC3A-4663-417A-8924-EB025745F572}" type="pres">
      <dgm:prSet presAssocID="{1A0DDEBF-3507-4EF9-919F-E6994F02E054}" presName="spaceRect" presStyleCnt="0"/>
      <dgm:spPr/>
    </dgm:pt>
    <dgm:pt modelId="{A7CE88CD-888F-4705-83ED-E68B04B73154}" type="pres">
      <dgm:prSet presAssocID="{1A0DDEBF-3507-4EF9-919F-E6994F02E054}" presName="parTx" presStyleLbl="revTx" presStyleIdx="0" presStyleCnt="3">
        <dgm:presLayoutVars>
          <dgm:chMax val="0"/>
          <dgm:chPref val="0"/>
        </dgm:presLayoutVars>
      </dgm:prSet>
      <dgm:spPr/>
    </dgm:pt>
    <dgm:pt modelId="{35A22A18-846C-46E2-BFB6-2F8873034C89}" type="pres">
      <dgm:prSet presAssocID="{082A7EFF-ADE1-42FD-9FF3-6FB37A0524C3}" presName="sibTrans" presStyleCnt="0"/>
      <dgm:spPr/>
    </dgm:pt>
    <dgm:pt modelId="{9EFCEA09-4C79-4491-AFB2-181854BD190B}" type="pres">
      <dgm:prSet presAssocID="{F110A22D-1C48-400F-A000-91503B9C94B1}" presName="compNode" presStyleCnt="0"/>
      <dgm:spPr/>
    </dgm:pt>
    <dgm:pt modelId="{F49DD3AE-93BA-4198-83CC-378A32217D66}" type="pres">
      <dgm:prSet presAssocID="{F110A22D-1C48-400F-A000-91503B9C94B1}" presName="bgRect" presStyleLbl="bgShp" presStyleIdx="1" presStyleCnt="3"/>
      <dgm:spPr>
        <a:ln>
          <a:solidFill>
            <a:schemeClr val="tx1"/>
          </a:solidFill>
        </a:ln>
      </dgm:spPr>
    </dgm:pt>
    <dgm:pt modelId="{2F945CE0-B89E-480B-B54F-F16D5834428F}" type="pres">
      <dgm:prSet presAssocID="{F110A22D-1C48-400F-A000-91503B9C94B1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470B571A-9090-4287-A59A-471E337C930C}" type="pres">
      <dgm:prSet presAssocID="{F110A22D-1C48-400F-A000-91503B9C94B1}" presName="spaceRect" presStyleCnt="0"/>
      <dgm:spPr/>
    </dgm:pt>
    <dgm:pt modelId="{DFF3C916-E380-4F39-B8C7-9FE82B6C7547}" type="pres">
      <dgm:prSet presAssocID="{F110A22D-1C48-400F-A000-91503B9C94B1}" presName="parTx" presStyleLbl="revTx" presStyleIdx="1" presStyleCnt="3">
        <dgm:presLayoutVars>
          <dgm:chMax val="0"/>
          <dgm:chPref val="0"/>
        </dgm:presLayoutVars>
      </dgm:prSet>
      <dgm:spPr/>
    </dgm:pt>
    <dgm:pt modelId="{BDC0C9AE-68D5-40DA-B1C2-4FFFE9E4DFA2}" type="pres">
      <dgm:prSet presAssocID="{DDA6DABC-0187-4ADC-961C-658303FC14CC}" presName="sibTrans" presStyleCnt="0"/>
      <dgm:spPr/>
    </dgm:pt>
    <dgm:pt modelId="{F1C61265-0D6B-486D-B4BB-81D78E026050}" type="pres">
      <dgm:prSet presAssocID="{4ABA6DCC-6C1C-46BA-B99E-C36B065F2094}" presName="compNode" presStyleCnt="0"/>
      <dgm:spPr/>
    </dgm:pt>
    <dgm:pt modelId="{8442936C-165D-41EC-AF4F-1C4F15160D90}" type="pres">
      <dgm:prSet presAssocID="{4ABA6DCC-6C1C-46BA-B99E-C36B065F2094}" presName="bgRect" presStyleLbl="bgShp" presStyleIdx="2" presStyleCnt="3" custLinFactNeighborX="0" custLinFactNeighborY="2185"/>
      <dgm:spPr>
        <a:ln>
          <a:solidFill>
            <a:schemeClr val="tx1"/>
          </a:solidFill>
        </a:ln>
      </dgm:spPr>
    </dgm:pt>
    <dgm:pt modelId="{C35DF288-98D7-4558-8498-A598BBA1B647}" type="pres">
      <dgm:prSet presAssocID="{4ABA6DCC-6C1C-46BA-B99E-C36B065F2094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DAED09CA-0BF4-40B8-AD75-CA4939C8E5AC}" type="pres">
      <dgm:prSet presAssocID="{4ABA6DCC-6C1C-46BA-B99E-C36B065F2094}" presName="spaceRect" presStyleCnt="0"/>
      <dgm:spPr/>
    </dgm:pt>
    <dgm:pt modelId="{4B9BF62B-7568-461C-9290-8C99C38CE22E}" type="pres">
      <dgm:prSet presAssocID="{4ABA6DCC-6C1C-46BA-B99E-C36B065F209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32BB011-703D-4EC7-A356-8D2980C90F91}" srcId="{23B62A42-44F6-497F-B90B-1E00FB0A15A5}" destId="{F110A22D-1C48-400F-A000-91503B9C94B1}" srcOrd="1" destOrd="0" parTransId="{7C5DE26B-7921-4446-9C49-039831BCE466}" sibTransId="{DDA6DABC-0187-4ADC-961C-658303FC14CC}"/>
    <dgm:cxn modelId="{C083EF12-17BE-46B1-968D-7B55DB1B36EC}" type="presOf" srcId="{23B62A42-44F6-497F-B90B-1E00FB0A15A5}" destId="{14346CBB-8A44-493E-B0EC-10A80DBE1F37}" srcOrd="0" destOrd="0" presId="urn:microsoft.com/office/officeart/2018/2/layout/IconVerticalSolidList"/>
    <dgm:cxn modelId="{0A909334-77CD-4FB2-B368-38357C5590A3}" type="presOf" srcId="{F110A22D-1C48-400F-A000-91503B9C94B1}" destId="{DFF3C916-E380-4F39-B8C7-9FE82B6C7547}" srcOrd="0" destOrd="0" presId="urn:microsoft.com/office/officeart/2018/2/layout/IconVerticalSolidList"/>
    <dgm:cxn modelId="{DC7AFB5E-D413-4A2C-90BC-7380ACA76102}" type="presOf" srcId="{1A0DDEBF-3507-4EF9-919F-E6994F02E054}" destId="{A7CE88CD-888F-4705-83ED-E68B04B73154}" srcOrd="0" destOrd="0" presId="urn:microsoft.com/office/officeart/2018/2/layout/IconVerticalSolidList"/>
    <dgm:cxn modelId="{4E54338F-1A9C-4630-A1AE-B9D752121B77}" srcId="{23B62A42-44F6-497F-B90B-1E00FB0A15A5}" destId="{1A0DDEBF-3507-4EF9-919F-E6994F02E054}" srcOrd="0" destOrd="0" parTransId="{BF91C58B-6B6D-43E7-BEA9-43618C64CA25}" sibTransId="{082A7EFF-ADE1-42FD-9FF3-6FB37A0524C3}"/>
    <dgm:cxn modelId="{9AD9A5E7-E29B-44FE-A2A0-6C1E63153D43}" type="presOf" srcId="{4ABA6DCC-6C1C-46BA-B99E-C36B065F2094}" destId="{4B9BF62B-7568-461C-9290-8C99C38CE22E}" srcOrd="0" destOrd="0" presId="urn:microsoft.com/office/officeart/2018/2/layout/IconVerticalSolidList"/>
    <dgm:cxn modelId="{DD164DFE-D3C5-47F5-81A8-3D9F5EFA6C2A}" srcId="{23B62A42-44F6-497F-B90B-1E00FB0A15A5}" destId="{4ABA6DCC-6C1C-46BA-B99E-C36B065F2094}" srcOrd="2" destOrd="0" parTransId="{631126A3-CC80-431B-96FB-3167886B58E6}" sibTransId="{32F32917-CE60-49E6-870D-DDFE5CF08F87}"/>
    <dgm:cxn modelId="{C86E4DA3-DA99-4138-872D-714B4BF9F745}" type="presParOf" srcId="{14346CBB-8A44-493E-B0EC-10A80DBE1F37}" destId="{6F994D39-A9B2-42D3-A896-2718E8198DCA}" srcOrd="0" destOrd="0" presId="urn:microsoft.com/office/officeart/2018/2/layout/IconVerticalSolidList"/>
    <dgm:cxn modelId="{8D5417D7-F11D-4966-8688-5C94D229B80C}" type="presParOf" srcId="{6F994D39-A9B2-42D3-A896-2718E8198DCA}" destId="{8FEA1C0D-A06A-4CE8-A6A0-1AC19C25D6FD}" srcOrd="0" destOrd="0" presId="urn:microsoft.com/office/officeart/2018/2/layout/IconVerticalSolidList"/>
    <dgm:cxn modelId="{2702D0E8-22D8-4194-9E2B-26E72D36C3DB}" type="presParOf" srcId="{6F994D39-A9B2-42D3-A896-2718E8198DCA}" destId="{4D58EF63-DC28-47C5-930C-4BB1F521ACF7}" srcOrd="1" destOrd="0" presId="urn:microsoft.com/office/officeart/2018/2/layout/IconVerticalSolidList"/>
    <dgm:cxn modelId="{F103EDB6-AE6E-4E0D-8160-F02751402C7C}" type="presParOf" srcId="{6F994D39-A9B2-42D3-A896-2718E8198DCA}" destId="{88B0BC3A-4663-417A-8924-EB025745F572}" srcOrd="2" destOrd="0" presId="urn:microsoft.com/office/officeart/2018/2/layout/IconVerticalSolidList"/>
    <dgm:cxn modelId="{BD72E81F-975E-4E23-A944-47483A1A967D}" type="presParOf" srcId="{6F994D39-A9B2-42D3-A896-2718E8198DCA}" destId="{A7CE88CD-888F-4705-83ED-E68B04B73154}" srcOrd="3" destOrd="0" presId="urn:microsoft.com/office/officeart/2018/2/layout/IconVerticalSolidList"/>
    <dgm:cxn modelId="{4F731179-0B0B-4ED3-8C55-BECFA1394172}" type="presParOf" srcId="{14346CBB-8A44-493E-B0EC-10A80DBE1F37}" destId="{35A22A18-846C-46E2-BFB6-2F8873034C89}" srcOrd="1" destOrd="0" presId="urn:microsoft.com/office/officeart/2018/2/layout/IconVerticalSolidList"/>
    <dgm:cxn modelId="{A68C1FFF-FC87-492D-A433-FFB7F97A0E7F}" type="presParOf" srcId="{14346CBB-8A44-493E-B0EC-10A80DBE1F37}" destId="{9EFCEA09-4C79-4491-AFB2-181854BD190B}" srcOrd="2" destOrd="0" presId="urn:microsoft.com/office/officeart/2018/2/layout/IconVerticalSolidList"/>
    <dgm:cxn modelId="{A4BE03AD-E1CF-49B1-9043-81B4777D9C17}" type="presParOf" srcId="{9EFCEA09-4C79-4491-AFB2-181854BD190B}" destId="{F49DD3AE-93BA-4198-83CC-378A32217D66}" srcOrd="0" destOrd="0" presId="urn:microsoft.com/office/officeart/2018/2/layout/IconVerticalSolidList"/>
    <dgm:cxn modelId="{8469F6FF-DAC2-493C-B945-A56FD786A173}" type="presParOf" srcId="{9EFCEA09-4C79-4491-AFB2-181854BD190B}" destId="{2F945CE0-B89E-480B-B54F-F16D5834428F}" srcOrd="1" destOrd="0" presId="urn:microsoft.com/office/officeart/2018/2/layout/IconVerticalSolidList"/>
    <dgm:cxn modelId="{2DEB6295-2902-48A8-BBD9-FDF46BCD39A6}" type="presParOf" srcId="{9EFCEA09-4C79-4491-AFB2-181854BD190B}" destId="{470B571A-9090-4287-A59A-471E337C930C}" srcOrd="2" destOrd="0" presId="urn:microsoft.com/office/officeart/2018/2/layout/IconVerticalSolidList"/>
    <dgm:cxn modelId="{970E0C60-8E74-46F9-A8EF-F479D1DB443B}" type="presParOf" srcId="{9EFCEA09-4C79-4491-AFB2-181854BD190B}" destId="{DFF3C916-E380-4F39-B8C7-9FE82B6C7547}" srcOrd="3" destOrd="0" presId="urn:microsoft.com/office/officeart/2018/2/layout/IconVerticalSolidList"/>
    <dgm:cxn modelId="{052C507A-E9CE-4FF9-A0D9-E37EB9A00860}" type="presParOf" srcId="{14346CBB-8A44-493E-B0EC-10A80DBE1F37}" destId="{BDC0C9AE-68D5-40DA-B1C2-4FFFE9E4DFA2}" srcOrd="3" destOrd="0" presId="urn:microsoft.com/office/officeart/2018/2/layout/IconVerticalSolidList"/>
    <dgm:cxn modelId="{B3019D1F-A51C-4FFE-B1FC-A940DE22FB69}" type="presParOf" srcId="{14346CBB-8A44-493E-B0EC-10A80DBE1F37}" destId="{F1C61265-0D6B-486D-B4BB-81D78E026050}" srcOrd="4" destOrd="0" presId="urn:microsoft.com/office/officeart/2018/2/layout/IconVerticalSolidList"/>
    <dgm:cxn modelId="{C473FF3B-C444-4B4B-A330-EDA17B4D9AF4}" type="presParOf" srcId="{F1C61265-0D6B-486D-B4BB-81D78E026050}" destId="{8442936C-165D-41EC-AF4F-1C4F15160D90}" srcOrd="0" destOrd="0" presId="urn:microsoft.com/office/officeart/2018/2/layout/IconVerticalSolidList"/>
    <dgm:cxn modelId="{B389987C-3A13-4167-8DB3-8EF52808289F}" type="presParOf" srcId="{F1C61265-0D6B-486D-B4BB-81D78E026050}" destId="{C35DF288-98D7-4558-8498-A598BBA1B647}" srcOrd="1" destOrd="0" presId="urn:microsoft.com/office/officeart/2018/2/layout/IconVerticalSolidList"/>
    <dgm:cxn modelId="{57B77152-D111-484C-A6CA-B92F592297C0}" type="presParOf" srcId="{F1C61265-0D6B-486D-B4BB-81D78E026050}" destId="{DAED09CA-0BF4-40B8-AD75-CA4939C8E5AC}" srcOrd="2" destOrd="0" presId="urn:microsoft.com/office/officeart/2018/2/layout/IconVerticalSolidList"/>
    <dgm:cxn modelId="{B5BB96C5-5DAF-4412-86F0-F54326A23E44}" type="presParOf" srcId="{F1C61265-0D6B-486D-B4BB-81D78E026050}" destId="{4B9BF62B-7568-461C-9290-8C99C38CE2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98C7E-97C5-42CA-B535-CD84C54C8689}">
      <dsp:nvSpPr>
        <dsp:cNvPr id="0" name=""/>
        <dsp:cNvSpPr/>
      </dsp:nvSpPr>
      <dsp:spPr>
        <a:xfrm>
          <a:off x="644723" y="776941"/>
          <a:ext cx="515778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6B523-3490-4370-ADF5-CE458949646B}">
      <dsp:nvSpPr>
        <dsp:cNvPr id="0" name=""/>
        <dsp:cNvSpPr/>
      </dsp:nvSpPr>
      <dsp:spPr>
        <a:xfrm>
          <a:off x="1191448" y="733611"/>
          <a:ext cx="59314" cy="111027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D1DCE-3700-41D3-BB78-E573811DD58C}">
      <dsp:nvSpPr>
        <dsp:cNvPr id="0" name=""/>
        <dsp:cNvSpPr/>
      </dsp:nvSpPr>
      <dsp:spPr>
        <a:xfrm>
          <a:off x="353508" y="550234"/>
          <a:ext cx="453485" cy="453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98" tIns="17598" rIns="17598" bIns="17598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</a:t>
          </a:r>
        </a:p>
      </dsp:txBody>
      <dsp:txXfrm>
        <a:off x="419919" y="616645"/>
        <a:ext cx="320663" cy="320663"/>
      </dsp:txXfrm>
    </dsp:sp>
    <dsp:sp modelId="{ED3025B0-7342-4A49-8129-CA791ABD69C9}">
      <dsp:nvSpPr>
        <dsp:cNvPr id="0" name=""/>
        <dsp:cNvSpPr/>
      </dsp:nvSpPr>
      <dsp:spPr>
        <a:xfrm>
          <a:off x="0" y="1169244"/>
          <a:ext cx="116050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42" tIns="165100" rIns="91542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Complete their Appointment Document </a:t>
          </a:r>
        </a:p>
      </dsp:txBody>
      <dsp:txXfrm>
        <a:off x="0" y="1401344"/>
        <a:ext cx="1160502" cy="1733500"/>
      </dsp:txXfrm>
    </dsp:sp>
    <dsp:sp modelId="{B080D917-F230-4909-A46F-9B926140CEC0}">
      <dsp:nvSpPr>
        <dsp:cNvPr id="0" name=""/>
        <dsp:cNvSpPr/>
      </dsp:nvSpPr>
      <dsp:spPr>
        <a:xfrm>
          <a:off x="1289446" y="776450"/>
          <a:ext cx="1160502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245C8-49AE-4BF2-9262-BBA69DCF9A5D}">
      <dsp:nvSpPr>
        <dsp:cNvPr id="0" name=""/>
        <dsp:cNvSpPr/>
      </dsp:nvSpPr>
      <dsp:spPr>
        <a:xfrm>
          <a:off x="2480895" y="733161"/>
          <a:ext cx="59314" cy="111306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0DD854-AA98-4544-BB80-36589959472C}">
      <dsp:nvSpPr>
        <dsp:cNvPr id="0" name=""/>
        <dsp:cNvSpPr/>
      </dsp:nvSpPr>
      <dsp:spPr>
        <a:xfrm>
          <a:off x="1642954" y="549743"/>
          <a:ext cx="453485" cy="453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98" tIns="17598" rIns="17598" bIns="17598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2</a:t>
          </a:r>
        </a:p>
      </dsp:txBody>
      <dsp:txXfrm>
        <a:off x="1709365" y="616154"/>
        <a:ext cx="320663" cy="320663"/>
      </dsp:txXfrm>
    </dsp:sp>
    <dsp:sp modelId="{C169DAAD-D221-4C96-B5CF-3B9F6914B5C1}">
      <dsp:nvSpPr>
        <dsp:cNvPr id="0" name=""/>
        <dsp:cNvSpPr/>
      </dsp:nvSpPr>
      <dsp:spPr>
        <a:xfrm>
          <a:off x="1289446" y="1168678"/>
          <a:ext cx="116050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42" tIns="165100" rIns="91542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Complete a Criminal Background Check (Student Help varies)</a:t>
          </a:r>
        </a:p>
      </dsp:txBody>
      <dsp:txXfrm>
        <a:off x="1289446" y="1400778"/>
        <a:ext cx="1160502" cy="1733500"/>
      </dsp:txXfrm>
    </dsp:sp>
    <dsp:sp modelId="{90B29001-408F-414B-A0B5-403A63052795}">
      <dsp:nvSpPr>
        <dsp:cNvPr id="0" name=""/>
        <dsp:cNvSpPr/>
      </dsp:nvSpPr>
      <dsp:spPr>
        <a:xfrm>
          <a:off x="2578893" y="776657"/>
          <a:ext cx="1160502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B37DF-7CFF-456A-99B6-2A79192B3813}">
      <dsp:nvSpPr>
        <dsp:cNvPr id="0" name=""/>
        <dsp:cNvSpPr/>
      </dsp:nvSpPr>
      <dsp:spPr>
        <a:xfrm>
          <a:off x="3770342" y="733328"/>
          <a:ext cx="59314" cy="111510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9A2FD-BE89-4F81-A4F2-52D8BF33C56F}">
      <dsp:nvSpPr>
        <dsp:cNvPr id="0" name=""/>
        <dsp:cNvSpPr/>
      </dsp:nvSpPr>
      <dsp:spPr>
        <a:xfrm>
          <a:off x="2932401" y="549951"/>
          <a:ext cx="453485" cy="453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98" tIns="17598" rIns="17598" bIns="17598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3</a:t>
          </a:r>
        </a:p>
      </dsp:txBody>
      <dsp:txXfrm>
        <a:off x="2998812" y="616362"/>
        <a:ext cx="320663" cy="320663"/>
      </dsp:txXfrm>
    </dsp:sp>
    <dsp:sp modelId="{B25AFAA3-2EF2-4F27-A2CB-C796CAC781C2}">
      <dsp:nvSpPr>
        <dsp:cNvPr id="0" name=""/>
        <dsp:cNvSpPr/>
      </dsp:nvSpPr>
      <dsp:spPr>
        <a:xfrm>
          <a:off x="2578893" y="1169244"/>
          <a:ext cx="116050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42" tIns="165100" rIns="91542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Complete a Sexual Harassment Reference Check (University Staff only)</a:t>
          </a:r>
        </a:p>
      </dsp:txBody>
      <dsp:txXfrm>
        <a:off x="2578893" y="1401344"/>
        <a:ext cx="1160502" cy="1733500"/>
      </dsp:txXfrm>
    </dsp:sp>
    <dsp:sp modelId="{BB336F4C-21FD-4D6E-B541-8EA829012F31}">
      <dsp:nvSpPr>
        <dsp:cNvPr id="0" name=""/>
        <dsp:cNvSpPr/>
      </dsp:nvSpPr>
      <dsp:spPr>
        <a:xfrm>
          <a:off x="3868340" y="776657"/>
          <a:ext cx="580251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045398-4623-4FB0-B134-4698B48B44CA}">
      <dsp:nvSpPr>
        <dsp:cNvPr id="0" name=""/>
        <dsp:cNvSpPr/>
      </dsp:nvSpPr>
      <dsp:spPr>
        <a:xfrm>
          <a:off x="4221848" y="549951"/>
          <a:ext cx="453485" cy="453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98" tIns="17598" rIns="17598" bIns="17598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4</a:t>
          </a:r>
        </a:p>
      </dsp:txBody>
      <dsp:txXfrm>
        <a:off x="4288259" y="616362"/>
        <a:ext cx="320663" cy="320663"/>
      </dsp:txXfrm>
    </dsp:sp>
    <dsp:sp modelId="{8357BDDE-5CE1-400C-8F33-74FDFBB9CA22}">
      <dsp:nvSpPr>
        <dsp:cNvPr id="0" name=""/>
        <dsp:cNvSpPr/>
      </dsp:nvSpPr>
      <dsp:spPr>
        <a:xfrm>
          <a:off x="3868340" y="1169244"/>
          <a:ext cx="116050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542" tIns="165100" rIns="91542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Verify an I-9 on, or prior to, first day of employment</a:t>
          </a:r>
        </a:p>
      </dsp:txBody>
      <dsp:txXfrm>
        <a:off x="3868340" y="1401344"/>
        <a:ext cx="1160502" cy="1733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98C7E-97C5-42CA-B535-CD84C54C8689}">
      <dsp:nvSpPr>
        <dsp:cNvPr id="0" name=""/>
        <dsp:cNvSpPr/>
      </dsp:nvSpPr>
      <dsp:spPr>
        <a:xfrm>
          <a:off x="516282" y="776226"/>
          <a:ext cx="412522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6B523-3490-4370-ADF5-CE458949646B}">
      <dsp:nvSpPr>
        <dsp:cNvPr id="0" name=""/>
        <dsp:cNvSpPr/>
      </dsp:nvSpPr>
      <dsp:spPr>
        <a:xfrm>
          <a:off x="953555" y="741610"/>
          <a:ext cx="47440" cy="88872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D1DCE-3700-41D3-BB78-E573811DD58C}">
      <dsp:nvSpPr>
        <dsp:cNvPr id="0" name=""/>
        <dsp:cNvSpPr/>
      </dsp:nvSpPr>
      <dsp:spPr>
        <a:xfrm>
          <a:off x="299787" y="611333"/>
          <a:ext cx="329858" cy="3298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0" tIns="12800" rIns="12800" bIns="12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1</a:t>
          </a:r>
          <a:endParaRPr lang="en-US" sz="1400" kern="1200" dirty="0"/>
        </a:p>
      </dsp:txBody>
      <dsp:txXfrm>
        <a:off x="348094" y="659640"/>
        <a:ext cx="233244" cy="233244"/>
      </dsp:txXfrm>
    </dsp:sp>
    <dsp:sp modelId="{ED3025B0-7342-4A49-8129-CA791ABD69C9}">
      <dsp:nvSpPr>
        <dsp:cNvPr id="0" name=""/>
        <dsp:cNvSpPr/>
      </dsp:nvSpPr>
      <dsp:spPr>
        <a:xfrm>
          <a:off x="629" y="1106360"/>
          <a:ext cx="92817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15" tIns="165100" rIns="7321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Complete their Appointment Document </a:t>
          </a:r>
        </a:p>
      </dsp:txBody>
      <dsp:txXfrm>
        <a:off x="629" y="1291995"/>
        <a:ext cx="928174" cy="1779965"/>
      </dsp:txXfrm>
    </dsp:sp>
    <dsp:sp modelId="{B080D917-F230-4909-A46F-9B926140CEC0}">
      <dsp:nvSpPr>
        <dsp:cNvPr id="0" name=""/>
        <dsp:cNvSpPr/>
      </dsp:nvSpPr>
      <dsp:spPr>
        <a:xfrm>
          <a:off x="1031935" y="776657"/>
          <a:ext cx="928174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245C8-49AE-4BF2-9262-BBA69DCF9A5D}">
      <dsp:nvSpPr>
        <dsp:cNvPr id="0" name=""/>
        <dsp:cNvSpPr/>
      </dsp:nvSpPr>
      <dsp:spPr>
        <a:xfrm>
          <a:off x="1984861" y="741951"/>
          <a:ext cx="47440" cy="89337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0DD854-AA98-4544-BB80-36589959472C}">
      <dsp:nvSpPr>
        <dsp:cNvPr id="0" name=""/>
        <dsp:cNvSpPr/>
      </dsp:nvSpPr>
      <dsp:spPr>
        <a:xfrm>
          <a:off x="1331093" y="611764"/>
          <a:ext cx="329858" cy="3298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0" tIns="12800" rIns="12800" bIns="12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2</a:t>
          </a:r>
        </a:p>
      </dsp:txBody>
      <dsp:txXfrm>
        <a:off x="1379400" y="660071"/>
        <a:ext cx="233244" cy="233244"/>
      </dsp:txXfrm>
    </dsp:sp>
    <dsp:sp modelId="{C169DAAD-D221-4C96-B5CF-3B9F6914B5C1}">
      <dsp:nvSpPr>
        <dsp:cNvPr id="0" name=""/>
        <dsp:cNvSpPr/>
      </dsp:nvSpPr>
      <dsp:spPr>
        <a:xfrm>
          <a:off x="1031935" y="1107654"/>
          <a:ext cx="92817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15" tIns="165100" rIns="7321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Complete a Criminal Background Check</a:t>
          </a:r>
        </a:p>
      </dsp:txBody>
      <dsp:txXfrm>
        <a:off x="1031935" y="1293289"/>
        <a:ext cx="928174" cy="1779965"/>
      </dsp:txXfrm>
    </dsp:sp>
    <dsp:sp modelId="{90B29001-408F-414B-A0B5-403A63052795}">
      <dsp:nvSpPr>
        <dsp:cNvPr id="0" name=""/>
        <dsp:cNvSpPr/>
      </dsp:nvSpPr>
      <dsp:spPr>
        <a:xfrm>
          <a:off x="2063240" y="776658"/>
          <a:ext cx="928174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B37DF-7CFF-456A-99B6-2A79192B3813}">
      <dsp:nvSpPr>
        <dsp:cNvPr id="0" name=""/>
        <dsp:cNvSpPr/>
      </dsp:nvSpPr>
      <dsp:spPr>
        <a:xfrm>
          <a:off x="3016167" y="741951"/>
          <a:ext cx="47440" cy="89337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9A2FD-BE89-4F81-A4F2-52D8BF33C56F}">
      <dsp:nvSpPr>
        <dsp:cNvPr id="0" name=""/>
        <dsp:cNvSpPr/>
      </dsp:nvSpPr>
      <dsp:spPr>
        <a:xfrm>
          <a:off x="2362398" y="611764"/>
          <a:ext cx="329858" cy="3298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0" tIns="12800" rIns="12800" bIns="12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3</a:t>
          </a:r>
        </a:p>
      </dsp:txBody>
      <dsp:txXfrm>
        <a:off x="2410705" y="660071"/>
        <a:ext cx="233244" cy="233244"/>
      </dsp:txXfrm>
    </dsp:sp>
    <dsp:sp modelId="{B25AFAA3-2EF2-4F27-A2CB-C796CAC781C2}">
      <dsp:nvSpPr>
        <dsp:cNvPr id="0" name=""/>
        <dsp:cNvSpPr/>
      </dsp:nvSpPr>
      <dsp:spPr>
        <a:xfrm>
          <a:off x="2063240" y="1107654"/>
          <a:ext cx="92817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15" tIns="165100" rIns="7321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Complete a Sexual Harassment Reference Check </a:t>
          </a:r>
        </a:p>
      </dsp:txBody>
      <dsp:txXfrm>
        <a:off x="2063240" y="1293289"/>
        <a:ext cx="928174" cy="1779965"/>
      </dsp:txXfrm>
    </dsp:sp>
    <dsp:sp modelId="{17603083-93FC-469A-85F6-96AA9FE31907}">
      <dsp:nvSpPr>
        <dsp:cNvPr id="0" name=""/>
        <dsp:cNvSpPr/>
      </dsp:nvSpPr>
      <dsp:spPr>
        <a:xfrm>
          <a:off x="3094546" y="776658"/>
          <a:ext cx="928174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33C63-107C-4754-8290-C90454811EA4}">
      <dsp:nvSpPr>
        <dsp:cNvPr id="0" name=""/>
        <dsp:cNvSpPr/>
      </dsp:nvSpPr>
      <dsp:spPr>
        <a:xfrm>
          <a:off x="4047472" y="741951"/>
          <a:ext cx="47440" cy="89337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4406E-C06F-451E-8C26-A7759F2107D2}">
      <dsp:nvSpPr>
        <dsp:cNvPr id="0" name=""/>
        <dsp:cNvSpPr/>
      </dsp:nvSpPr>
      <dsp:spPr>
        <a:xfrm>
          <a:off x="3393704" y="611764"/>
          <a:ext cx="329858" cy="3298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0" tIns="12800" rIns="12800" bIns="12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4</a:t>
          </a:r>
        </a:p>
      </dsp:txBody>
      <dsp:txXfrm>
        <a:off x="3442011" y="660071"/>
        <a:ext cx="233244" cy="233244"/>
      </dsp:txXfrm>
    </dsp:sp>
    <dsp:sp modelId="{705FF33B-D8FC-422B-B152-F620FD659AD3}">
      <dsp:nvSpPr>
        <dsp:cNvPr id="0" name=""/>
        <dsp:cNvSpPr/>
      </dsp:nvSpPr>
      <dsp:spPr>
        <a:xfrm>
          <a:off x="3094546" y="1107654"/>
          <a:ext cx="92817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15" tIns="165100" rIns="7321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Order a copy of official transcripts for degree(s) earned</a:t>
          </a:r>
          <a:endParaRPr lang="en-US" sz="1100" kern="1200" dirty="0"/>
        </a:p>
      </dsp:txBody>
      <dsp:txXfrm>
        <a:off x="3094546" y="1293289"/>
        <a:ext cx="928174" cy="1779965"/>
      </dsp:txXfrm>
    </dsp:sp>
    <dsp:sp modelId="{BB336F4C-21FD-4D6E-B541-8EA829012F31}">
      <dsp:nvSpPr>
        <dsp:cNvPr id="0" name=""/>
        <dsp:cNvSpPr/>
      </dsp:nvSpPr>
      <dsp:spPr>
        <a:xfrm>
          <a:off x="4125851" y="776658"/>
          <a:ext cx="464087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045398-4623-4FB0-B134-4698B48B44CA}">
      <dsp:nvSpPr>
        <dsp:cNvPr id="0" name=""/>
        <dsp:cNvSpPr/>
      </dsp:nvSpPr>
      <dsp:spPr>
        <a:xfrm>
          <a:off x="4425010" y="611764"/>
          <a:ext cx="329858" cy="3298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0" tIns="12800" rIns="12800" bIns="12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5</a:t>
          </a:r>
        </a:p>
      </dsp:txBody>
      <dsp:txXfrm>
        <a:off x="4473317" y="660071"/>
        <a:ext cx="233244" cy="233244"/>
      </dsp:txXfrm>
    </dsp:sp>
    <dsp:sp modelId="{8357BDDE-5CE1-400C-8F33-74FDFBB9CA22}">
      <dsp:nvSpPr>
        <dsp:cNvPr id="0" name=""/>
        <dsp:cNvSpPr/>
      </dsp:nvSpPr>
      <dsp:spPr>
        <a:xfrm>
          <a:off x="4125851" y="1107654"/>
          <a:ext cx="92817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15" tIns="165100" rIns="7321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Verify an I-9 on, or prior to, first day of employment</a:t>
          </a:r>
        </a:p>
      </dsp:txBody>
      <dsp:txXfrm>
        <a:off x="4125851" y="1293289"/>
        <a:ext cx="928174" cy="17799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5DD2-82A1-4D7A-A299-AC1127ECFB15}">
      <dsp:nvSpPr>
        <dsp:cNvPr id="0" name=""/>
        <dsp:cNvSpPr/>
      </dsp:nvSpPr>
      <dsp:spPr>
        <a:xfrm>
          <a:off x="0" y="0"/>
          <a:ext cx="3286125" cy="39488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Verify I-9 if that has not been previously completed prior to first day</a:t>
          </a:r>
        </a:p>
      </dsp:txBody>
      <dsp:txXfrm>
        <a:off x="0" y="1500572"/>
        <a:ext cx="3286125" cy="2369325"/>
      </dsp:txXfrm>
    </dsp:sp>
    <dsp:sp modelId="{D830A3C0-F72F-4E3F-B091-EBEB0AB70AC1}">
      <dsp:nvSpPr>
        <dsp:cNvPr id="0" name=""/>
        <dsp:cNvSpPr/>
      </dsp:nvSpPr>
      <dsp:spPr>
        <a:xfrm>
          <a:off x="1050731" y="394887"/>
          <a:ext cx="1184662" cy="11846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24221" y="568377"/>
        <a:ext cx="837682" cy="837682"/>
      </dsp:txXfrm>
    </dsp:sp>
    <dsp:sp modelId="{B97E0787-B02C-4EDF-8C83-795E5E79B106}">
      <dsp:nvSpPr>
        <dsp:cNvPr id="0" name=""/>
        <dsp:cNvSpPr/>
      </dsp:nvSpPr>
      <dsp:spPr>
        <a:xfrm>
          <a:off x="0" y="3948804"/>
          <a:ext cx="328612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A1E13-03A4-4085-888F-A3D6A3A967F0}">
      <dsp:nvSpPr>
        <dsp:cNvPr id="0" name=""/>
        <dsp:cNvSpPr/>
      </dsp:nvSpPr>
      <dsp:spPr>
        <a:xfrm>
          <a:off x="3614737" y="0"/>
          <a:ext cx="3286125" cy="394887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Ensure UWL email is set up and working </a:t>
          </a:r>
        </a:p>
      </dsp:txBody>
      <dsp:txXfrm>
        <a:off x="3614737" y="1500572"/>
        <a:ext cx="3286125" cy="2369325"/>
      </dsp:txXfrm>
    </dsp:sp>
    <dsp:sp modelId="{62684CA9-B878-4F1A-88C3-0ACC02716EC7}">
      <dsp:nvSpPr>
        <dsp:cNvPr id="0" name=""/>
        <dsp:cNvSpPr/>
      </dsp:nvSpPr>
      <dsp:spPr>
        <a:xfrm>
          <a:off x="4665468" y="394887"/>
          <a:ext cx="1184662" cy="11846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38958" y="568377"/>
        <a:ext cx="837682" cy="837682"/>
      </dsp:txXfrm>
    </dsp:sp>
    <dsp:sp modelId="{7C37E87D-84DA-490A-8F21-2CF7A96EA471}">
      <dsp:nvSpPr>
        <dsp:cNvPr id="0" name=""/>
        <dsp:cNvSpPr/>
      </dsp:nvSpPr>
      <dsp:spPr>
        <a:xfrm>
          <a:off x="3614737" y="3948804"/>
          <a:ext cx="328612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5410F-31B4-40C7-8F7B-2CFEB576EC73}">
      <dsp:nvSpPr>
        <dsp:cNvPr id="0" name=""/>
        <dsp:cNvSpPr/>
      </dsp:nvSpPr>
      <dsp:spPr>
        <a:xfrm>
          <a:off x="7229475" y="0"/>
          <a:ext cx="3286125" cy="394887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Log into the MyUW </a:t>
          </a:r>
          <a:r>
            <a:rPr lang="en-US" sz="2100" kern="1200">
              <a:hlinkClick xmlns:r="http://schemas.openxmlformats.org/officeDocument/2006/relationships" r:id="rId1"/>
            </a:rPr>
            <a:t>Portal 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Update Direct Deposit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Update W4 Forms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Update Personal Information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Begin Mandatory Trainings</a:t>
          </a:r>
        </a:p>
      </dsp:txBody>
      <dsp:txXfrm>
        <a:off x="7229475" y="1500572"/>
        <a:ext cx="3286125" cy="2369325"/>
      </dsp:txXfrm>
    </dsp:sp>
    <dsp:sp modelId="{A30784CD-1FDC-42C6-9CD1-67EB5CDE7FF1}">
      <dsp:nvSpPr>
        <dsp:cNvPr id="0" name=""/>
        <dsp:cNvSpPr/>
      </dsp:nvSpPr>
      <dsp:spPr>
        <a:xfrm>
          <a:off x="8280206" y="394887"/>
          <a:ext cx="1184662" cy="118466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53696" y="568377"/>
        <a:ext cx="837682" cy="837682"/>
      </dsp:txXfrm>
    </dsp:sp>
    <dsp:sp modelId="{F6A45D9D-1685-46DC-836D-B23239E51A1A}">
      <dsp:nvSpPr>
        <dsp:cNvPr id="0" name=""/>
        <dsp:cNvSpPr/>
      </dsp:nvSpPr>
      <dsp:spPr>
        <a:xfrm>
          <a:off x="7229475" y="3948804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A1C0D-A06A-4CE8-A6A0-1AC19C25D6FD}">
      <dsp:nvSpPr>
        <dsp:cNvPr id="0" name=""/>
        <dsp:cNvSpPr/>
      </dsp:nvSpPr>
      <dsp:spPr>
        <a:xfrm>
          <a:off x="0" y="531"/>
          <a:ext cx="11407487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8EF63-DC28-47C5-930C-4BB1F521ACF7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E88CD-888F-4705-83ED-E68B04B73154}">
      <dsp:nvSpPr>
        <dsp:cNvPr id="0" name=""/>
        <dsp:cNvSpPr/>
      </dsp:nvSpPr>
      <dsp:spPr>
        <a:xfrm>
          <a:off x="1435590" y="531"/>
          <a:ext cx="9971896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Have clear and concise communication between the Employee, HR, and at times, Supervisor.</a:t>
          </a:r>
        </a:p>
      </dsp:txBody>
      <dsp:txXfrm>
        <a:off x="1435590" y="531"/>
        <a:ext cx="9971896" cy="1242935"/>
      </dsp:txXfrm>
    </dsp:sp>
    <dsp:sp modelId="{F49DD3AE-93BA-4198-83CC-378A32217D66}">
      <dsp:nvSpPr>
        <dsp:cNvPr id="0" name=""/>
        <dsp:cNvSpPr/>
      </dsp:nvSpPr>
      <dsp:spPr>
        <a:xfrm>
          <a:off x="0" y="1554201"/>
          <a:ext cx="11407487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45CE0-B89E-480B-B54F-F16D5834428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3C916-E380-4F39-B8C7-9FE82B6C7547}">
      <dsp:nvSpPr>
        <dsp:cNvPr id="0" name=""/>
        <dsp:cNvSpPr/>
      </dsp:nvSpPr>
      <dsp:spPr>
        <a:xfrm>
          <a:off x="1435590" y="1554201"/>
          <a:ext cx="9971896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Track onboarding status for all new hires and have live data featured in Tableau for supervisors to view (</a:t>
          </a:r>
          <a:r>
            <a:rPr lang="en-US" sz="2500" kern="1200">
              <a:hlinkClick xmlns:r="http://schemas.openxmlformats.org/officeDocument/2006/relationships" r:id="rId5"/>
            </a:rPr>
            <a:t>Supervisor Dashboard</a:t>
          </a:r>
          <a:r>
            <a:rPr lang="en-US" sz="2500" kern="1200"/>
            <a:t>)</a:t>
          </a:r>
        </a:p>
      </dsp:txBody>
      <dsp:txXfrm>
        <a:off x="1435590" y="1554201"/>
        <a:ext cx="9971896" cy="1242935"/>
      </dsp:txXfrm>
    </dsp:sp>
    <dsp:sp modelId="{8442936C-165D-41EC-AF4F-1C4F15160D90}">
      <dsp:nvSpPr>
        <dsp:cNvPr id="0" name=""/>
        <dsp:cNvSpPr/>
      </dsp:nvSpPr>
      <dsp:spPr>
        <a:xfrm>
          <a:off x="0" y="3108402"/>
          <a:ext cx="11407487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DF288-98D7-4558-8498-A598BBA1B647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9BF62B-7568-461C-9290-8C99C38CE22E}">
      <dsp:nvSpPr>
        <dsp:cNvPr id="0" name=""/>
        <dsp:cNvSpPr/>
      </dsp:nvSpPr>
      <dsp:spPr>
        <a:xfrm>
          <a:off x="1435590" y="3107870"/>
          <a:ext cx="9971896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Have employees respond to all requests and requirements promptly to help expedite process completion.</a:t>
          </a:r>
        </a:p>
      </dsp:txBody>
      <dsp:txXfrm>
        <a:off x="1435590" y="3107870"/>
        <a:ext cx="9971896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761A-5936-535A-EA7D-CD2DD2925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C9FC1-0461-4863-7228-3DBA8B442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A817D-A108-8BC6-0F65-9578F58E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5D686-FD1D-F12F-83E0-011C5B8D1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FA2DF-4E8F-621F-A40F-C6E236DB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0C80-E55D-F5B2-2D42-2277849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7E367-4A35-5055-3322-122FE3E8E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C747E-735F-B24E-FD63-D70EB8F5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D6638-700E-686C-95C3-8EC8A409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54866-69C3-FB27-A6EF-2DC903CA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6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A41B5-77A8-2A4E-4ABD-8D8DB9D76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11765-2705-D0A0-3321-22BE1A0CD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8320D-1EF5-0F16-BCDB-40BAA123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BE6B0-9EF5-5BDB-BBBA-FDB6A19A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E86D3-6811-4FA2-AC84-1340D0A8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3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3E784-BF22-6F53-496F-5455378B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557B0-2C30-93BA-C127-69490B246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A370-19E2-0C02-CE1F-15A92A2D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16024-C9D2-07BF-2716-6E3D58A1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EA0EE-4622-F8A7-F68E-0F0A342FC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6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6E05-7A22-6E31-5296-7E7415906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F07B9-9AE4-FF04-5B35-E0C3854DB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12F70-E1B8-060A-53C1-D5E9ED36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7FF0-C1DF-6D52-95A2-0A763B94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B520A-1B9C-EE5C-BDB5-2D81072C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0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4C1F-FBA6-5951-504E-26DCB3F66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BB349-A155-F59C-CB2B-4D8FD5AD5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DEBE1-2361-ED88-1A11-B68C90813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5E8F6-6E9B-2253-EB1C-70422EE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022C7-5CD5-F59D-FF1E-7F7D73E2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4E0AC-5183-FBE8-968B-F551BFCB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E0F1-746F-9004-7BB9-1D38F76F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2E50C-BAA2-CB2E-222B-84B9FD914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3B3E9-B233-4D0C-7958-FB6F9BC1B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9DB5FC-1D9A-AD14-7192-DE4E79835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AAEB1-5059-0DC0-638F-5C8715DF5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039F21-9BC3-0580-F6ED-D9800F5C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19EE9-7267-4A20-3572-7B7650990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B6E6D-4BDE-EEBD-7565-60947350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0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FB8CB-7023-CBDF-745A-A434A458B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5FD2D-13C4-6F11-6243-9D3F3CF63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B208B-2322-E7C8-6C76-67CF9563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E7B8-DDE1-48BB-1079-25279268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9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F1BC5-3658-6E65-3688-0175A73F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BF6AF-FB34-22F8-7358-788FEC591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9C189-A653-7355-DB3B-77DA32E8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8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56E4C-597B-C5D8-2D58-D977CBE70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07B6F-3690-ABCF-A74F-8E1DF35B9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B6D25-A9D5-411C-D5AC-67717D678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32F28-DD49-2E1F-9EDF-AD6F4C919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CA02-E704-6BBC-88A2-55DDC92E5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E71E0-A55C-5EE7-5D89-4D158E49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1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AFE3D-D167-F955-93E7-B6D450C2C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00A45A-78BD-9346-236A-5795DF12B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4DAF8F-8414-5041-7733-978B6A1C8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364FE-7C4E-F1F1-3992-582715D2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D606E-ECC5-73E7-9F42-638A0ABC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98A15-0BF6-B93A-AB6D-03DBFC87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9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71D267-524F-C586-E8D9-FBC905053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16D3E-8D41-9938-2D71-BFF603A47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7DD2C-8E01-91D4-8C33-426EC5E03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FEDBF-F68E-94EE-A897-042275DE8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9064-6B34-3CFA-54C2-3FB4F93A1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1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create-the-future/3-things-you-should-know-about-a-gamified-onboarding-program-1593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lax.edu/parking/" TargetMode="External"/><Relationship Id="rId7" Type="http://schemas.openxmlformats.org/officeDocument/2006/relationships/hyperlink" Target="https://www.uwlax.edu/vanguard/" TargetMode="External"/><Relationship Id="rId2" Type="http://schemas.openxmlformats.org/officeDocument/2006/relationships/hyperlink" Target="https://www.uwlax.edu/human-resources/services/onboarding-center/onboarding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uwlax.edu/its/client-services-and-support/eagle-help-desk/" TargetMode="External"/><Relationship Id="rId5" Type="http://schemas.openxmlformats.org/officeDocument/2006/relationships/hyperlink" Target="https://www.uwlax.edu/business-services/" TargetMode="External"/><Relationship Id="rId4" Type="http://schemas.openxmlformats.org/officeDocument/2006/relationships/hyperlink" Target="https://www.uwlax.edu/u-pas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64178E-383D-3DB1-BED2-4C64F110D2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88B971-957D-9AB3-0E7C-59F9F07F2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Onboarding Process and Strategies</a:t>
            </a:r>
          </a:p>
        </p:txBody>
      </p:sp>
    </p:spTree>
    <p:extLst>
      <p:ext uri="{BB962C8B-B14F-4D97-AF65-F5344CB8AC3E}">
        <p14:creationId xmlns:p14="http://schemas.microsoft.com/office/powerpoint/2010/main" val="2655225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Colourful envelopes">
            <a:extLst>
              <a:ext uri="{FF2B5EF4-FFF2-40B4-BE49-F238E27FC236}">
                <a16:creationId xmlns:a16="http://schemas.microsoft.com/office/drawing/2014/main" id="{31E846D0-E6B8-3B03-30D6-AAD6D92ED9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6" r="2107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FC3D25-8C5E-99FD-A7F2-34E1B561B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 dirty="0"/>
              <a:t>Initiating Onboarding Process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D6963F0-A280-0290-89B6-669EDD4C3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en-US" sz="1900" dirty="0"/>
              <a:t>If hire is made in PeopleAdmin, email will be generated to employee and department confirming that onboarding will be initiated </a:t>
            </a:r>
          </a:p>
          <a:p>
            <a:r>
              <a:rPr lang="en-US" sz="1900" dirty="0"/>
              <a:t>If hire is made via EAF, onboarding will be initiated when the approved EAF is received and sent out along with appointment letter/onboarding packet</a:t>
            </a:r>
          </a:p>
          <a:p>
            <a:r>
              <a:rPr lang="en-US" sz="1900" dirty="0"/>
              <a:t>Onboarding employee will be contacted via phone and email from HR to cover onboarding steps</a:t>
            </a:r>
          </a:p>
        </p:txBody>
      </p:sp>
      <p:pic>
        <p:nvPicPr>
          <p:cNvPr id="4" name="Picture 3" descr="A picture containing indoor&#10;&#10;Description automatically generated">
            <a:extLst>
              <a:ext uri="{FF2B5EF4-FFF2-40B4-BE49-F238E27FC236}">
                <a16:creationId xmlns:a16="http://schemas.microsoft.com/office/drawing/2014/main" id="{3B2F2794-AD02-4979-7F6F-BE90583A69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" y="3708513"/>
            <a:ext cx="4472272" cy="314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6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6E442-8B09-3E2A-5FBD-3499F57F1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/>
              <a:t>Standard Onboarding Process for UWL Employees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679AE-247C-AD41-AF82-62477392E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863" y="1943714"/>
            <a:ext cx="5157787" cy="823912"/>
          </a:xfrm>
        </p:spPr>
        <p:txBody>
          <a:bodyPr>
            <a:normAutofit/>
          </a:bodyPr>
          <a:lstStyle/>
          <a:p>
            <a:r>
              <a:rPr lang="en-US" dirty="0"/>
              <a:t>For University Staff, Graduate Assistants, &amp; Student Help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6769243B-19EA-AC75-D06A-A02676BF77E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9839319"/>
              </p:ext>
            </p:extLst>
          </p:nvPr>
        </p:nvGraphicFramePr>
        <p:xfrm>
          <a:off x="395938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9559F-5910-48E2-1BC2-7070D168E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943714"/>
            <a:ext cx="5183188" cy="823912"/>
          </a:xfrm>
        </p:spPr>
        <p:txBody>
          <a:bodyPr>
            <a:normAutofit/>
          </a:bodyPr>
          <a:lstStyle/>
          <a:p>
            <a:r>
              <a:rPr lang="en-US" dirty="0"/>
              <a:t>For Academic Staff &amp; Faculty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A67F9C0-2554-BB4B-CDFA-39F0C19105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9027537"/>
              </p:ext>
            </p:extLst>
          </p:nvPr>
        </p:nvGraphicFramePr>
        <p:xfrm>
          <a:off x="5997575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8472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1651D-D9BA-1634-2D93-4126370F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Other First Day Tasks for Employees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6FFC0-7288-2B50-9CBF-293DD70B00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481149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38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ABF6-3AEB-5081-7F82-3A2563F9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 dirty="0"/>
              <a:t>Onboarding Timeline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FEC2F3-7B9E-F99F-9AB0-83B0EFE50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792447"/>
              </p:ext>
            </p:extLst>
          </p:nvPr>
        </p:nvGraphicFramePr>
        <p:xfrm>
          <a:off x="391379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60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7BD883-2872-72BA-F9E4-F7636B30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Onboarding – Department Considerations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46EA3-0B1B-562B-9F05-5549FA349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Develop training/onboarding plan for new employee</a:t>
            </a:r>
          </a:p>
          <a:p>
            <a:r>
              <a:rPr lang="en-US" dirty="0"/>
              <a:t>Get employee all necessary security access to buildings/network</a:t>
            </a:r>
          </a:p>
          <a:p>
            <a:r>
              <a:rPr lang="en-US" dirty="0"/>
              <a:t>Designate someone in the department to mentor/train new hire on department processes</a:t>
            </a:r>
          </a:p>
          <a:p>
            <a:r>
              <a:rPr lang="en-US" dirty="0"/>
              <a:t>Encourage employee to complete relevant department or system trainings </a:t>
            </a:r>
          </a:p>
          <a:p>
            <a:r>
              <a:rPr lang="en-US" dirty="0"/>
              <a:t>Have the employee meet with colleagues in the department to better understand functionalities or department workflow</a:t>
            </a:r>
          </a:p>
        </p:txBody>
      </p:sp>
    </p:spTree>
    <p:extLst>
      <p:ext uri="{BB962C8B-B14F-4D97-AF65-F5344CB8AC3E}">
        <p14:creationId xmlns:p14="http://schemas.microsoft.com/office/powerpoint/2010/main" val="377294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AAF4D-8AC8-5BEB-9691-A2EFC3E4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rgbClr val="3F3F3F"/>
                </a:solidFill>
                <a:hlinkClick r:id="rId2"/>
              </a:rPr>
              <a:t>Onboarding</a:t>
            </a:r>
            <a:r>
              <a:rPr lang="en-US" sz="3600">
                <a:solidFill>
                  <a:srgbClr val="3F3F3F"/>
                </a:solidFill>
              </a:rPr>
              <a:t> Resources for Supervisors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8B6D0-573D-991F-2DA4-A95BD924F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1675" y="2639556"/>
            <a:ext cx="4297351" cy="2959777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Selawik" panose="020B0502040204020203" pitchFamily="34" charset="0"/>
              </a:rPr>
              <a:t>Information to have the employee review: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New hire paperwork.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Please remind the new employee that it is important to have completed their onboarding activities in the PeopleAdmin onboarding program. </a:t>
            </a:r>
            <a:r>
              <a:rPr lang="en-US" sz="1100" b="1" i="1" dirty="0">
                <a:effectLst/>
                <a:latin typeface="Selawik" panose="020B0502040204020203" pitchFamily="34" charset="0"/>
              </a:rPr>
              <a:t>Delaying submission of new hire paperwork will postpone access to email and other campus systems.</a:t>
            </a:r>
            <a:endParaRPr lang="en-US" sz="1100" b="0" i="0" dirty="0">
              <a:effectLst/>
              <a:latin typeface="Selawik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Date/time/place to report to work.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There are guidelines for new employee start dates, confirm the start date with HR.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Schedule for the first day.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 What should the new employee expect, should they bring lunch,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Appropriate work attire.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 Inform the employee of the appropriate work attire for your department/unit.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i="0" u="sng" dirty="0">
                <a:effectLst/>
                <a:latin typeface="Selawik" panose="020B0502040204020203" pitchFamily="34" charset="0"/>
                <a:hlinkClick r:id="rId3"/>
              </a:rPr>
              <a:t>Campus Parking</a:t>
            </a:r>
            <a:r>
              <a:rPr lang="en-US" sz="1100" b="1" i="0" dirty="0">
                <a:effectLst/>
                <a:latin typeface="Selawik" panose="020B0502040204020203" pitchFamily="34" charset="0"/>
              </a:rPr>
              <a:t>/</a:t>
            </a:r>
            <a:r>
              <a:rPr lang="en-US" sz="1100" b="0" i="0" u="sng" dirty="0">
                <a:effectLst/>
                <a:latin typeface="Selawik" panose="020B0502040204020203" pitchFamily="34" charset="0"/>
                <a:hlinkClick r:id="rId4"/>
              </a:rPr>
              <a:t>U-Pass</a:t>
            </a:r>
            <a:r>
              <a:rPr lang="en-US" sz="1100" b="1" i="0" dirty="0">
                <a:effectLst/>
                <a:latin typeface="Selawik" panose="020B0502040204020203" pitchFamily="34" charset="0"/>
              </a:rPr>
              <a:t>/Alternative Parking.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 Advise the employee on which lots are closest to the building in which they will 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Relocation expenses.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 If the employee is receiving relocation expense reimbursement, contact </a:t>
            </a:r>
            <a:r>
              <a:rPr lang="en-US" sz="1100" b="0" i="0" u="sng" dirty="0">
                <a:effectLst/>
                <a:latin typeface="Selawik" panose="020B0502040204020203" pitchFamily="34" charset="0"/>
                <a:hlinkClick r:id="rId5"/>
              </a:rPr>
              <a:t>Business Services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.</a:t>
            </a:r>
          </a:p>
          <a:p>
            <a:endParaRPr lang="en-US" sz="1100" dirty="0">
              <a:latin typeface="Selawik" panose="020B0502040204020203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B8AC3-160F-A7D0-F4A4-F0054ADD6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75" y="2639555"/>
            <a:ext cx="4292594" cy="295977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Selawik" panose="020B0502040204020203" pitchFamily="34" charset="0"/>
              </a:rPr>
              <a:t>Preparations for employees first day: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Inform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your department/unit about the new employee. Include start date, general duties, and background information, if desired.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Prepare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workstation. Make sure the new employee's workstation is ready to use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100" b="0" i="0" dirty="0">
                <a:effectLst/>
                <a:latin typeface="Selawik" panose="020B0502040204020203" pitchFamily="34" charset="0"/>
              </a:rPr>
              <a:t>For telephone or computer assistance, contact </a:t>
            </a:r>
            <a:r>
              <a:rPr lang="en-US" sz="1100" b="0" i="0" u="sng" dirty="0">
                <a:effectLst/>
                <a:latin typeface="Selawik" panose="020B0502040204020203" pitchFamily="34" charset="0"/>
                <a:hlinkClick r:id="rId6"/>
              </a:rPr>
              <a:t>Eagle Help Desk</a:t>
            </a:r>
            <a:endParaRPr lang="en-US" sz="1100" b="0" i="0" dirty="0">
              <a:effectLst/>
              <a:latin typeface="Selawik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Order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keys from facilities or notify of changes in key assignment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Order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 office supplies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Request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 a deep clean/repair of the office/work location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Order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business cards from </a:t>
            </a:r>
            <a:r>
              <a:rPr lang="en-US" sz="1100" b="0" i="0" u="sng" dirty="0">
                <a:effectLst/>
                <a:latin typeface="Selawik" panose="020B0502040204020203" pitchFamily="34" charset="0"/>
                <a:hlinkClick r:id="rId5"/>
              </a:rPr>
              <a:t>Purchasing Services</a:t>
            </a:r>
            <a:endParaRPr lang="en-US" sz="1100" b="0" i="0" dirty="0">
              <a:effectLst/>
              <a:latin typeface="Selawik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Schedule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a campus tour with the </a:t>
            </a:r>
            <a:r>
              <a:rPr lang="en-US" sz="1100" b="0" i="0" u="sng" dirty="0">
                <a:effectLst/>
                <a:latin typeface="Selawik" panose="020B0502040204020203" pitchFamily="34" charset="0"/>
                <a:hlinkClick r:id="rId7"/>
              </a:rPr>
              <a:t>Vanguards</a:t>
            </a:r>
            <a:endParaRPr lang="en-US" sz="1100" b="0" i="0" dirty="0">
              <a:effectLst/>
              <a:latin typeface="Selawik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100" b="1" i="0" dirty="0">
                <a:effectLst/>
                <a:latin typeface="Selawik" panose="020B0502040204020203" pitchFamily="34" charset="0"/>
              </a:rPr>
              <a:t>Plan </a:t>
            </a:r>
            <a:r>
              <a:rPr lang="en-US" sz="1100" b="0" i="0" dirty="0">
                <a:effectLst/>
                <a:latin typeface="Selawik" panose="020B0502040204020203" pitchFamily="34" charset="0"/>
              </a:rPr>
              <a:t>welcoming activities. Morning coffee, department lunch, welcome sign, etc.</a:t>
            </a:r>
          </a:p>
          <a:p>
            <a:endParaRPr lang="en-US" sz="1100" dirty="0">
              <a:latin typeface="Selawik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027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606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Selawik</vt:lpstr>
      <vt:lpstr>Wingdings</vt:lpstr>
      <vt:lpstr>Office Theme</vt:lpstr>
      <vt:lpstr>Onboarding Process and Strategies</vt:lpstr>
      <vt:lpstr>Initiating Onboarding Process</vt:lpstr>
      <vt:lpstr>Standard Onboarding Process for UWL Employees</vt:lpstr>
      <vt:lpstr>Other First Day Tasks for Employees</vt:lpstr>
      <vt:lpstr>Onboarding Timeline</vt:lpstr>
      <vt:lpstr>Onboarding – Department Considerations</vt:lpstr>
      <vt:lpstr>Onboarding Resources for Supervisors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Onboarding Process and Strategies</dc:title>
  <dc:creator>Jackson Prowse</dc:creator>
  <cp:lastModifiedBy>Jackson Prowse</cp:lastModifiedBy>
  <cp:revision>7</cp:revision>
  <dcterms:created xsi:type="dcterms:W3CDTF">2023-01-13T20:45:09Z</dcterms:created>
  <dcterms:modified xsi:type="dcterms:W3CDTF">2023-03-21T18:02:37Z</dcterms:modified>
</cp:coreProperties>
</file>