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6" r:id="rId9"/>
    <p:sldId id="262" r:id="rId10"/>
    <p:sldId id="261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uwlax.edu/human-resources/services/talent-acquisition-and-employment/hiring-manager-toolkit/#expand-200396" TargetMode="External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uwlax.edu/human-resources/services/talent-acquisition-and-employment/hiring-manager-toolkit/#expand-200396" TargetMode="External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ACFAE-D113-4ED0-A65E-0B7BCAFC8BA9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3DEBC8-412A-4CBC-B86B-E3E551E66079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Used for Faculty and IAS staff positions</a:t>
          </a:r>
        </a:p>
      </dgm:t>
    </dgm:pt>
    <dgm:pt modelId="{0421679B-DDBA-482D-BD52-7B64263CE184}" type="parTrans" cxnId="{0FCF921C-A8B9-4F74-A684-824FB7D836D4}">
      <dgm:prSet/>
      <dgm:spPr/>
      <dgm:t>
        <a:bodyPr/>
        <a:lstStyle/>
        <a:p>
          <a:endParaRPr lang="en-US"/>
        </a:p>
      </dgm:t>
    </dgm:pt>
    <dgm:pt modelId="{48F378E7-B9F0-47CF-B301-B3E322E1BFA2}" type="sibTrans" cxnId="{0FCF921C-A8B9-4F74-A684-824FB7D836D4}">
      <dgm:prSet phldrT="1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1</a:t>
          </a:r>
        </a:p>
      </dgm:t>
    </dgm:pt>
    <dgm:pt modelId="{82475CE8-B9B5-4E9D-9A08-1C53246D68B6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Also an option for some non-instructional academic staff positions </a:t>
          </a:r>
        </a:p>
      </dgm:t>
    </dgm:pt>
    <dgm:pt modelId="{FA421AC4-615B-41D2-830A-E9FD583EC459}" type="parTrans" cxnId="{E369F4A3-6DBE-48A2-BCB3-0C159B2FA4F6}">
      <dgm:prSet/>
      <dgm:spPr/>
      <dgm:t>
        <a:bodyPr/>
        <a:lstStyle/>
        <a:p>
          <a:endParaRPr lang="en-US"/>
        </a:p>
      </dgm:t>
    </dgm:pt>
    <dgm:pt modelId="{CB3A222B-BCCA-44EF-87B5-1E5EB96B8A47}" type="sibTrans" cxnId="{E369F4A3-6DBE-48A2-BCB3-0C159B2FA4F6}">
      <dgm:prSet phldrT="2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2</a:t>
          </a:r>
        </a:p>
      </dgm:t>
    </dgm:pt>
    <dgm:pt modelId="{B29FB6A3-BC5D-466D-9B6B-E822045EDC55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Diverse set of individuals designated by hiring authority, supervisor or department chair</a:t>
          </a:r>
        </a:p>
      </dgm:t>
    </dgm:pt>
    <dgm:pt modelId="{8DBFEE56-4889-4EB8-80A6-FF50C85D4BC7}" type="parTrans" cxnId="{5279850C-8F78-4BFC-8378-4CB1482DB6A7}">
      <dgm:prSet/>
      <dgm:spPr/>
      <dgm:t>
        <a:bodyPr/>
        <a:lstStyle/>
        <a:p>
          <a:endParaRPr lang="en-US"/>
        </a:p>
      </dgm:t>
    </dgm:pt>
    <dgm:pt modelId="{8686B097-2A04-44E2-926B-3DF082411B65}" type="sibTrans" cxnId="{5279850C-8F78-4BFC-8378-4CB1482DB6A7}">
      <dgm:prSet phldrT="3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3</a:t>
          </a:r>
        </a:p>
      </dgm:t>
    </dgm:pt>
    <dgm:pt modelId="{17E0AC1F-5671-49E5-BBE7-0CC687A25B9E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For academic departments, applicable bylaws may apply</a:t>
          </a:r>
        </a:p>
      </dgm:t>
    </dgm:pt>
    <dgm:pt modelId="{6B650ED8-D4E5-4A37-B13C-0201E1A69B6E}" type="parTrans" cxnId="{A7718FA5-3E93-40BD-8C8C-C6B49AF10148}">
      <dgm:prSet/>
      <dgm:spPr/>
      <dgm:t>
        <a:bodyPr/>
        <a:lstStyle/>
        <a:p>
          <a:endParaRPr lang="en-US"/>
        </a:p>
      </dgm:t>
    </dgm:pt>
    <dgm:pt modelId="{0BA26745-5C3E-4FB8-A0F4-7941213F4F49}" type="sibTrans" cxnId="{A7718FA5-3E93-40BD-8C8C-C6B49AF10148}">
      <dgm:prSet phldrT="4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4</a:t>
          </a:r>
        </a:p>
      </dgm:t>
    </dgm:pt>
    <dgm:pt modelId="{089D24AC-4DEF-4ECF-B623-69C97FEC6F06}" type="pres">
      <dgm:prSet presAssocID="{4EEACFAE-D113-4ED0-A65E-0B7BCAFC8BA9}" presName="linearFlow" presStyleCnt="0">
        <dgm:presLayoutVars>
          <dgm:dir/>
          <dgm:animLvl val="lvl"/>
          <dgm:resizeHandles val="exact"/>
        </dgm:presLayoutVars>
      </dgm:prSet>
      <dgm:spPr/>
    </dgm:pt>
    <dgm:pt modelId="{88153289-D0F1-4A3C-825E-8769A95B473F}" type="pres">
      <dgm:prSet presAssocID="{023DEBC8-412A-4CBC-B86B-E3E551E66079}" presName="compositeNode" presStyleCnt="0"/>
      <dgm:spPr/>
    </dgm:pt>
    <dgm:pt modelId="{1065D83F-0370-42C3-90BF-02C0B92F15FA}" type="pres">
      <dgm:prSet presAssocID="{023DEBC8-412A-4CBC-B86B-E3E551E66079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390EF6F-9D94-49FB-831E-3ED518F4DB4C}" type="pres">
      <dgm:prSet presAssocID="{023DEBC8-412A-4CBC-B86B-E3E551E66079}" presName="parSh" presStyleCnt="0"/>
      <dgm:spPr/>
    </dgm:pt>
    <dgm:pt modelId="{E7E98C7E-97C5-42CA-B535-CD84C54C8689}" type="pres">
      <dgm:prSet presAssocID="{023DEBC8-412A-4CBC-B86B-E3E551E66079}" presName="lineNode" presStyleLbl="alignAccFollowNode1" presStyleIdx="0" presStyleCnt="12"/>
      <dgm:spPr/>
    </dgm:pt>
    <dgm:pt modelId="{4176B523-3490-4370-ADF5-CE458949646B}" type="pres">
      <dgm:prSet presAssocID="{023DEBC8-412A-4CBC-B86B-E3E551E66079}" presName="lineArrowNode" presStyleLbl="alignAccFollowNode1" presStyleIdx="1" presStyleCnt="12"/>
      <dgm:spPr/>
    </dgm:pt>
    <dgm:pt modelId="{A79D1DCE-3700-41D3-BB78-E573811DD58C}" type="pres">
      <dgm:prSet presAssocID="{48F378E7-B9F0-47CF-B301-B3E322E1BFA2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AFE1F98B-34E5-4EDD-A1A5-D406C3425EF6}" type="pres">
      <dgm:prSet presAssocID="{48F378E7-B9F0-47CF-B301-B3E322E1BFA2}" presName="spacerBetweenCircleAndCallout" presStyleCnt="0">
        <dgm:presLayoutVars/>
      </dgm:prSet>
      <dgm:spPr/>
    </dgm:pt>
    <dgm:pt modelId="{ED3025B0-7342-4A49-8129-CA791ABD69C9}" type="pres">
      <dgm:prSet presAssocID="{023DEBC8-412A-4CBC-B86B-E3E551E66079}" presName="nodeText" presStyleLbl="alignAccFollowNode1" presStyleIdx="2" presStyleCnt="12">
        <dgm:presLayoutVars>
          <dgm:bulletEnabled val="1"/>
        </dgm:presLayoutVars>
      </dgm:prSet>
      <dgm:spPr/>
    </dgm:pt>
    <dgm:pt modelId="{37D11E1E-21D8-4746-B00C-6F47EE3F5509}" type="pres">
      <dgm:prSet presAssocID="{48F378E7-B9F0-47CF-B301-B3E322E1BFA2}" presName="sibTransComposite" presStyleCnt="0"/>
      <dgm:spPr/>
    </dgm:pt>
    <dgm:pt modelId="{4F1CBCD9-87BA-431C-A4B8-40F400757FD3}" type="pres">
      <dgm:prSet presAssocID="{82475CE8-B9B5-4E9D-9A08-1C53246D68B6}" presName="compositeNode" presStyleCnt="0"/>
      <dgm:spPr/>
    </dgm:pt>
    <dgm:pt modelId="{8BC9AB10-8C6F-4B1E-BD80-C94CB188ADDA}" type="pres">
      <dgm:prSet presAssocID="{82475CE8-B9B5-4E9D-9A08-1C53246D68B6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BFD66EB-CCC5-421C-83BE-CAA4C153A48C}" type="pres">
      <dgm:prSet presAssocID="{82475CE8-B9B5-4E9D-9A08-1C53246D68B6}" presName="parSh" presStyleCnt="0"/>
      <dgm:spPr/>
    </dgm:pt>
    <dgm:pt modelId="{B080D917-F230-4909-A46F-9B926140CEC0}" type="pres">
      <dgm:prSet presAssocID="{82475CE8-B9B5-4E9D-9A08-1C53246D68B6}" presName="lineNode" presStyleLbl="alignAccFollowNode1" presStyleIdx="3" presStyleCnt="12"/>
      <dgm:spPr/>
    </dgm:pt>
    <dgm:pt modelId="{2BB245C8-49AE-4BF2-9262-BBA69DCF9A5D}" type="pres">
      <dgm:prSet presAssocID="{82475CE8-B9B5-4E9D-9A08-1C53246D68B6}" presName="lineArrowNode" presStyleLbl="alignAccFollowNode1" presStyleIdx="4" presStyleCnt="12"/>
      <dgm:spPr/>
    </dgm:pt>
    <dgm:pt modelId="{880DD854-AA98-4544-BB80-36589959472C}" type="pres">
      <dgm:prSet presAssocID="{CB3A222B-BCCA-44EF-87B5-1E5EB96B8A47}" presName="sibTransNodeCircle" presStyleLbl="alignNode1" presStyleIdx="1" presStyleCnt="4">
        <dgm:presLayoutVars>
          <dgm:chMax val="0"/>
          <dgm:bulletEnabled/>
        </dgm:presLayoutVars>
      </dgm:prSet>
      <dgm:spPr/>
    </dgm:pt>
    <dgm:pt modelId="{83F7881E-A568-4127-A2CC-BB7A08A5AD26}" type="pres">
      <dgm:prSet presAssocID="{CB3A222B-BCCA-44EF-87B5-1E5EB96B8A47}" presName="spacerBetweenCircleAndCallout" presStyleCnt="0">
        <dgm:presLayoutVars/>
      </dgm:prSet>
      <dgm:spPr/>
    </dgm:pt>
    <dgm:pt modelId="{C169DAAD-D221-4C96-B5CF-3B9F6914B5C1}" type="pres">
      <dgm:prSet presAssocID="{82475CE8-B9B5-4E9D-9A08-1C53246D68B6}" presName="nodeText" presStyleLbl="alignAccFollowNode1" presStyleIdx="5" presStyleCnt="12">
        <dgm:presLayoutVars>
          <dgm:bulletEnabled val="1"/>
        </dgm:presLayoutVars>
      </dgm:prSet>
      <dgm:spPr/>
    </dgm:pt>
    <dgm:pt modelId="{56BA7C2D-BFEB-43B7-AFA7-5365E46C47E2}" type="pres">
      <dgm:prSet presAssocID="{CB3A222B-BCCA-44EF-87B5-1E5EB96B8A47}" presName="sibTransComposite" presStyleCnt="0"/>
      <dgm:spPr/>
    </dgm:pt>
    <dgm:pt modelId="{438AA17E-E2AD-4106-8BD4-899C314EC99D}" type="pres">
      <dgm:prSet presAssocID="{B29FB6A3-BC5D-466D-9B6B-E822045EDC55}" presName="compositeNode" presStyleCnt="0"/>
      <dgm:spPr/>
    </dgm:pt>
    <dgm:pt modelId="{50AB60F2-6603-49C6-BC4B-BAD3AEC918AA}" type="pres">
      <dgm:prSet presAssocID="{B29FB6A3-BC5D-466D-9B6B-E822045EDC5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7759614B-269C-4BB2-BEC0-0E4D260A8589}" type="pres">
      <dgm:prSet presAssocID="{B29FB6A3-BC5D-466D-9B6B-E822045EDC55}" presName="parSh" presStyleCnt="0"/>
      <dgm:spPr/>
    </dgm:pt>
    <dgm:pt modelId="{90B29001-408F-414B-A0B5-403A63052795}" type="pres">
      <dgm:prSet presAssocID="{B29FB6A3-BC5D-466D-9B6B-E822045EDC55}" presName="lineNode" presStyleLbl="alignAccFollowNode1" presStyleIdx="6" presStyleCnt="12"/>
      <dgm:spPr/>
    </dgm:pt>
    <dgm:pt modelId="{B01B37DF-7CFF-456A-99B6-2A79192B3813}" type="pres">
      <dgm:prSet presAssocID="{B29FB6A3-BC5D-466D-9B6B-E822045EDC55}" presName="lineArrowNode" presStyleLbl="alignAccFollowNode1" presStyleIdx="7" presStyleCnt="12"/>
      <dgm:spPr/>
    </dgm:pt>
    <dgm:pt modelId="{E8A9A2FD-BE89-4F81-A4F2-52D8BF33C56F}" type="pres">
      <dgm:prSet presAssocID="{8686B097-2A04-44E2-926B-3DF082411B65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BD30EB88-A7D5-4B51-9C26-9A9B90BAFBF8}" type="pres">
      <dgm:prSet presAssocID="{8686B097-2A04-44E2-926B-3DF082411B65}" presName="spacerBetweenCircleAndCallout" presStyleCnt="0">
        <dgm:presLayoutVars/>
      </dgm:prSet>
      <dgm:spPr/>
    </dgm:pt>
    <dgm:pt modelId="{B25AFAA3-2EF2-4F27-A2CB-C796CAC781C2}" type="pres">
      <dgm:prSet presAssocID="{B29FB6A3-BC5D-466D-9B6B-E822045EDC55}" presName="nodeText" presStyleLbl="alignAccFollowNode1" presStyleIdx="8" presStyleCnt="12" custScaleX="99724" custScaleY="100000" custLinFactNeighborX="-4352" custLinFactNeighborY="647">
        <dgm:presLayoutVars>
          <dgm:bulletEnabled val="1"/>
        </dgm:presLayoutVars>
      </dgm:prSet>
      <dgm:spPr/>
    </dgm:pt>
    <dgm:pt modelId="{88844261-0C5F-47A3-BDCF-F7473A754960}" type="pres">
      <dgm:prSet presAssocID="{8686B097-2A04-44E2-926B-3DF082411B65}" presName="sibTransComposite" presStyleCnt="0"/>
      <dgm:spPr/>
    </dgm:pt>
    <dgm:pt modelId="{9D032196-A0C9-45FA-B866-E422A89FF2D5}" type="pres">
      <dgm:prSet presAssocID="{17E0AC1F-5671-49E5-BBE7-0CC687A25B9E}" presName="compositeNode" presStyleCnt="0"/>
      <dgm:spPr/>
    </dgm:pt>
    <dgm:pt modelId="{7B0916D3-71DB-41EA-ABBD-0950BAA51102}" type="pres">
      <dgm:prSet presAssocID="{17E0AC1F-5671-49E5-BBE7-0CC687A25B9E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3C3091D-0CF9-430E-BD6F-C40AB75D5179}" type="pres">
      <dgm:prSet presAssocID="{17E0AC1F-5671-49E5-BBE7-0CC687A25B9E}" presName="parSh" presStyleCnt="0"/>
      <dgm:spPr/>
    </dgm:pt>
    <dgm:pt modelId="{BB336F4C-21FD-4D6E-B541-8EA829012F31}" type="pres">
      <dgm:prSet presAssocID="{17E0AC1F-5671-49E5-BBE7-0CC687A25B9E}" presName="lineNode" presStyleLbl="alignAccFollowNode1" presStyleIdx="9" presStyleCnt="12"/>
      <dgm:spPr/>
    </dgm:pt>
    <dgm:pt modelId="{B5546836-D08F-429A-9F84-29695D6A3CDE}" type="pres">
      <dgm:prSet presAssocID="{17E0AC1F-5671-49E5-BBE7-0CC687A25B9E}" presName="lineArrowNode" presStyleLbl="alignAccFollowNode1" presStyleIdx="10" presStyleCnt="12"/>
      <dgm:spPr/>
    </dgm:pt>
    <dgm:pt modelId="{02045398-4623-4FB0-B134-4698B48B44CA}" type="pres">
      <dgm:prSet presAssocID="{0BA26745-5C3E-4FB8-A0F4-7941213F4F49}" presName="sibTransNodeCircle" presStyleLbl="alignNode1" presStyleIdx="3" presStyleCnt="4">
        <dgm:presLayoutVars>
          <dgm:chMax val="0"/>
          <dgm:bulletEnabled/>
        </dgm:presLayoutVars>
      </dgm:prSet>
      <dgm:spPr/>
    </dgm:pt>
    <dgm:pt modelId="{CB4AF25F-34E3-48E9-947F-95A2D706C412}" type="pres">
      <dgm:prSet presAssocID="{0BA26745-5C3E-4FB8-A0F4-7941213F4F49}" presName="spacerBetweenCircleAndCallout" presStyleCnt="0">
        <dgm:presLayoutVars/>
      </dgm:prSet>
      <dgm:spPr/>
    </dgm:pt>
    <dgm:pt modelId="{8357BDDE-5CE1-400C-8F33-74FDFBB9CA22}" type="pres">
      <dgm:prSet presAssocID="{17E0AC1F-5671-49E5-BBE7-0CC687A25B9E}" presName="nodeText" presStyleLbl="alignAccFollowNode1" presStyleIdx="11" presStyleCnt="12" custScaleX="101507">
        <dgm:presLayoutVars>
          <dgm:bulletEnabled val="1"/>
        </dgm:presLayoutVars>
      </dgm:prSet>
      <dgm:spPr/>
    </dgm:pt>
  </dgm:ptLst>
  <dgm:cxnLst>
    <dgm:cxn modelId="{39E7FE00-688C-4BB4-AB9E-8EA086E19498}" type="presOf" srcId="{CB3A222B-BCCA-44EF-87B5-1E5EB96B8A47}" destId="{880DD854-AA98-4544-BB80-36589959472C}" srcOrd="0" destOrd="0" presId="urn:microsoft.com/office/officeart/2016/7/layout/LinearArrowProcessNumbered"/>
    <dgm:cxn modelId="{5279850C-8F78-4BFC-8378-4CB1482DB6A7}" srcId="{4EEACFAE-D113-4ED0-A65E-0B7BCAFC8BA9}" destId="{B29FB6A3-BC5D-466D-9B6B-E822045EDC55}" srcOrd="2" destOrd="0" parTransId="{8DBFEE56-4889-4EB8-80A6-FF50C85D4BC7}" sibTransId="{8686B097-2A04-44E2-926B-3DF082411B65}"/>
    <dgm:cxn modelId="{0FCF921C-A8B9-4F74-A684-824FB7D836D4}" srcId="{4EEACFAE-D113-4ED0-A65E-0B7BCAFC8BA9}" destId="{023DEBC8-412A-4CBC-B86B-E3E551E66079}" srcOrd="0" destOrd="0" parTransId="{0421679B-DDBA-482D-BD52-7B64263CE184}" sibTransId="{48F378E7-B9F0-47CF-B301-B3E322E1BFA2}"/>
    <dgm:cxn modelId="{760DD36E-F564-454C-B2DD-24651ED0F124}" type="presOf" srcId="{4EEACFAE-D113-4ED0-A65E-0B7BCAFC8BA9}" destId="{089D24AC-4DEF-4ECF-B623-69C97FEC6F06}" srcOrd="0" destOrd="0" presId="urn:microsoft.com/office/officeart/2016/7/layout/LinearArrowProcessNumbered"/>
    <dgm:cxn modelId="{6E30506F-A96C-4E0A-86DC-0877B8DA3D58}" type="presOf" srcId="{82475CE8-B9B5-4E9D-9A08-1C53246D68B6}" destId="{C169DAAD-D221-4C96-B5CF-3B9F6914B5C1}" srcOrd="0" destOrd="0" presId="urn:microsoft.com/office/officeart/2016/7/layout/LinearArrowProcessNumbered"/>
    <dgm:cxn modelId="{8F6ACD8E-0304-45BF-BAC9-1537EB59DF5C}" type="presOf" srcId="{0BA26745-5C3E-4FB8-A0F4-7941213F4F49}" destId="{02045398-4623-4FB0-B134-4698B48B44CA}" srcOrd="0" destOrd="0" presId="urn:microsoft.com/office/officeart/2016/7/layout/LinearArrowProcessNumbered"/>
    <dgm:cxn modelId="{2D5E389E-3CB4-47C6-8CF1-81CF2C3A25C9}" type="presOf" srcId="{B29FB6A3-BC5D-466D-9B6B-E822045EDC55}" destId="{B25AFAA3-2EF2-4F27-A2CB-C796CAC781C2}" srcOrd="0" destOrd="0" presId="urn:microsoft.com/office/officeart/2016/7/layout/LinearArrowProcessNumbered"/>
    <dgm:cxn modelId="{E369F4A3-6DBE-48A2-BCB3-0C159B2FA4F6}" srcId="{4EEACFAE-D113-4ED0-A65E-0B7BCAFC8BA9}" destId="{82475CE8-B9B5-4E9D-9A08-1C53246D68B6}" srcOrd="1" destOrd="0" parTransId="{FA421AC4-615B-41D2-830A-E9FD583EC459}" sibTransId="{CB3A222B-BCCA-44EF-87B5-1E5EB96B8A47}"/>
    <dgm:cxn modelId="{A7718FA5-3E93-40BD-8C8C-C6B49AF10148}" srcId="{4EEACFAE-D113-4ED0-A65E-0B7BCAFC8BA9}" destId="{17E0AC1F-5671-49E5-BBE7-0CC687A25B9E}" srcOrd="3" destOrd="0" parTransId="{6B650ED8-D4E5-4A37-B13C-0201E1A69B6E}" sibTransId="{0BA26745-5C3E-4FB8-A0F4-7941213F4F49}"/>
    <dgm:cxn modelId="{61A18EAC-52EC-4EFC-974B-C9F4F72F20AA}" type="presOf" srcId="{8686B097-2A04-44E2-926B-3DF082411B65}" destId="{E8A9A2FD-BE89-4F81-A4F2-52D8BF33C56F}" srcOrd="0" destOrd="0" presId="urn:microsoft.com/office/officeart/2016/7/layout/LinearArrowProcessNumbered"/>
    <dgm:cxn modelId="{7A93B8B3-E928-4A41-B0F6-90241B65DB5C}" type="presOf" srcId="{17E0AC1F-5671-49E5-BBE7-0CC687A25B9E}" destId="{8357BDDE-5CE1-400C-8F33-74FDFBB9CA22}" srcOrd="0" destOrd="0" presId="urn:microsoft.com/office/officeart/2016/7/layout/LinearArrowProcessNumbered"/>
    <dgm:cxn modelId="{670E72C2-CA75-4A93-A9C5-0B23EBE4E26F}" type="presOf" srcId="{48F378E7-B9F0-47CF-B301-B3E322E1BFA2}" destId="{A79D1DCE-3700-41D3-BB78-E573811DD58C}" srcOrd="0" destOrd="0" presId="urn:microsoft.com/office/officeart/2016/7/layout/LinearArrowProcessNumbered"/>
    <dgm:cxn modelId="{9DCE9BF3-53CB-4DD1-916F-CCFE0607AF81}" type="presOf" srcId="{023DEBC8-412A-4CBC-B86B-E3E551E66079}" destId="{ED3025B0-7342-4A49-8129-CA791ABD69C9}" srcOrd="0" destOrd="0" presId="urn:microsoft.com/office/officeart/2016/7/layout/LinearArrowProcessNumbered"/>
    <dgm:cxn modelId="{23F8C98B-3FFF-47E9-A12C-5907B79DE608}" type="presParOf" srcId="{089D24AC-4DEF-4ECF-B623-69C97FEC6F06}" destId="{88153289-D0F1-4A3C-825E-8769A95B473F}" srcOrd="0" destOrd="0" presId="urn:microsoft.com/office/officeart/2016/7/layout/LinearArrowProcessNumbered"/>
    <dgm:cxn modelId="{FFBBC8FB-CEF8-44DE-A311-987C0BDEC209}" type="presParOf" srcId="{88153289-D0F1-4A3C-825E-8769A95B473F}" destId="{1065D83F-0370-42C3-90BF-02C0B92F15FA}" srcOrd="0" destOrd="0" presId="urn:microsoft.com/office/officeart/2016/7/layout/LinearArrowProcessNumbered"/>
    <dgm:cxn modelId="{16FE49E8-491D-4FF1-BEE9-D3A5A66EE2E4}" type="presParOf" srcId="{88153289-D0F1-4A3C-825E-8769A95B473F}" destId="{4390EF6F-9D94-49FB-831E-3ED518F4DB4C}" srcOrd="1" destOrd="0" presId="urn:microsoft.com/office/officeart/2016/7/layout/LinearArrowProcessNumbered"/>
    <dgm:cxn modelId="{98380958-CC00-47AB-A996-42F5C5E060DA}" type="presParOf" srcId="{4390EF6F-9D94-49FB-831E-3ED518F4DB4C}" destId="{E7E98C7E-97C5-42CA-B535-CD84C54C8689}" srcOrd="0" destOrd="0" presId="urn:microsoft.com/office/officeart/2016/7/layout/LinearArrowProcessNumbered"/>
    <dgm:cxn modelId="{DA1DB086-381D-47CC-B781-3A302F108042}" type="presParOf" srcId="{4390EF6F-9D94-49FB-831E-3ED518F4DB4C}" destId="{4176B523-3490-4370-ADF5-CE458949646B}" srcOrd="1" destOrd="0" presId="urn:microsoft.com/office/officeart/2016/7/layout/LinearArrowProcessNumbered"/>
    <dgm:cxn modelId="{AAB9BACA-2508-4A1E-8A64-7E5191CB6856}" type="presParOf" srcId="{4390EF6F-9D94-49FB-831E-3ED518F4DB4C}" destId="{A79D1DCE-3700-41D3-BB78-E573811DD58C}" srcOrd="2" destOrd="0" presId="urn:microsoft.com/office/officeart/2016/7/layout/LinearArrowProcessNumbered"/>
    <dgm:cxn modelId="{99A44C80-C602-4D4A-9319-7993BE5F12A4}" type="presParOf" srcId="{4390EF6F-9D94-49FB-831E-3ED518F4DB4C}" destId="{AFE1F98B-34E5-4EDD-A1A5-D406C3425EF6}" srcOrd="3" destOrd="0" presId="urn:microsoft.com/office/officeart/2016/7/layout/LinearArrowProcessNumbered"/>
    <dgm:cxn modelId="{DF1A077C-8AC2-405D-AF0A-54858AC99D2C}" type="presParOf" srcId="{88153289-D0F1-4A3C-825E-8769A95B473F}" destId="{ED3025B0-7342-4A49-8129-CA791ABD69C9}" srcOrd="2" destOrd="0" presId="urn:microsoft.com/office/officeart/2016/7/layout/LinearArrowProcessNumbered"/>
    <dgm:cxn modelId="{81A6B0C4-1B73-4B08-ACB1-A9F2FC15CFF9}" type="presParOf" srcId="{089D24AC-4DEF-4ECF-B623-69C97FEC6F06}" destId="{37D11E1E-21D8-4746-B00C-6F47EE3F5509}" srcOrd="1" destOrd="0" presId="urn:microsoft.com/office/officeart/2016/7/layout/LinearArrowProcessNumbered"/>
    <dgm:cxn modelId="{43BDBCCB-CCF5-41CE-A091-126C6E29E66F}" type="presParOf" srcId="{089D24AC-4DEF-4ECF-B623-69C97FEC6F06}" destId="{4F1CBCD9-87BA-431C-A4B8-40F400757FD3}" srcOrd="2" destOrd="0" presId="urn:microsoft.com/office/officeart/2016/7/layout/LinearArrowProcessNumbered"/>
    <dgm:cxn modelId="{ABBD8127-2D00-4870-9499-83FE2BBFC1B1}" type="presParOf" srcId="{4F1CBCD9-87BA-431C-A4B8-40F400757FD3}" destId="{8BC9AB10-8C6F-4B1E-BD80-C94CB188ADDA}" srcOrd="0" destOrd="0" presId="urn:microsoft.com/office/officeart/2016/7/layout/LinearArrowProcessNumbered"/>
    <dgm:cxn modelId="{AA589375-FBA6-49E4-A6DF-890873F7D4D2}" type="presParOf" srcId="{4F1CBCD9-87BA-431C-A4B8-40F400757FD3}" destId="{ABFD66EB-CCC5-421C-83BE-CAA4C153A48C}" srcOrd="1" destOrd="0" presId="urn:microsoft.com/office/officeart/2016/7/layout/LinearArrowProcessNumbered"/>
    <dgm:cxn modelId="{63F6AB89-8F88-4454-8970-30A0A5C341CE}" type="presParOf" srcId="{ABFD66EB-CCC5-421C-83BE-CAA4C153A48C}" destId="{B080D917-F230-4909-A46F-9B926140CEC0}" srcOrd="0" destOrd="0" presId="urn:microsoft.com/office/officeart/2016/7/layout/LinearArrowProcessNumbered"/>
    <dgm:cxn modelId="{91006192-BCF8-4E8E-B6C6-E5BD9477AFEE}" type="presParOf" srcId="{ABFD66EB-CCC5-421C-83BE-CAA4C153A48C}" destId="{2BB245C8-49AE-4BF2-9262-BBA69DCF9A5D}" srcOrd="1" destOrd="0" presId="urn:microsoft.com/office/officeart/2016/7/layout/LinearArrowProcessNumbered"/>
    <dgm:cxn modelId="{896E5D6B-CAF9-40A8-BC50-0E6230B22269}" type="presParOf" srcId="{ABFD66EB-CCC5-421C-83BE-CAA4C153A48C}" destId="{880DD854-AA98-4544-BB80-36589959472C}" srcOrd="2" destOrd="0" presId="urn:microsoft.com/office/officeart/2016/7/layout/LinearArrowProcessNumbered"/>
    <dgm:cxn modelId="{686AFB53-CD42-4D8F-8242-304D0770D8C4}" type="presParOf" srcId="{ABFD66EB-CCC5-421C-83BE-CAA4C153A48C}" destId="{83F7881E-A568-4127-A2CC-BB7A08A5AD26}" srcOrd="3" destOrd="0" presId="urn:microsoft.com/office/officeart/2016/7/layout/LinearArrowProcessNumbered"/>
    <dgm:cxn modelId="{08F61EB2-90C5-4401-BB58-48DDB81838C5}" type="presParOf" srcId="{4F1CBCD9-87BA-431C-A4B8-40F400757FD3}" destId="{C169DAAD-D221-4C96-B5CF-3B9F6914B5C1}" srcOrd="2" destOrd="0" presId="urn:microsoft.com/office/officeart/2016/7/layout/LinearArrowProcessNumbered"/>
    <dgm:cxn modelId="{C70B5577-AD38-4EB2-8A5D-40B5A41F7B54}" type="presParOf" srcId="{089D24AC-4DEF-4ECF-B623-69C97FEC6F06}" destId="{56BA7C2D-BFEB-43B7-AFA7-5365E46C47E2}" srcOrd="3" destOrd="0" presId="urn:microsoft.com/office/officeart/2016/7/layout/LinearArrowProcessNumbered"/>
    <dgm:cxn modelId="{268E9566-C61A-450C-8CC6-F26AAE1F29F7}" type="presParOf" srcId="{089D24AC-4DEF-4ECF-B623-69C97FEC6F06}" destId="{438AA17E-E2AD-4106-8BD4-899C314EC99D}" srcOrd="4" destOrd="0" presId="urn:microsoft.com/office/officeart/2016/7/layout/LinearArrowProcessNumbered"/>
    <dgm:cxn modelId="{A3485F64-D981-4825-910A-32374BCB3604}" type="presParOf" srcId="{438AA17E-E2AD-4106-8BD4-899C314EC99D}" destId="{50AB60F2-6603-49C6-BC4B-BAD3AEC918AA}" srcOrd="0" destOrd="0" presId="urn:microsoft.com/office/officeart/2016/7/layout/LinearArrowProcessNumbered"/>
    <dgm:cxn modelId="{E251BC6C-29B2-401D-BEB8-4B4090D46778}" type="presParOf" srcId="{438AA17E-E2AD-4106-8BD4-899C314EC99D}" destId="{7759614B-269C-4BB2-BEC0-0E4D260A8589}" srcOrd="1" destOrd="0" presId="urn:microsoft.com/office/officeart/2016/7/layout/LinearArrowProcessNumbered"/>
    <dgm:cxn modelId="{2FFF0261-B3B0-4898-B7B2-DF9584F244B7}" type="presParOf" srcId="{7759614B-269C-4BB2-BEC0-0E4D260A8589}" destId="{90B29001-408F-414B-A0B5-403A63052795}" srcOrd="0" destOrd="0" presId="urn:microsoft.com/office/officeart/2016/7/layout/LinearArrowProcessNumbered"/>
    <dgm:cxn modelId="{5EE96361-3D4A-4BC4-AABA-7EFDB9F7932B}" type="presParOf" srcId="{7759614B-269C-4BB2-BEC0-0E4D260A8589}" destId="{B01B37DF-7CFF-456A-99B6-2A79192B3813}" srcOrd="1" destOrd="0" presId="urn:microsoft.com/office/officeart/2016/7/layout/LinearArrowProcessNumbered"/>
    <dgm:cxn modelId="{DFC5667E-1963-4FF9-9D3B-661392675591}" type="presParOf" srcId="{7759614B-269C-4BB2-BEC0-0E4D260A8589}" destId="{E8A9A2FD-BE89-4F81-A4F2-52D8BF33C56F}" srcOrd="2" destOrd="0" presId="urn:microsoft.com/office/officeart/2016/7/layout/LinearArrowProcessNumbered"/>
    <dgm:cxn modelId="{82528419-C9FF-4EE2-B52F-A6DA68BA359F}" type="presParOf" srcId="{7759614B-269C-4BB2-BEC0-0E4D260A8589}" destId="{BD30EB88-A7D5-4B51-9C26-9A9B90BAFBF8}" srcOrd="3" destOrd="0" presId="urn:microsoft.com/office/officeart/2016/7/layout/LinearArrowProcessNumbered"/>
    <dgm:cxn modelId="{DB3ECC71-8BB4-4C16-A0C8-DF7A01B84EBC}" type="presParOf" srcId="{438AA17E-E2AD-4106-8BD4-899C314EC99D}" destId="{B25AFAA3-2EF2-4F27-A2CB-C796CAC781C2}" srcOrd="2" destOrd="0" presId="urn:microsoft.com/office/officeart/2016/7/layout/LinearArrowProcessNumbered"/>
    <dgm:cxn modelId="{ED02A522-DEE7-4C70-8AFD-EF0C7D6BE450}" type="presParOf" srcId="{089D24AC-4DEF-4ECF-B623-69C97FEC6F06}" destId="{88844261-0C5F-47A3-BDCF-F7473A754960}" srcOrd="5" destOrd="0" presId="urn:microsoft.com/office/officeart/2016/7/layout/LinearArrowProcessNumbered"/>
    <dgm:cxn modelId="{852E187A-AD0D-41DB-BCC5-107EE8F55686}" type="presParOf" srcId="{089D24AC-4DEF-4ECF-B623-69C97FEC6F06}" destId="{9D032196-A0C9-45FA-B866-E422A89FF2D5}" srcOrd="6" destOrd="0" presId="urn:microsoft.com/office/officeart/2016/7/layout/LinearArrowProcessNumbered"/>
    <dgm:cxn modelId="{10C18B10-15F5-4823-BAB7-1EC1B5D7AD19}" type="presParOf" srcId="{9D032196-A0C9-45FA-B866-E422A89FF2D5}" destId="{7B0916D3-71DB-41EA-ABBD-0950BAA51102}" srcOrd="0" destOrd="0" presId="urn:microsoft.com/office/officeart/2016/7/layout/LinearArrowProcessNumbered"/>
    <dgm:cxn modelId="{66C9039E-4D29-40A6-BC5E-C814B27061D4}" type="presParOf" srcId="{9D032196-A0C9-45FA-B866-E422A89FF2D5}" destId="{13C3091D-0CF9-430E-BD6F-C40AB75D5179}" srcOrd="1" destOrd="0" presId="urn:microsoft.com/office/officeart/2016/7/layout/LinearArrowProcessNumbered"/>
    <dgm:cxn modelId="{2AFC0B02-201C-410F-87BC-3F421D4AF77B}" type="presParOf" srcId="{13C3091D-0CF9-430E-BD6F-C40AB75D5179}" destId="{BB336F4C-21FD-4D6E-B541-8EA829012F31}" srcOrd="0" destOrd="0" presId="urn:microsoft.com/office/officeart/2016/7/layout/LinearArrowProcessNumbered"/>
    <dgm:cxn modelId="{4F70EE57-E51E-45D1-BB72-B612E6C2E578}" type="presParOf" srcId="{13C3091D-0CF9-430E-BD6F-C40AB75D5179}" destId="{B5546836-D08F-429A-9F84-29695D6A3CDE}" srcOrd="1" destOrd="0" presId="urn:microsoft.com/office/officeart/2016/7/layout/LinearArrowProcessNumbered"/>
    <dgm:cxn modelId="{243E108E-286B-4BB5-8578-6841B1E83A54}" type="presParOf" srcId="{13C3091D-0CF9-430E-BD6F-C40AB75D5179}" destId="{02045398-4623-4FB0-B134-4698B48B44CA}" srcOrd="2" destOrd="0" presId="urn:microsoft.com/office/officeart/2016/7/layout/LinearArrowProcessNumbered"/>
    <dgm:cxn modelId="{AF920E6E-FCBA-4FAD-9E57-73471FDD7101}" type="presParOf" srcId="{13C3091D-0CF9-430E-BD6F-C40AB75D5179}" destId="{CB4AF25F-34E3-48E9-947F-95A2D706C412}" srcOrd="3" destOrd="0" presId="urn:microsoft.com/office/officeart/2016/7/layout/LinearArrowProcessNumbered"/>
    <dgm:cxn modelId="{7C8E7D22-E1AA-4096-B153-519CCBC74AC7}" type="presParOf" srcId="{9D032196-A0C9-45FA-B866-E422A89FF2D5}" destId="{8357BDDE-5CE1-400C-8F33-74FDFBB9CA22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EACFAE-D113-4ED0-A65E-0B7BCAFC8BA9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3DEBC8-412A-4CBC-B86B-E3E551E66079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Used for University Staff positions  </a:t>
          </a:r>
        </a:p>
      </dgm:t>
    </dgm:pt>
    <dgm:pt modelId="{0421679B-DDBA-482D-BD52-7B64263CE184}" type="parTrans" cxnId="{0FCF921C-A8B9-4F74-A684-824FB7D836D4}">
      <dgm:prSet/>
      <dgm:spPr/>
      <dgm:t>
        <a:bodyPr/>
        <a:lstStyle/>
        <a:p>
          <a:endParaRPr lang="en-US"/>
        </a:p>
      </dgm:t>
    </dgm:pt>
    <dgm:pt modelId="{48F378E7-B9F0-47CF-B301-B3E322E1BFA2}" type="sibTrans" cxnId="{0FCF921C-A8B9-4F74-A684-824FB7D836D4}">
      <dgm:prSet phldrT="1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1</a:t>
          </a:r>
          <a:endParaRPr lang="en-US" dirty="0"/>
        </a:p>
      </dgm:t>
    </dgm:pt>
    <dgm:pt modelId="{82475CE8-B9B5-4E9D-9A08-1C53246D68B6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Also an option for some academic and non-instructional academic staff positions </a:t>
          </a:r>
        </a:p>
      </dgm:t>
    </dgm:pt>
    <dgm:pt modelId="{FA421AC4-615B-41D2-830A-E9FD583EC459}" type="parTrans" cxnId="{E369F4A3-6DBE-48A2-BCB3-0C159B2FA4F6}">
      <dgm:prSet/>
      <dgm:spPr/>
      <dgm:t>
        <a:bodyPr/>
        <a:lstStyle/>
        <a:p>
          <a:endParaRPr lang="en-US"/>
        </a:p>
      </dgm:t>
    </dgm:pt>
    <dgm:pt modelId="{CB3A222B-BCCA-44EF-87B5-1E5EB96B8A47}" type="sibTrans" cxnId="{E369F4A3-6DBE-48A2-BCB3-0C159B2FA4F6}">
      <dgm:prSet phldrT="2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2</a:t>
          </a:r>
        </a:p>
      </dgm:t>
    </dgm:pt>
    <dgm:pt modelId="{B29FB6A3-BC5D-466D-9B6B-E822045EDC55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Used for a below Director level search</a:t>
          </a:r>
        </a:p>
      </dgm:t>
    </dgm:pt>
    <dgm:pt modelId="{8DBFEE56-4889-4EB8-80A6-FF50C85D4BC7}" type="parTrans" cxnId="{5279850C-8F78-4BFC-8378-4CB1482DB6A7}">
      <dgm:prSet/>
      <dgm:spPr/>
      <dgm:t>
        <a:bodyPr/>
        <a:lstStyle/>
        <a:p>
          <a:endParaRPr lang="en-US"/>
        </a:p>
      </dgm:t>
    </dgm:pt>
    <dgm:pt modelId="{8686B097-2A04-44E2-926B-3DF082411B65}" type="sibTrans" cxnId="{5279850C-8F78-4BFC-8378-4CB1482DB6A7}">
      <dgm:prSet phldrT="3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3</a:t>
          </a:r>
        </a:p>
      </dgm:t>
    </dgm:pt>
    <dgm:pt modelId="{17E0AC1F-5671-49E5-BBE7-0CC687A25B9E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Additional interviewers will usually consist of relevant stakeholders</a:t>
          </a:r>
        </a:p>
      </dgm:t>
    </dgm:pt>
    <dgm:pt modelId="{6B650ED8-D4E5-4A37-B13C-0201E1A69B6E}" type="parTrans" cxnId="{A7718FA5-3E93-40BD-8C8C-C6B49AF10148}">
      <dgm:prSet/>
      <dgm:spPr/>
      <dgm:t>
        <a:bodyPr/>
        <a:lstStyle/>
        <a:p>
          <a:endParaRPr lang="en-US"/>
        </a:p>
      </dgm:t>
    </dgm:pt>
    <dgm:pt modelId="{0BA26745-5C3E-4FB8-A0F4-7941213F4F49}" type="sibTrans" cxnId="{A7718FA5-3E93-40BD-8C8C-C6B49AF10148}">
      <dgm:prSet phldrT="5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5</a:t>
          </a:r>
        </a:p>
      </dgm:t>
    </dgm:pt>
    <dgm:pt modelId="{9D3B9C4D-4BA7-491B-96AB-94FE8B48BC0F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Consists of supervisor, subject matter expert, and 2-3 additional interviewers </a:t>
          </a:r>
        </a:p>
      </dgm:t>
    </dgm:pt>
    <dgm:pt modelId="{CD089900-03C4-4A7D-BF78-27FBDF96C304}" type="parTrans" cxnId="{C25DE2B8-F172-4E63-BD97-E0F534301753}">
      <dgm:prSet/>
      <dgm:spPr/>
      <dgm:t>
        <a:bodyPr/>
        <a:lstStyle/>
        <a:p>
          <a:endParaRPr lang="en-US"/>
        </a:p>
      </dgm:t>
    </dgm:pt>
    <dgm:pt modelId="{1827093A-5F59-4FD4-A24E-FBD49BFCA5CE}" type="sibTrans" cxnId="{C25DE2B8-F172-4E63-BD97-E0F534301753}">
      <dgm:prSet phldrT="4" phldr="0"/>
      <dgm:spPr>
        <a:ln>
          <a:solidFill>
            <a:schemeClr val="tx1"/>
          </a:solidFill>
        </a:ln>
      </dgm:spPr>
      <dgm:t>
        <a:bodyPr/>
        <a:lstStyle/>
        <a:p>
          <a:r>
            <a:rPr lang="en-US"/>
            <a:t>4</a:t>
          </a:r>
        </a:p>
      </dgm:t>
    </dgm:pt>
    <dgm:pt modelId="{089D24AC-4DEF-4ECF-B623-69C97FEC6F06}" type="pres">
      <dgm:prSet presAssocID="{4EEACFAE-D113-4ED0-A65E-0B7BCAFC8BA9}" presName="linearFlow" presStyleCnt="0">
        <dgm:presLayoutVars>
          <dgm:dir/>
          <dgm:animLvl val="lvl"/>
          <dgm:resizeHandles val="exact"/>
        </dgm:presLayoutVars>
      </dgm:prSet>
      <dgm:spPr/>
    </dgm:pt>
    <dgm:pt modelId="{88153289-D0F1-4A3C-825E-8769A95B473F}" type="pres">
      <dgm:prSet presAssocID="{023DEBC8-412A-4CBC-B86B-E3E551E66079}" presName="compositeNode" presStyleCnt="0"/>
      <dgm:spPr/>
    </dgm:pt>
    <dgm:pt modelId="{1065D83F-0370-42C3-90BF-02C0B92F15FA}" type="pres">
      <dgm:prSet presAssocID="{023DEBC8-412A-4CBC-B86B-E3E551E66079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390EF6F-9D94-49FB-831E-3ED518F4DB4C}" type="pres">
      <dgm:prSet presAssocID="{023DEBC8-412A-4CBC-B86B-E3E551E66079}" presName="parSh" presStyleCnt="0"/>
      <dgm:spPr/>
    </dgm:pt>
    <dgm:pt modelId="{E7E98C7E-97C5-42CA-B535-CD84C54C8689}" type="pres">
      <dgm:prSet presAssocID="{023DEBC8-412A-4CBC-B86B-E3E551E66079}" presName="lineNode" presStyleLbl="alignAccFollowNode1" presStyleIdx="0" presStyleCnt="15"/>
      <dgm:spPr/>
    </dgm:pt>
    <dgm:pt modelId="{4176B523-3490-4370-ADF5-CE458949646B}" type="pres">
      <dgm:prSet presAssocID="{023DEBC8-412A-4CBC-B86B-E3E551E66079}" presName="lineArrowNode" presStyleLbl="alignAccFollowNode1" presStyleIdx="1" presStyleCnt="15"/>
      <dgm:spPr/>
    </dgm:pt>
    <dgm:pt modelId="{A79D1DCE-3700-41D3-BB78-E573811DD58C}" type="pres">
      <dgm:prSet presAssocID="{48F378E7-B9F0-47CF-B301-B3E322E1BFA2}" presName="sibTransNodeCircle" presStyleLbl="alignNode1" presStyleIdx="0" presStyleCnt="5">
        <dgm:presLayoutVars>
          <dgm:chMax val="0"/>
          <dgm:bulletEnabled/>
        </dgm:presLayoutVars>
      </dgm:prSet>
      <dgm:spPr/>
    </dgm:pt>
    <dgm:pt modelId="{AFE1F98B-34E5-4EDD-A1A5-D406C3425EF6}" type="pres">
      <dgm:prSet presAssocID="{48F378E7-B9F0-47CF-B301-B3E322E1BFA2}" presName="spacerBetweenCircleAndCallout" presStyleCnt="0">
        <dgm:presLayoutVars/>
      </dgm:prSet>
      <dgm:spPr/>
    </dgm:pt>
    <dgm:pt modelId="{ED3025B0-7342-4A49-8129-CA791ABD69C9}" type="pres">
      <dgm:prSet presAssocID="{023DEBC8-412A-4CBC-B86B-E3E551E66079}" presName="nodeText" presStyleLbl="alignAccFollowNode1" presStyleIdx="2" presStyleCnt="15">
        <dgm:presLayoutVars>
          <dgm:bulletEnabled val="1"/>
        </dgm:presLayoutVars>
      </dgm:prSet>
      <dgm:spPr/>
    </dgm:pt>
    <dgm:pt modelId="{37D11E1E-21D8-4746-B00C-6F47EE3F5509}" type="pres">
      <dgm:prSet presAssocID="{48F378E7-B9F0-47CF-B301-B3E322E1BFA2}" presName="sibTransComposite" presStyleCnt="0"/>
      <dgm:spPr/>
    </dgm:pt>
    <dgm:pt modelId="{4F1CBCD9-87BA-431C-A4B8-40F400757FD3}" type="pres">
      <dgm:prSet presAssocID="{82475CE8-B9B5-4E9D-9A08-1C53246D68B6}" presName="compositeNode" presStyleCnt="0"/>
      <dgm:spPr/>
    </dgm:pt>
    <dgm:pt modelId="{8BC9AB10-8C6F-4B1E-BD80-C94CB188ADDA}" type="pres">
      <dgm:prSet presAssocID="{82475CE8-B9B5-4E9D-9A08-1C53246D68B6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BFD66EB-CCC5-421C-83BE-CAA4C153A48C}" type="pres">
      <dgm:prSet presAssocID="{82475CE8-B9B5-4E9D-9A08-1C53246D68B6}" presName="parSh" presStyleCnt="0"/>
      <dgm:spPr/>
    </dgm:pt>
    <dgm:pt modelId="{B080D917-F230-4909-A46F-9B926140CEC0}" type="pres">
      <dgm:prSet presAssocID="{82475CE8-B9B5-4E9D-9A08-1C53246D68B6}" presName="lineNode" presStyleLbl="alignAccFollowNode1" presStyleIdx="3" presStyleCnt="15"/>
      <dgm:spPr/>
    </dgm:pt>
    <dgm:pt modelId="{2BB245C8-49AE-4BF2-9262-BBA69DCF9A5D}" type="pres">
      <dgm:prSet presAssocID="{82475CE8-B9B5-4E9D-9A08-1C53246D68B6}" presName="lineArrowNode" presStyleLbl="alignAccFollowNode1" presStyleIdx="4" presStyleCnt="15"/>
      <dgm:spPr/>
    </dgm:pt>
    <dgm:pt modelId="{880DD854-AA98-4544-BB80-36589959472C}" type="pres">
      <dgm:prSet presAssocID="{CB3A222B-BCCA-44EF-87B5-1E5EB96B8A47}" presName="sibTransNodeCircle" presStyleLbl="alignNode1" presStyleIdx="1" presStyleCnt="5">
        <dgm:presLayoutVars>
          <dgm:chMax val="0"/>
          <dgm:bulletEnabled/>
        </dgm:presLayoutVars>
      </dgm:prSet>
      <dgm:spPr/>
    </dgm:pt>
    <dgm:pt modelId="{83F7881E-A568-4127-A2CC-BB7A08A5AD26}" type="pres">
      <dgm:prSet presAssocID="{CB3A222B-BCCA-44EF-87B5-1E5EB96B8A47}" presName="spacerBetweenCircleAndCallout" presStyleCnt="0">
        <dgm:presLayoutVars/>
      </dgm:prSet>
      <dgm:spPr/>
    </dgm:pt>
    <dgm:pt modelId="{C169DAAD-D221-4C96-B5CF-3B9F6914B5C1}" type="pres">
      <dgm:prSet presAssocID="{82475CE8-B9B5-4E9D-9A08-1C53246D68B6}" presName="nodeText" presStyleLbl="alignAccFollowNode1" presStyleIdx="5" presStyleCnt="15" custLinFactNeighborX="-4105">
        <dgm:presLayoutVars>
          <dgm:bulletEnabled val="1"/>
        </dgm:presLayoutVars>
      </dgm:prSet>
      <dgm:spPr/>
    </dgm:pt>
    <dgm:pt modelId="{56BA7C2D-BFEB-43B7-AFA7-5365E46C47E2}" type="pres">
      <dgm:prSet presAssocID="{CB3A222B-BCCA-44EF-87B5-1E5EB96B8A47}" presName="sibTransComposite" presStyleCnt="0"/>
      <dgm:spPr/>
    </dgm:pt>
    <dgm:pt modelId="{438AA17E-E2AD-4106-8BD4-899C314EC99D}" type="pres">
      <dgm:prSet presAssocID="{B29FB6A3-BC5D-466D-9B6B-E822045EDC55}" presName="compositeNode" presStyleCnt="0"/>
      <dgm:spPr/>
    </dgm:pt>
    <dgm:pt modelId="{50AB60F2-6603-49C6-BC4B-BAD3AEC918AA}" type="pres">
      <dgm:prSet presAssocID="{B29FB6A3-BC5D-466D-9B6B-E822045EDC5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7759614B-269C-4BB2-BEC0-0E4D260A8589}" type="pres">
      <dgm:prSet presAssocID="{B29FB6A3-BC5D-466D-9B6B-E822045EDC55}" presName="parSh" presStyleCnt="0"/>
      <dgm:spPr/>
    </dgm:pt>
    <dgm:pt modelId="{90B29001-408F-414B-A0B5-403A63052795}" type="pres">
      <dgm:prSet presAssocID="{B29FB6A3-BC5D-466D-9B6B-E822045EDC55}" presName="lineNode" presStyleLbl="alignAccFollowNode1" presStyleIdx="6" presStyleCnt="15"/>
      <dgm:spPr/>
    </dgm:pt>
    <dgm:pt modelId="{B01B37DF-7CFF-456A-99B6-2A79192B3813}" type="pres">
      <dgm:prSet presAssocID="{B29FB6A3-BC5D-466D-9B6B-E822045EDC55}" presName="lineArrowNode" presStyleLbl="alignAccFollowNode1" presStyleIdx="7" presStyleCnt="15"/>
      <dgm:spPr/>
    </dgm:pt>
    <dgm:pt modelId="{E8A9A2FD-BE89-4F81-A4F2-52D8BF33C56F}" type="pres">
      <dgm:prSet presAssocID="{8686B097-2A04-44E2-926B-3DF082411B65}" presName="sibTransNodeCircle" presStyleLbl="alignNode1" presStyleIdx="2" presStyleCnt="5">
        <dgm:presLayoutVars>
          <dgm:chMax val="0"/>
          <dgm:bulletEnabled/>
        </dgm:presLayoutVars>
      </dgm:prSet>
      <dgm:spPr/>
    </dgm:pt>
    <dgm:pt modelId="{BD30EB88-A7D5-4B51-9C26-9A9B90BAFBF8}" type="pres">
      <dgm:prSet presAssocID="{8686B097-2A04-44E2-926B-3DF082411B65}" presName="spacerBetweenCircleAndCallout" presStyleCnt="0">
        <dgm:presLayoutVars/>
      </dgm:prSet>
      <dgm:spPr/>
    </dgm:pt>
    <dgm:pt modelId="{B25AFAA3-2EF2-4F27-A2CB-C796CAC781C2}" type="pres">
      <dgm:prSet presAssocID="{B29FB6A3-BC5D-466D-9B6B-E822045EDC55}" presName="nodeText" presStyleLbl="alignAccFollowNode1" presStyleIdx="8" presStyleCnt="15" custLinFactNeighborX="0" custLinFactNeighborY="646">
        <dgm:presLayoutVars>
          <dgm:bulletEnabled val="1"/>
        </dgm:presLayoutVars>
      </dgm:prSet>
      <dgm:spPr/>
    </dgm:pt>
    <dgm:pt modelId="{88844261-0C5F-47A3-BDCF-F7473A754960}" type="pres">
      <dgm:prSet presAssocID="{8686B097-2A04-44E2-926B-3DF082411B65}" presName="sibTransComposite" presStyleCnt="0"/>
      <dgm:spPr/>
    </dgm:pt>
    <dgm:pt modelId="{04E24940-C003-4371-8C33-53A49538B116}" type="pres">
      <dgm:prSet presAssocID="{9D3B9C4D-4BA7-491B-96AB-94FE8B48BC0F}" presName="compositeNode" presStyleCnt="0"/>
      <dgm:spPr/>
    </dgm:pt>
    <dgm:pt modelId="{C2C53225-ACCE-4F53-A1A8-4619AA129E1C}" type="pres">
      <dgm:prSet presAssocID="{9D3B9C4D-4BA7-491B-96AB-94FE8B48BC0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CAC5D1E5-BAD4-44A6-9EFF-EA5AFC0A0C07}" type="pres">
      <dgm:prSet presAssocID="{9D3B9C4D-4BA7-491B-96AB-94FE8B48BC0F}" presName="parSh" presStyleCnt="0"/>
      <dgm:spPr/>
    </dgm:pt>
    <dgm:pt modelId="{17603083-93FC-469A-85F6-96AA9FE31907}" type="pres">
      <dgm:prSet presAssocID="{9D3B9C4D-4BA7-491B-96AB-94FE8B48BC0F}" presName="lineNode" presStyleLbl="alignAccFollowNode1" presStyleIdx="9" presStyleCnt="15"/>
      <dgm:spPr/>
    </dgm:pt>
    <dgm:pt modelId="{A8233C63-107C-4754-8290-C90454811EA4}" type="pres">
      <dgm:prSet presAssocID="{9D3B9C4D-4BA7-491B-96AB-94FE8B48BC0F}" presName="lineArrowNode" presStyleLbl="alignAccFollowNode1" presStyleIdx="10" presStyleCnt="15"/>
      <dgm:spPr/>
    </dgm:pt>
    <dgm:pt modelId="{6D04406E-C06F-451E-8C26-A7759F2107D2}" type="pres">
      <dgm:prSet presAssocID="{1827093A-5F59-4FD4-A24E-FBD49BFCA5CE}" presName="sibTransNodeCircle" presStyleLbl="alignNode1" presStyleIdx="3" presStyleCnt="5">
        <dgm:presLayoutVars>
          <dgm:chMax val="0"/>
          <dgm:bulletEnabled/>
        </dgm:presLayoutVars>
      </dgm:prSet>
      <dgm:spPr/>
    </dgm:pt>
    <dgm:pt modelId="{A239F268-A0FD-4CF1-904F-7E36ECF10A04}" type="pres">
      <dgm:prSet presAssocID="{1827093A-5F59-4FD4-A24E-FBD49BFCA5CE}" presName="spacerBetweenCircleAndCallout" presStyleCnt="0">
        <dgm:presLayoutVars/>
      </dgm:prSet>
      <dgm:spPr/>
    </dgm:pt>
    <dgm:pt modelId="{705FF33B-D8FC-422B-B152-F620FD659AD3}" type="pres">
      <dgm:prSet presAssocID="{9D3B9C4D-4BA7-491B-96AB-94FE8B48BC0F}" presName="nodeText" presStyleLbl="alignAccFollowNode1" presStyleIdx="11" presStyleCnt="15">
        <dgm:presLayoutVars>
          <dgm:bulletEnabled val="1"/>
        </dgm:presLayoutVars>
      </dgm:prSet>
      <dgm:spPr/>
    </dgm:pt>
    <dgm:pt modelId="{23050117-3EEB-4452-BEA8-96706A3B0408}" type="pres">
      <dgm:prSet presAssocID="{1827093A-5F59-4FD4-A24E-FBD49BFCA5CE}" presName="sibTransComposite" presStyleCnt="0"/>
      <dgm:spPr/>
    </dgm:pt>
    <dgm:pt modelId="{9D032196-A0C9-45FA-B866-E422A89FF2D5}" type="pres">
      <dgm:prSet presAssocID="{17E0AC1F-5671-49E5-BBE7-0CC687A25B9E}" presName="compositeNode" presStyleCnt="0"/>
      <dgm:spPr/>
    </dgm:pt>
    <dgm:pt modelId="{7B0916D3-71DB-41EA-ABBD-0950BAA51102}" type="pres">
      <dgm:prSet presAssocID="{17E0AC1F-5671-49E5-BBE7-0CC687A25B9E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3C3091D-0CF9-430E-BD6F-C40AB75D5179}" type="pres">
      <dgm:prSet presAssocID="{17E0AC1F-5671-49E5-BBE7-0CC687A25B9E}" presName="parSh" presStyleCnt="0"/>
      <dgm:spPr/>
    </dgm:pt>
    <dgm:pt modelId="{BB336F4C-21FD-4D6E-B541-8EA829012F31}" type="pres">
      <dgm:prSet presAssocID="{17E0AC1F-5671-49E5-BBE7-0CC687A25B9E}" presName="lineNode" presStyleLbl="alignAccFollowNode1" presStyleIdx="12" presStyleCnt="15"/>
      <dgm:spPr/>
    </dgm:pt>
    <dgm:pt modelId="{B5546836-D08F-429A-9F84-29695D6A3CDE}" type="pres">
      <dgm:prSet presAssocID="{17E0AC1F-5671-49E5-BBE7-0CC687A25B9E}" presName="lineArrowNode" presStyleLbl="alignAccFollowNode1" presStyleIdx="13" presStyleCnt="15"/>
      <dgm:spPr/>
    </dgm:pt>
    <dgm:pt modelId="{02045398-4623-4FB0-B134-4698B48B44CA}" type="pres">
      <dgm:prSet presAssocID="{0BA26745-5C3E-4FB8-A0F4-7941213F4F49}" presName="sibTransNodeCircle" presStyleLbl="alignNode1" presStyleIdx="4" presStyleCnt="5">
        <dgm:presLayoutVars>
          <dgm:chMax val="0"/>
          <dgm:bulletEnabled/>
        </dgm:presLayoutVars>
      </dgm:prSet>
      <dgm:spPr/>
    </dgm:pt>
    <dgm:pt modelId="{CB4AF25F-34E3-48E9-947F-95A2D706C412}" type="pres">
      <dgm:prSet presAssocID="{0BA26745-5C3E-4FB8-A0F4-7941213F4F49}" presName="spacerBetweenCircleAndCallout" presStyleCnt="0">
        <dgm:presLayoutVars/>
      </dgm:prSet>
      <dgm:spPr/>
    </dgm:pt>
    <dgm:pt modelId="{8357BDDE-5CE1-400C-8F33-74FDFBB9CA22}" type="pres">
      <dgm:prSet presAssocID="{17E0AC1F-5671-49E5-BBE7-0CC687A25B9E}" presName="nodeText" presStyleLbl="alignAccFollowNode1" presStyleIdx="14" presStyleCnt="15">
        <dgm:presLayoutVars>
          <dgm:bulletEnabled val="1"/>
        </dgm:presLayoutVars>
      </dgm:prSet>
      <dgm:spPr/>
    </dgm:pt>
  </dgm:ptLst>
  <dgm:cxnLst>
    <dgm:cxn modelId="{39E7FE00-688C-4BB4-AB9E-8EA086E19498}" type="presOf" srcId="{CB3A222B-BCCA-44EF-87B5-1E5EB96B8A47}" destId="{880DD854-AA98-4544-BB80-36589959472C}" srcOrd="0" destOrd="0" presId="urn:microsoft.com/office/officeart/2016/7/layout/LinearArrowProcessNumbered"/>
    <dgm:cxn modelId="{5279850C-8F78-4BFC-8378-4CB1482DB6A7}" srcId="{4EEACFAE-D113-4ED0-A65E-0B7BCAFC8BA9}" destId="{B29FB6A3-BC5D-466D-9B6B-E822045EDC55}" srcOrd="2" destOrd="0" parTransId="{8DBFEE56-4889-4EB8-80A6-FF50C85D4BC7}" sibTransId="{8686B097-2A04-44E2-926B-3DF082411B65}"/>
    <dgm:cxn modelId="{0FCF921C-A8B9-4F74-A684-824FB7D836D4}" srcId="{4EEACFAE-D113-4ED0-A65E-0B7BCAFC8BA9}" destId="{023DEBC8-412A-4CBC-B86B-E3E551E66079}" srcOrd="0" destOrd="0" parTransId="{0421679B-DDBA-482D-BD52-7B64263CE184}" sibTransId="{48F378E7-B9F0-47CF-B301-B3E322E1BFA2}"/>
    <dgm:cxn modelId="{760DD36E-F564-454C-B2DD-24651ED0F124}" type="presOf" srcId="{4EEACFAE-D113-4ED0-A65E-0B7BCAFC8BA9}" destId="{089D24AC-4DEF-4ECF-B623-69C97FEC6F06}" srcOrd="0" destOrd="0" presId="urn:microsoft.com/office/officeart/2016/7/layout/LinearArrowProcessNumbered"/>
    <dgm:cxn modelId="{6E30506F-A96C-4E0A-86DC-0877B8DA3D58}" type="presOf" srcId="{82475CE8-B9B5-4E9D-9A08-1C53246D68B6}" destId="{C169DAAD-D221-4C96-B5CF-3B9F6914B5C1}" srcOrd="0" destOrd="0" presId="urn:microsoft.com/office/officeart/2016/7/layout/LinearArrowProcessNumbered"/>
    <dgm:cxn modelId="{6193AA78-9B10-4841-8A11-BE08F657DF87}" type="presOf" srcId="{1827093A-5F59-4FD4-A24E-FBD49BFCA5CE}" destId="{6D04406E-C06F-451E-8C26-A7759F2107D2}" srcOrd="0" destOrd="0" presId="urn:microsoft.com/office/officeart/2016/7/layout/LinearArrowProcessNumbered"/>
    <dgm:cxn modelId="{8F6ACD8E-0304-45BF-BAC9-1537EB59DF5C}" type="presOf" srcId="{0BA26745-5C3E-4FB8-A0F4-7941213F4F49}" destId="{02045398-4623-4FB0-B134-4698B48B44CA}" srcOrd="0" destOrd="0" presId="urn:microsoft.com/office/officeart/2016/7/layout/LinearArrowProcessNumbered"/>
    <dgm:cxn modelId="{2D5E389E-3CB4-47C6-8CF1-81CF2C3A25C9}" type="presOf" srcId="{B29FB6A3-BC5D-466D-9B6B-E822045EDC55}" destId="{B25AFAA3-2EF2-4F27-A2CB-C796CAC781C2}" srcOrd="0" destOrd="0" presId="urn:microsoft.com/office/officeart/2016/7/layout/LinearArrowProcessNumbered"/>
    <dgm:cxn modelId="{E369F4A3-6DBE-48A2-BCB3-0C159B2FA4F6}" srcId="{4EEACFAE-D113-4ED0-A65E-0B7BCAFC8BA9}" destId="{82475CE8-B9B5-4E9D-9A08-1C53246D68B6}" srcOrd="1" destOrd="0" parTransId="{FA421AC4-615B-41D2-830A-E9FD583EC459}" sibTransId="{CB3A222B-BCCA-44EF-87B5-1E5EB96B8A47}"/>
    <dgm:cxn modelId="{A7718FA5-3E93-40BD-8C8C-C6B49AF10148}" srcId="{4EEACFAE-D113-4ED0-A65E-0B7BCAFC8BA9}" destId="{17E0AC1F-5671-49E5-BBE7-0CC687A25B9E}" srcOrd="4" destOrd="0" parTransId="{6B650ED8-D4E5-4A37-B13C-0201E1A69B6E}" sibTransId="{0BA26745-5C3E-4FB8-A0F4-7941213F4F49}"/>
    <dgm:cxn modelId="{61A18EAC-52EC-4EFC-974B-C9F4F72F20AA}" type="presOf" srcId="{8686B097-2A04-44E2-926B-3DF082411B65}" destId="{E8A9A2FD-BE89-4F81-A4F2-52D8BF33C56F}" srcOrd="0" destOrd="0" presId="urn:microsoft.com/office/officeart/2016/7/layout/LinearArrowProcessNumbered"/>
    <dgm:cxn modelId="{7A93B8B3-E928-4A41-B0F6-90241B65DB5C}" type="presOf" srcId="{17E0AC1F-5671-49E5-BBE7-0CC687A25B9E}" destId="{8357BDDE-5CE1-400C-8F33-74FDFBB9CA22}" srcOrd="0" destOrd="0" presId="urn:microsoft.com/office/officeart/2016/7/layout/LinearArrowProcessNumbered"/>
    <dgm:cxn modelId="{C25DE2B8-F172-4E63-BD97-E0F534301753}" srcId="{4EEACFAE-D113-4ED0-A65E-0B7BCAFC8BA9}" destId="{9D3B9C4D-4BA7-491B-96AB-94FE8B48BC0F}" srcOrd="3" destOrd="0" parTransId="{CD089900-03C4-4A7D-BF78-27FBDF96C304}" sibTransId="{1827093A-5F59-4FD4-A24E-FBD49BFCA5CE}"/>
    <dgm:cxn modelId="{670E72C2-CA75-4A93-A9C5-0B23EBE4E26F}" type="presOf" srcId="{48F378E7-B9F0-47CF-B301-B3E322E1BFA2}" destId="{A79D1DCE-3700-41D3-BB78-E573811DD58C}" srcOrd="0" destOrd="0" presId="urn:microsoft.com/office/officeart/2016/7/layout/LinearArrowProcessNumbered"/>
    <dgm:cxn modelId="{9CE832EE-CFCD-43C0-8C55-2FE4FEAAFB16}" type="presOf" srcId="{9D3B9C4D-4BA7-491B-96AB-94FE8B48BC0F}" destId="{705FF33B-D8FC-422B-B152-F620FD659AD3}" srcOrd="0" destOrd="0" presId="urn:microsoft.com/office/officeart/2016/7/layout/LinearArrowProcessNumbered"/>
    <dgm:cxn modelId="{9DCE9BF3-53CB-4DD1-916F-CCFE0607AF81}" type="presOf" srcId="{023DEBC8-412A-4CBC-B86B-E3E551E66079}" destId="{ED3025B0-7342-4A49-8129-CA791ABD69C9}" srcOrd="0" destOrd="0" presId="urn:microsoft.com/office/officeart/2016/7/layout/LinearArrowProcessNumbered"/>
    <dgm:cxn modelId="{23F8C98B-3FFF-47E9-A12C-5907B79DE608}" type="presParOf" srcId="{089D24AC-4DEF-4ECF-B623-69C97FEC6F06}" destId="{88153289-D0F1-4A3C-825E-8769A95B473F}" srcOrd="0" destOrd="0" presId="urn:microsoft.com/office/officeart/2016/7/layout/LinearArrowProcessNumbered"/>
    <dgm:cxn modelId="{FFBBC8FB-CEF8-44DE-A311-987C0BDEC209}" type="presParOf" srcId="{88153289-D0F1-4A3C-825E-8769A95B473F}" destId="{1065D83F-0370-42C3-90BF-02C0B92F15FA}" srcOrd="0" destOrd="0" presId="urn:microsoft.com/office/officeart/2016/7/layout/LinearArrowProcessNumbered"/>
    <dgm:cxn modelId="{16FE49E8-491D-4FF1-BEE9-D3A5A66EE2E4}" type="presParOf" srcId="{88153289-D0F1-4A3C-825E-8769A95B473F}" destId="{4390EF6F-9D94-49FB-831E-3ED518F4DB4C}" srcOrd="1" destOrd="0" presId="urn:microsoft.com/office/officeart/2016/7/layout/LinearArrowProcessNumbered"/>
    <dgm:cxn modelId="{98380958-CC00-47AB-A996-42F5C5E060DA}" type="presParOf" srcId="{4390EF6F-9D94-49FB-831E-3ED518F4DB4C}" destId="{E7E98C7E-97C5-42CA-B535-CD84C54C8689}" srcOrd="0" destOrd="0" presId="urn:microsoft.com/office/officeart/2016/7/layout/LinearArrowProcessNumbered"/>
    <dgm:cxn modelId="{DA1DB086-381D-47CC-B781-3A302F108042}" type="presParOf" srcId="{4390EF6F-9D94-49FB-831E-3ED518F4DB4C}" destId="{4176B523-3490-4370-ADF5-CE458949646B}" srcOrd="1" destOrd="0" presId="urn:microsoft.com/office/officeart/2016/7/layout/LinearArrowProcessNumbered"/>
    <dgm:cxn modelId="{AAB9BACA-2508-4A1E-8A64-7E5191CB6856}" type="presParOf" srcId="{4390EF6F-9D94-49FB-831E-3ED518F4DB4C}" destId="{A79D1DCE-3700-41D3-BB78-E573811DD58C}" srcOrd="2" destOrd="0" presId="urn:microsoft.com/office/officeart/2016/7/layout/LinearArrowProcessNumbered"/>
    <dgm:cxn modelId="{99A44C80-C602-4D4A-9319-7993BE5F12A4}" type="presParOf" srcId="{4390EF6F-9D94-49FB-831E-3ED518F4DB4C}" destId="{AFE1F98B-34E5-4EDD-A1A5-D406C3425EF6}" srcOrd="3" destOrd="0" presId="urn:microsoft.com/office/officeart/2016/7/layout/LinearArrowProcessNumbered"/>
    <dgm:cxn modelId="{DF1A077C-8AC2-405D-AF0A-54858AC99D2C}" type="presParOf" srcId="{88153289-D0F1-4A3C-825E-8769A95B473F}" destId="{ED3025B0-7342-4A49-8129-CA791ABD69C9}" srcOrd="2" destOrd="0" presId="urn:microsoft.com/office/officeart/2016/7/layout/LinearArrowProcessNumbered"/>
    <dgm:cxn modelId="{81A6B0C4-1B73-4B08-ACB1-A9F2FC15CFF9}" type="presParOf" srcId="{089D24AC-4DEF-4ECF-B623-69C97FEC6F06}" destId="{37D11E1E-21D8-4746-B00C-6F47EE3F5509}" srcOrd="1" destOrd="0" presId="urn:microsoft.com/office/officeart/2016/7/layout/LinearArrowProcessNumbered"/>
    <dgm:cxn modelId="{43BDBCCB-CCF5-41CE-A091-126C6E29E66F}" type="presParOf" srcId="{089D24AC-4DEF-4ECF-B623-69C97FEC6F06}" destId="{4F1CBCD9-87BA-431C-A4B8-40F400757FD3}" srcOrd="2" destOrd="0" presId="urn:microsoft.com/office/officeart/2016/7/layout/LinearArrowProcessNumbered"/>
    <dgm:cxn modelId="{ABBD8127-2D00-4870-9499-83FE2BBFC1B1}" type="presParOf" srcId="{4F1CBCD9-87BA-431C-A4B8-40F400757FD3}" destId="{8BC9AB10-8C6F-4B1E-BD80-C94CB188ADDA}" srcOrd="0" destOrd="0" presId="urn:microsoft.com/office/officeart/2016/7/layout/LinearArrowProcessNumbered"/>
    <dgm:cxn modelId="{AA589375-FBA6-49E4-A6DF-890873F7D4D2}" type="presParOf" srcId="{4F1CBCD9-87BA-431C-A4B8-40F400757FD3}" destId="{ABFD66EB-CCC5-421C-83BE-CAA4C153A48C}" srcOrd="1" destOrd="0" presId="urn:microsoft.com/office/officeart/2016/7/layout/LinearArrowProcessNumbered"/>
    <dgm:cxn modelId="{63F6AB89-8F88-4454-8970-30A0A5C341CE}" type="presParOf" srcId="{ABFD66EB-CCC5-421C-83BE-CAA4C153A48C}" destId="{B080D917-F230-4909-A46F-9B926140CEC0}" srcOrd="0" destOrd="0" presId="urn:microsoft.com/office/officeart/2016/7/layout/LinearArrowProcessNumbered"/>
    <dgm:cxn modelId="{91006192-BCF8-4E8E-B6C6-E5BD9477AFEE}" type="presParOf" srcId="{ABFD66EB-CCC5-421C-83BE-CAA4C153A48C}" destId="{2BB245C8-49AE-4BF2-9262-BBA69DCF9A5D}" srcOrd="1" destOrd="0" presId="urn:microsoft.com/office/officeart/2016/7/layout/LinearArrowProcessNumbered"/>
    <dgm:cxn modelId="{896E5D6B-CAF9-40A8-BC50-0E6230B22269}" type="presParOf" srcId="{ABFD66EB-CCC5-421C-83BE-CAA4C153A48C}" destId="{880DD854-AA98-4544-BB80-36589959472C}" srcOrd="2" destOrd="0" presId="urn:microsoft.com/office/officeart/2016/7/layout/LinearArrowProcessNumbered"/>
    <dgm:cxn modelId="{686AFB53-CD42-4D8F-8242-304D0770D8C4}" type="presParOf" srcId="{ABFD66EB-CCC5-421C-83BE-CAA4C153A48C}" destId="{83F7881E-A568-4127-A2CC-BB7A08A5AD26}" srcOrd="3" destOrd="0" presId="urn:microsoft.com/office/officeart/2016/7/layout/LinearArrowProcessNumbered"/>
    <dgm:cxn modelId="{08F61EB2-90C5-4401-BB58-48DDB81838C5}" type="presParOf" srcId="{4F1CBCD9-87BA-431C-A4B8-40F400757FD3}" destId="{C169DAAD-D221-4C96-B5CF-3B9F6914B5C1}" srcOrd="2" destOrd="0" presId="urn:microsoft.com/office/officeart/2016/7/layout/LinearArrowProcessNumbered"/>
    <dgm:cxn modelId="{C70B5577-AD38-4EB2-8A5D-40B5A41F7B54}" type="presParOf" srcId="{089D24AC-4DEF-4ECF-B623-69C97FEC6F06}" destId="{56BA7C2D-BFEB-43B7-AFA7-5365E46C47E2}" srcOrd="3" destOrd="0" presId="urn:microsoft.com/office/officeart/2016/7/layout/LinearArrowProcessNumbered"/>
    <dgm:cxn modelId="{268E9566-C61A-450C-8CC6-F26AAE1F29F7}" type="presParOf" srcId="{089D24AC-4DEF-4ECF-B623-69C97FEC6F06}" destId="{438AA17E-E2AD-4106-8BD4-899C314EC99D}" srcOrd="4" destOrd="0" presId="urn:microsoft.com/office/officeart/2016/7/layout/LinearArrowProcessNumbered"/>
    <dgm:cxn modelId="{A3485F64-D981-4825-910A-32374BCB3604}" type="presParOf" srcId="{438AA17E-E2AD-4106-8BD4-899C314EC99D}" destId="{50AB60F2-6603-49C6-BC4B-BAD3AEC918AA}" srcOrd="0" destOrd="0" presId="urn:microsoft.com/office/officeart/2016/7/layout/LinearArrowProcessNumbered"/>
    <dgm:cxn modelId="{E251BC6C-29B2-401D-BEB8-4B4090D46778}" type="presParOf" srcId="{438AA17E-E2AD-4106-8BD4-899C314EC99D}" destId="{7759614B-269C-4BB2-BEC0-0E4D260A8589}" srcOrd="1" destOrd="0" presId="urn:microsoft.com/office/officeart/2016/7/layout/LinearArrowProcessNumbered"/>
    <dgm:cxn modelId="{2FFF0261-B3B0-4898-B7B2-DF9584F244B7}" type="presParOf" srcId="{7759614B-269C-4BB2-BEC0-0E4D260A8589}" destId="{90B29001-408F-414B-A0B5-403A63052795}" srcOrd="0" destOrd="0" presId="urn:microsoft.com/office/officeart/2016/7/layout/LinearArrowProcessNumbered"/>
    <dgm:cxn modelId="{5EE96361-3D4A-4BC4-AABA-7EFDB9F7932B}" type="presParOf" srcId="{7759614B-269C-4BB2-BEC0-0E4D260A8589}" destId="{B01B37DF-7CFF-456A-99B6-2A79192B3813}" srcOrd="1" destOrd="0" presId="urn:microsoft.com/office/officeart/2016/7/layout/LinearArrowProcessNumbered"/>
    <dgm:cxn modelId="{DFC5667E-1963-4FF9-9D3B-661392675591}" type="presParOf" srcId="{7759614B-269C-4BB2-BEC0-0E4D260A8589}" destId="{E8A9A2FD-BE89-4F81-A4F2-52D8BF33C56F}" srcOrd="2" destOrd="0" presId="urn:microsoft.com/office/officeart/2016/7/layout/LinearArrowProcessNumbered"/>
    <dgm:cxn modelId="{82528419-C9FF-4EE2-B52F-A6DA68BA359F}" type="presParOf" srcId="{7759614B-269C-4BB2-BEC0-0E4D260A8589}" destId="{BD30EB88-A7D5-4B51-9C26-9A9B90BAFBF8}" srcOrd="3" destOrd="0" presId="urn:microsoft.com/office/officeart/2016/7/layout/LinearArrowProcessNumbered"/>
    <dgm:cxn modelId="{DB3ECC71-8BB4-4C16-A0C8-DF7A01B84EBC}" type="presParOf" srcId="{438AA17E-E2AD-4106-8BD4-899C314EC99D}" destId="{B25AFAA3-2EF2-4F27-A2CB-C796CAC781C2}" srcOrd="2" destOrd="0" presId="urn:microsoft.com/office/officeart/2016/7/layout/LinearArrowProcessNumbered"/>
    <dgm:cxn modelId="{ED02A522-DEE7-4C70-8AFD-EF0C7D6BE450}" type="presParOf" srcId="{089D24AC-4DEF-4ECF-B623-69C97FEC6F06}" destId="{88844261-0C5F-47A3-BDCF-F7473A754960}" srcOrd="5" destOrd="0" presId="urn:microsoft.com/office/officeart/2016/7/layout/LinearArrowProcessNumbered"/>
    <dgm:cxn modelId="{CDE45128-F2EF-4215-A5C1-04A1C7D6BC0C}" type="presParOf" srcId="{089D24AC-4DEF-4ECF-B623-69C97FEC6F06}" destId="{04E24940-C003-4371-8C33-53A49538B116}" srcOrd="6" destOrd="0" presId="urn:microsoft.com/office/officeart/2016/7/layout/LinearArrowProcessNumbered"/>
    <dgm:cxn modelId="{FEAA1F22-B1BE-4C14-8CF5-155BF625FDF3}" type="presParOf" srcId="{04E24940-C003-4371-8C33-53A49538B116}" destId="{C2C53225-ACCE-4F53-A1A8-4619AA129E1C}" srcOrd="0" destOrd="0" presId="urn:microsoft.com/office/officeart/2016/7/layout/LinearArrowProcessNumbered"/>
    <dgm:cxn modelId="{72296260-EE04-47BE-AEBD-85AB0EEF1D94}" type="presParOf" srcId="{04E24940-C003-4371-8C33-53A49538B116}" destId="{CAC5D1E5-BAD4-44A6-9EFF-EA5AFC0A0C07}" srcOrd="1" destOrd="0" presId="urn:microsoft.com/office/officeart/2016/7/layout/LinearArrowProcessNumbered"/>
    <dgm:cxn modelId="{CFDCA8F3-1591-4596-AEA3-13A2561134EB}" type="presParOf" srcId="{CAC5D1E5-BAD4-44A6-9EFF-EA5AFC0A0C07}" destId="{17603083-93FC-469A-85F6-96AA9FE31907}" srcOrd="0" destOrd="0" presId="urn:microsoft.com/office/officeart/2016/7/layout/LinearArrowProcessNumbered"/>
    <dgm:cxn modelId="{12A22AE7-B986-4544-B641-FC82018F5D96}" type="presParOf" srcId="{CAC5D1E5-BAD4-44A6-9EFF-EA5AFC0A0C07}" destId="{A8233C63-107C-4754-8290-C90454811EA4}" srcOrd="1" destOrd="0" presId="urn:microsoft.com/office/officeart/2016/7/layout/LinearArrowProcessNumbered"/>
    <dgm:cxn modelId="{05941B76-6E2F-4989-94C0-C1082DAAEEFE}" type="presParOf" srcId="{CAC5D1E5-BAD4-44A6-9EFF-EA5AFC0A0C07}" destId="{6D04406E-C06F-451E-8C26-A7759F2107D2}" srcOrd="2" destOrd="0" presId="urn:microsoft.com/office/officeart/2016/7/layout/LinearArrowProcessNumbered"/>
    <dgm:cxn modelId="{2C079B9D-6AB6-4C1C-90EE-6DAD10FC5D2A}" type="presParOf" srcId="{CAC5D1E5-BAD4-44A6-9EFF-EA5AFC0A0C07}" destId="{A239F268-A0FD-4CF1-904F-7E36ECF10A04}" srcOrd="3" destOrd="0" presId="urn:microsoft.com/office/officeart/2016/7/layout/LinearArrowProcessNumbered"/>
    <dgm:cxn modelId="{70AA5918-2F2D-4192-87CC-1757502AD2F6}" type="presParOf" srcId="{04E24940-C003-4371-8C33-53A49538B116}" destId="{705FF33B-D8FC-422B-B152-F620FD659AD3}" srcOrd="2" destOrd="0" presId="urn:microsoft.com/office/officeart/2016/7/layout/LinearArrowProcessNumbered"/>
    <dgm:cxn modelId="{A65AF33E-5B84-46DE-8E1A-2DF49CE495DD}" type="presParOf" srcId="{089D24AC-4DEF-4ECF-B623-69C97FEC6F06}" destId="{23050117-3EEB-4452-BEA8-96706A3B0408}" srcOrd="7" destOrd="0" presId="urn:microsoft.com/office/officeart/2016/7/layout/LinearArrowProcessNumbered"/>
    <dgm:cxn modelId="{852E187A-AD0D-41DB-BCC5-107EE8F55686}" type="presParOf" srcId="{089D24AC-4DEF-4ECF-B623-69C97FEC6F06}" destId="{9D032196-A0C9-45FA-B866-E422A89FF2D5}" srcOrd="8" destOrd="0" presId="urn:microsoft.com/office/officeart/2016/7/layout/LinearArrowProcessNumbered"/>
    <dgm:cxn modelId="{10C18B10-15F5-4823-BAB7-1EC1B5D7AD19}" type="presParOf" srcId="{9D032196-A0C9-45FA-B866-E422A89FF2D5}" destId="{7B0916D3-71DB-41EA-ABBD-0950BAA51102}" srcOrd="0" destOrd="0" presId="urn:microsoft.com/office/officeart/2016/7/layout/LinearArrowProcessNumbered"/>
    <dgm:cxn modelId="{66C9039E-4D29-40A6-BC5E-C814B27061D4}" type="presParOf" srcId="{9D032196-A0C9-45FA-B866-E422A89FF2D5}" destId="{13C3091D-0CF9-430E-BD6F-C40AB75D5179}" srcOrd="1" destOrd="0" presId="urn:microsoft.com/office/officeart/2016/7/layout/LinearArrowProcessNumbered"/>
    <dgm:cxn modelId="{2AFC0B02-201C-410F-87BC-3F421D4AF77B}" type="presParOf" srcId="{13C3091D-0CF9-430E-BD6F-C40AB75D5179}" destId="{BB336F4C-21FD-4D6E-B541-8EA829012F31}" srcOrd="0" destOrd="0" presId="urn:microsoft.com/office/officeart/2016/7/layout/LinearArrowProcessNumbered"/>
    <dgm:cxn modelId="{4F70EE57-E51E-45D1-BB72-B612E6C2E578}" type="presParOf" srcId="{13C3091D-0CF9-430E-BD6F-C40AB75D5179}" destId="{B5546836-D08F-429A-9F84-29695D6A3CDE}" srcOrd="1" destOrd="0" presId="urn:microsoft.com/office/officeart/2016/7/layout/LinearArrowProcessNumbered"/>
    <dgm:cxn modelId="{243E108E-286B-4BB5-8578-6841B1E83A54}" type="presParOf" srcId="{13C3091D-0CF9-430E-BD6F-C40AB75D5179}" destId="{02045398-4623-4FB0-B134-4698B48B44CA}" srcOrd="2" destOrd="0" presId="urn:microsoft.com/office/officeart/2016/7/layout/LinearArrowProcessNumbered"/>
    <dgm:cxn modelId="{AF920E6E-FCBA-4FAD-9E57-73471FDD7101}" type="presParOf" srcId="{13C3091D-0CF9-430E-BD6F-C40AB75D5179}" destId="{CB4AF25F-34E3-48E9-947F-95A2D706C412}" srcOrd="3" destOrd="0" presId="urn:microsoft.com/office/officeart/2016/7/layout/LinearArrowProcessNumbered"/>
    <dgm:cxn modelId="{7C8E7D22-E1AA-4096-B153-519CCBC74AC7}" type="presParOf" srcId="{9D032196-A0C9-45FA-B866-E422A89FF2D5}" destId="{8357BDDE-5CE1-400C-8F33-74FDFBB9CA22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CD6CDF-7118-4B4E-A33C-9D49358BF39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42125DE-C057-4BD7-ACDD-D49F6F0E16BB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/>
            <a:t>Ensure that HR has received notice of person vacating position (not applicable if the position is new or has been vacant for extended period</a:t>
          </a:r>
        </a:p>
      </dgm:t>
    </dgm:pt>
    <dgm:pt modelId="{6DD2BC3A-1887-4C6C-95B3-73D7C00A262A}" type="parTrans" cxnId="{7E35DF52-2EFA-430A-B792-465557865373}">
      <dgm:prSet/>
      <dgm:spPr/>
      <dgm:t>
        <a:bodyPr/>
        <a:lstStyle/>
        <a:p>
          <a:endParaRPr lang="en-US"/>
        </a:p>
      </dgm:t>
    </dgm:pt>
    <dgm:pt modelId="{51C77B6E-DD2D-4294-AA1F-E17039BA9448}" type="sibTrans" cxnId="{7E35DF52-2EFA-430A-B792-46555786537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174A0AC-961C-4C23-AB37-6564D729C94E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b="1" u="sng" dirty="0"/>
            <a:t>Work with HR to stage a recruitment using any the following items</a:t>
          </a:r>
        </a:p>
        <a:p>
          <a:endParaRPr lang="en-US" dirty="0"/>
        </a:p>
        <a:p>
          <a:r>
            <a:rPr lang="en-US" dirty="0"/>
            <a:t>A previous recruitment’s ad text</a:t>
          </a:r>
        </a:p>
        <a:p>
          <a:r>
            <a:rPr lang="en-US" dirty="0"/>
            <a:t>Developing an updated ad text for HR to use</a:t>
          </a:r>
        </a:p>
        <a:p>
          <a:r>
            <a:rPr lang="en-US" dirty="0"/>
            <a:t>Use the incumbent’s position description</a:t>
          </a:r>
        </a:p>
      </dgm:t>
    </dgm:pt>
    <dgm:pt modelId="{F9AF2732-505A-43D2-844C-9025B1318A67}" type="parTrans" cxnId="{AE7C9E38-6667-4814-B422-86F10DD07C02}">
      <dgm:prSet/>
      <dgm:spPr/>
      <dgm:t>
        <a:bodyPr/>
        <a:lstStyle/>
        <a:p>
          <a:endParaRPr lang="en-US"/>
        </a:p>
      </dgm:t>
    </dgm:pt>
    <dgm:pt modelId="{24F6AF37-6FB7-4C36-8F38-86091D8C046E}" type="sibTrans" cxnId="{AE7C9E38-6667-4814-B422-86F10DD07C02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72A7E24-735F-4B1B-A32D-6A8D7A49D9D4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b="1" u="sng" dirty="0"/>
            <a:t>Supervisor/point of contact should begin working on following components once HR has received notice to stage a recruitment </a:t>
          </a:r>
        </a:p>
        <a:p>
          <a:r>
            <a:rPr lang="en-US" dirty="0"/>
            <a:t>Selection Criteria (only if there will be a variation from the listed required and preferred qualifications)</a:t>
          </a:r>
        </a:p>
        <a:p>
          <a:r>
            <a:rPr lang="en-US" dirty="0"/>
            <a:t>Confirming the committee/panel members</a:t>
          </a:r>
        </a:p>
        <a:p>
          <a:r>
            <a:rPr lang="en-US" dirty="0"/>
            <a:t>Verifying the incumbent of the position if it has been vacant for an extended period</a:t>
          </a:r>
        </a:p>
      </dgm:t>
    </dgm:pt>
    <dgm:pt modelId="{57938444-D35E-4A70-BD23-B30D690B8B0C}" type="parTrans" cxnId="{81DE7190-F940-4719-8E1B-7921931AEE42}">
      <dgm:prSet/>
      <dgm:spPr/>
      <dgm:t>
        <a:bodyPr/>
        <a:lstStyle/>
        <a:p>
          <a:endParaRPr lang="en-US"/>
        </a:p>
      </dgm:t>
    </dgm:pt>
    <dgm:pt modelId="{7F09CB0E-173B-4543-AE59-7F1A61CE9763}" type="sibTrans" cxnId="{81DE7190-F940-4719-8E1B-7921931AEE4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A58E6D97-39F3-4743-B2DB-C6274FF66F2F}" type="pres">
      <dgm:prSet presAssocID="{F7CD6CDF-7118-4B4E-A33C-9D49358BF392}" presName="Name0" presStyleCnt="0">
        <dgm:presLayoutVars>
          <dgm:animLvl val="lvl"/>
          <dgm:resizeHandles val="exact"/>
        </dgm:presLayoutVars>
      </dgm:prSet>
      <dgm:spPr/>
    </dgm:pt>
    <dgm:pt modelId="{E89C3D23-8962-4384-9F2A-6FEB2674E76E}" type="pres">
      <dgm:prSet presAssocID="{842125DE-C057-4BD7-ACDD-D49F6F0E16BB}" presName="compositeNode" presStyleCnt="0">
        <dgm:presLayoutVars>
          <dgm:bulletEnabled val="1"/>
        </dgm:presLayoutVars>
      </dgm:prSet>
      <dgm:spPr/>
    </dgm:pt>
    <dgm:pt modelId="{7A595DD2-82A1-4D7A-A299-AC1127ECFB15}" type="pres">
      <dgm:prSet presAssocID="{842125DE-C057-4BD7-ACDD-D49F6F0E16BB}" presName="bgRect" presStyleLbl="bgAccFollowNode1" presStyleIdx="0" presStyleCnt="3"/>
      <dgm:spPr/>
    </dgm:pt>
    <dgm:pt modelId="{D830A3C0-F72F-4E3F-B091-EBEB0AB70AC1}" type="pres">
      <dgm:prSet presAssocID="{51C77B6E-DD2D-4294-AA1F-E17039BA9448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B97E0787-B02C-4EDF-8C83-795E5E79B106}" type="pres">
      <dgm:prSet presAssocID="{842125DE-C057-4BD7-ACDD-D49F6F0E16BB}" presName="bottomLine" presStyleLbl="alignNode1" presStyleIdx="1" presStyleCnt="6">
        <dgm:presLayoutVars/>
      </dgm:prSet>
      <dgm:spPr/>
    </dgm:pt>
    <dgm:pt modelId="{75A378B0-7E2D-443F-96FE-9A9BC985FCB7}" type="pres">
      <dgm:prSet presAssocID="{842125DE-C057-4BD7-ACDD-D49F6F0E16BB}" presName="nodeText" presStyleLbl="bgAccFollowNode1" presStyleIdx="0" presStyleCnt="3">
        <dgm:presLayoutVars>
          <dgm:bulletEnabled val="1"/>
        </dgm:presLayoutVars>
      </dgm:prSet>
      <dgm:spPr/>
    </dgm:pt>
    <dgm:pt modelId="{D5E1E41B-8E49-40A1-9083-943122F05EEA}" type="pres">
      <dgm:prSet presAssocID="{51C77B6E-DD2D-4294-AA1F-E17039BA9448}" presName="sibTrans" presStyleCnt="0"/>
      <dgm:spPr/>
    </dgm:pt>
    <dgm:pt modelId="{6783E977-5929-43FF-A99D-56547AF0F65F}" type="pres">
      <dgm:prSet presAssocID="{0174A0AC-961C-4C23-AB37-6564D729C94E}" presName="compositeNode" presStyleCnt="0">
        <dgm:presLayoutVars>
          <dgm:bulletEnabled val="1"/>
        </dgm:presLayoutVars>
      </dgm:prSet>
      <dgm:spPr/>
    </dgm:pt>
    <dgm:pt modelId="{985A1E13-03A4-4085-888F-A3D6A3A967F0}" type="pres">
      <dgm:prSet presAssocID="{0174A0AC-961C-4C23-AB37-6564D729C94E}" presName="bgRect" presStyleLbl="bgAccFollowNode1" presStyleIdx="1" presStyleCnt="3"/>
      <dgm:spPr/>
    </dgm:pt>
    <dgm:pt modelId="{62684CA9-B878-4F1A-88C3-0ACC02716EC7}" type="pres">
      <dgm:prSet presAssocID="{24F6AF37-6FB7-4C36-8F38-86091D8C046E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7C37E87D-84DA-490A-8F21-2CF7A96EA471}" type="pres">
      <dgm:prSet presAssocID="{0174A0AC-961C-4C23-AB37-6564D729C94E}" presName="bottomLine" presStyleLbl="alignNode1" presStyleIdx="3" presStyleCnt="6">
        <dgm:presLayoutVars/>
      </dgm:prSet>
      <dgm:spPr/>
    </dgm:pt>
    <dgm:pt modelId="{9848E76D-AE3D-476F-B2C5-D93593023317}" type="pres">
      <dgm:prSet presAssocID="{0174A0AC-961C-4C23-AB37-6564D729C94E}" presName="nodeText" presStyleLbl="bgAccFollowNode1" presStyleIdx="1" presStyleCnt="3">
        <dgm:presLayoutVars>
          <dgm:bulletEnabled val="1"/>
        </dgm:presLayoutVars>
      </dgm:prSet>
      <dgm:spPr/>
    </dgm:pt>
    <dgm:pt modelId="{84480F49-948E-49CF-AAA6-807611F14B73}" type="pres">
      <dgm:prSet presAssocID="{24F6AF37-6FB7-4C36-8F38-86091D8C046E}" presName="sibTrans" presStyleCnt="0"/>
      <dgm:spPr/>
    </dgm:pt>
    <dgm:pt modelId="{002CD2F2-04E6-40AA-BEEB-C6BC147FC219}" type="pres">
      <dgm:prSet presAssocID="{E72A7E24-735F-4B1B-A32D-6A8D7A49D9D4}" presName="compositeNode" presStyleCnt="0">
        <dgm:presLayoutVars>
          <dgm:bulletEnabled val="1"/>
        </dgm:presLayoutVars>
      </dgm:prSet>
      <dgm:spPr/>
    </dgm:pt>
    <dgm:pt modelId="{A7C5410F-31B4-40C7-8F7B-2CFEB576EC73}" type="pres">
      <dgm:prSet presAssocID="{E72A7E24-735F-4B1B-A32D-6A8D7A49D9D4}" presName="bgRect" presStyleLbl="bgAccFollowNode1" presStyleIdx="2" presStyleCnt="3"/>
      <dgm:spPr/>
    </dgm:pt>
    <dgm:pt modelId="{A30784CD-1FDC-42C6-9CD1-67EB5CDE7FF1}" type="pres">
      <dgm:prSet presAssocID="{7F09CB0E-173B-4543-AE59-7F1A61CE976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F6A45D9D-1685-46DC-836D-B23239E51A1A}" type="pres">
      <dgm:prSet presAssocID="{E72A7E24-735F-4B1B-A32D-6A8D7A49D9D4}" presName="bottomLine" presStyleLbl="alignNode1" presStyleIdx="5" presStyleCnt="6">
        <dgm:presLayoutVars/>
      </dgm:prSet>
      <dgm:spPr/>
    </dgm:pt>
    <dgm:pt modelId="{37660DE7-EAA7-4C62-9ACA-5070D4343F64}" type="pres">
      <dgm:prSet presAssocID="{E72A7E24-735F-4B1B-A32D-6A8D7A49D9D4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692941D-F892-42FB-8749-85549F8BD81F}" type="presOf" srcId="{7F09CB0E-173B-4543-AE59-7F1A61CE9763}" destId="{A30784CD-1FDC-42C6-9CD1-67EB5CDE7FF1}" srcOrd="0" destOrd="0" presId="urn:microsoft.com/office/officeart/2016/7/layout/BasicLinearProcessNumbered"/>
    <dgm:cxn modelId="{402F8226-F3C4-493C-B6C5-32682E2D704D}" type="presOf" srcId="{0174A0AC-961C-4C23-AB37-6564D729C94E}" destId="{985A1E13-03A4-4085-888F-A3D6A3A967F0}" srcOrd="0" destOrd="0" presId="urn:microsoft.com/office/officeart/2016/7/layout/BasicLinearProcessNumbered"/>
    <dgm:cxn modelId="{0EF09232-92B7-42E1-A5A5-C07971438F0C}" type="presOf" srcId="{51C77B6E-DD2D-4294-AA1F-E17039BA9448}" destId="{D830A3C0-F72F-4E3F-B091-EBEB0AB70AC1}" srcOrd="0" destOrd="0" presId="urn:microsoft.com/office/officeart/2016/7/layout/BasicLinearProcessNumbered"/>
    <dgm:cxn modelId="{AE7C9E38-6667-4814-B422-86F10DD07C02}" srcId="{F7CD6CDF-7118-4B4E-A33C-9D49358BF392}" destId="{0174A0AC-961C-4C23-AB37-6564D729C94E}" srcOrd="1" destOrd="0" parTransId="{F9AF2732-505A-43D2-844C-9025B1318A67}" sibTransId="{24F6AF37-6FB7-4C36-8F38-86091D8C046E}"/>
    <dgm:cxn modelId="{D6EE2E61-7D23-4438-AF41-8B3ACD944C1A}" type="presOf" srcId="{24F6AF37-6FB7-4C36-8F38-86091D8C046E}" destId="{62684CA9-B878-4F1A-88C3-0ACC02716EC7}" srcOrd="0" destOrd="0" presId="urn:microsoft.com/office/officeart/2016/7/layout/BasicLinearProcessNumbered"/>
    <dgm:cxn modelId="{46E78648-9B4C-4369-A554-6746A7377830}" type="presOf" srcId="{E72A7E24-735F-4B1B-A32D-6A8D7A49D9D4}" destId="{A7C5410F-31B4-40C7-8F7B-2CFEB576EC73}" srcOrd="0" destOrd="0" presId="urn:microsoft.com/office/officeart/2016/7/layout/BasicLinearProcessNumbered"/>
    <dgm:cxn modelId="{BF115950-EAE5-49D7-9886-4F9C50CBDC90}" type="presOf" srcId="{842125DE-C057-4BD7-ACDD-D49F6F0E16BB}" destId="{7A595DD2-82A1-4D7A-A299-AC1127ECFB15}" srcOrd="0" destOrd="0" presId="urn:microsoft.com/office/officeart/2016/7/layout/BasicLinearProcessNumbered"/>
    <dgm:cxn modelId="{7E35DF52-2EFA-430A-B792-465557865373}" srcId="{F7CD6CDF-7118-4B4E-A33C-9D49358BF392}" destId="{842125DE-C057-4BD7-ACDD-D49F6F0E16BB}" srcOrd="0" destOrd="0" parTransId="{6DD2BC3A-1887-4C6C-95B3-73D7C00A262A}" sibTransId="{51C77B6E-DD2D-4294-AA1F-E17039BA9448}"/>
    <dgm:cxn modelId="{81DE7190-F940-4719-8E1B-7921931AEE42}" srcId="{F7CD6CDF-7118-4B4E-A33C-9D49358BF392}" destId="{E72A7E24-735F-4B1B-A32D-6A8D7A49D9D4}" srcOrd="2" destOrd="0" parTransId="{57938444-D35E-4A70-BD23-B30D690B8B0C}" sibTransId="{7F09CB0E-173B-4543-AE59-7F1A61CE9763}"/>
    <dgm:cxn modelId="{C53C47B8-7760-4252-A7FA-26FDB3E082AA}" type="presOf" srcId="{F7CD6CDF-7118-4B4E-A33C-9D49358BF392}" destId="{A58E6D97-39F3-4743-B2DB-C6274FF66F2F}" srcOrd="0" destOrd="0" presId="urn:microsoft.com/office/officeart/2016/7/layout/BasicLinearProcessNumbered"/>
    <dgm:cxn modelId="{6DD11BBB-D14A-42ED-88DB-682828C37824}" type="presOf" srcId="{842125DE-C057-4BD7-ACDD-D49F6F0E16BB}" destId="{75A378B0-7E2D-443F-96FE-9A9BC985FCB7}" srcOrd="1" destOrd="0" presId="urn:microsoft.com/office/officeart/2016/7/layout/BasicLinearProcessNumbered"/>
    <dgm:cxn modelId="{F5DD5DC8-4BB7-4DF7-BFB2-A068141D047D}" type="presOf" srcId="{0174A0AC-961C-4C23-AB37-6564D729C94E}" destId="{9848E76D-AE3D-476F-B2C5-D93593023317}" srcOrd="1" destOrd="0" presId="urn:microsoft.com/office/officeart/2016/7/layout/BasicLinearProcessNumbered"/>
    <dgm:cxn modelId="{3284C7F3-2A67-4C6C-AD52-F4280A4018E2}" type="presOf" srcId="{E72A7E24-735F-4B1B-A32D-6A8D7A49D9D4}" destId="{37660DE7-EAA7-4C62-9ACA-5070D4343F64}" srcOrd="1" destOrd="0" presId="urn:microsoft.com/office/officeart/2016/7/layout/BasicLinearProcessNumbered"/>
    <dgm:cxn modelId="{92D94937-C44C-4F3E-90C3-4A84FD3C759D}" type="presParOf" srcId="{A58E6D97-39F3-4743-B2DB-C6274FF66F2F}" destId="{E89C3D23-8962-4384-9F2A-6FEB2674E76E}" srcOrd="0" destOrd="0" presId="urn:microsoft.com/office/officeart/2016/7/layout/BasicLinearProcessNumbered"/>
    <dgm:cxn modelId="{EF20BB0B-86D4-4BEE-B19D-B7FE634C5736}" type="presParOf" srcId="{E89C3D23-8962-4384-9F2A-6FEB2674E76E}" destId="{7A595DD2-82A1-4D7A-A299-AC1127ECFB15}" srcOrd="0" destOrd="0" presId="urn:microsoft.com/office/officeart/2016/7/layout/BasicLinearProcessNumbered"/>
    <dgm:cxn modelId="{B889175B-1838-43A9-98A1-1EC40B70BA93}" type="presParOf" srcId="{E89C3D23-8962-4384-9F2A-6FEB2674E76E}" destId="{D830A3C0-F72F-4E3F-B091-EBEB0AB70AC1}" srcOrd="1" destOrd="0" presId="urn:microsoft.com/office/officeart/2016/7/layout/BasicLinearProcessNumbered"/>
    <dgm:cxn modelId="{A02C9DFE-A55C-4B18-85D5-D168E218D87F}" type="presParOf" srcId="{E89C3D23-8962-4384-9F2A-6FEB2674E76E}" destId="{B97E0787-B02C-4EDF-8C83-795E5E79B106}" srcOrd="2" destOrd="0" presId="urn:microsoft.com/office/officeart/2016/7/layout/BasicLinearProcessNumbered"/>
    <dgm:cxn modelId="{FAEBE232-18C6-4A77-8597-82EA157CA667}" type="presParOf" srcId="{E89C3D23-8962-4384-9F2A-6FEB2674E76E}" destId="{75A378B0-7E2D-443F-96FE-9A9BC985FCB7}" srcOrd="3" destOrd="0" presId="urn:microsoft.com/office/officeart/2016/7/layout/BasicLinearProcessNumbered"/>
    <dgm:cxn modelId="{219C5168-ECCD-4CED-8363-7DF5F4E25344}" type="presParOf" srcId="{A58E6D97-39F3-4743-B2DB-C6274FF66F2F}" destId="{D5E1E41B-8E49-40A1-9083-943122F05EEA}" srcOrd="1" destOrd="0" presId="urn:microsoft.com/office/officeart/2016/7/layout/BasicLinearProcessNumbered"/>
    <dgm:cxn modelId="{F10BE3B7-D4CF-4E18-BC7C-05DB75702B80}" type="presParOf" srcId="{A58E6D97-39F3-4743-B2DB-C6274FF66F2F}" destId="{6783E977-5929-43FF-A99D-56547AF0F65F}" srcOrd="2" destOrd="0" presId="urn:microsoft.com/office/officeart/2016/7/layout/BasicLinearProcessNumbered"/>
    <dgm:cxn modelId="{0E2CF270-DECC-4602-B57F-0FB014235D26}" type="presParOf" srcId="{6783E977-5929-43FF-A99D-56547AF0F65F}" destId="{985A1E13-03A4-4085-888F-A3D6A3A967F0}" srcOrd="0" destOrd="0" presId="urn:microsoft.com/office/officeart/2016/7/layout/BasicLinearProcessNumbered"/>
    <dgm:cxn modelId="{31C39732-6867-4997-9562-0459AB18BE66}" type="presParOf" srcId="{6783E977-5929-43FF-A99D-56547AF0F65F}" destId="{62684CA9-B878-4F1A-88C3-0ACC02716EC7}" srcOrd="1" destOrd="0" presId="urn:microsoft.com/office/officeart/2016/7/layout/BasicLinearProcessNumbered"/>
    <dgm:cxn modelId="{8DEED435-5879-4E82-969E-C9E64ABD1053}" type="presParOf" srcId="{6783E977-5929-43FF-A99D-56547AF0F65F}" destId="{7C37E87D-84DA-490A-8F21-2CF7A96EA471}" srcOrd="2" destOrd="0" presId="urn:microsoft.com/office/officeart/2016/7/layout/BasicLinearProcessNumbered"/>
    <dgm:cxn modelId="{BD3FB7A0-E4DC-4D2C-A57F-34D3A95C7D75}" type="presParOf" srcId="{6783E977-5929-43FF-A99D-56547AF0F65F}" destId="{9848E76D-AE3D-476F-B2C5-D93593023317}" srcOrd="3" destOrd="0" presId="urn:microsoft.com/office/officeart/2016/7/layout/BasicLinearProcessNumbered"/>
    <dgm:cxn modelId="{9AB1F10C-50A6-4312-A50A-0F888838402F}" type="presParOf" srcId="{A58E6D97-39F3-4743-B2DB-C6274FF66F2F}" destId="{84480F49-948E-49CF-AAA6-807611F14B73}" srcOrd="3" destOrd="0" presId="urn:microsoft.com/office/officeart/2016/7/layout/BasicLinearProcessNumbered"/>
    <dgm:cxn modelId="{EFF2D06E-58B8-41AF-82EB-E99FB3932746}" type="presParOf" srcId="{A58E6D97-39F3-4743-B2DB-C6274FF66F2F}" destId="{002CD2F2-04E6-40AA-BEEB-C6BC147FC219}" srcOrd="4" destOrd="0" presId="urn:microsoft.com/office/officeart/2016/7/layout/BasicLinearProcessNumbered"/>
    <dgm:cxn modelId="{6459F6D0-A20D-4D60-8855-91B76C1C0A27}" type="presParOf" srcId="{002CD2F2-04E6-40AA-BEEB-C6BC147FC219}" destId="{A7C5410F-31B4-40C7-8F7B-2CFEB576EC73}" srcOrd="0" destOrd="0" presId="urn:microsoft.com/office/officeart/2016/7/layout/BasicLinearProcessNumbered"/>
    <dgm:cxn modelId="{394AF1DD-A0B6-489C-AC7D-CF9816F7C3C4}" type="presParOf" srcId="{002CD2F2-04E6-40AA-BEEB-C6BC147FC219}" destId="{A30784CD-1FDC-42C6-9CD1-67EB5CDE7FF1}" srcOrd="1" destOrd="0" presId="urn:microsoft.com/office/officeart/2016/7/layout/BasicLinearProcessNumbered"/>
    <dgm:cxn modelId="{826F107B-A669-43F2-BCA8-93AFFBB3B123}" type="presParOf" srcId="{002CD2F2-04E6-40AA-BEEB-C6BC147FC219}" destId="{F6A45D9D-1685-46DC-836D-B23239E51A1A}" srcOrd="2" destOrd="0" presId="urn:microsoft.com/office/officeart/2016/7/layout/BasicLinearProcessNumbered"/>
    <dgm:cxn modelId="{1EB3BC53-3FE4-4584-8676-7D41C8AB9F5F}" type="presParOf" srcId="{002CD2F2-04E6-40AA-BEEB-C6BC147FC219}" destId="{37660DE7-EAA7-4C62-9ACA-5070D4343F6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CD6CDF-7118-4B4E-A33C-9D49358BF39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42125DE-C057-4BD7-ACDD-D49F6F0E16BB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dirty="0"/>
            <a:t>Screening and Interviewing candidates can occur sooner than the first review date. Searches should accept applications at least until the first review date and review them fairly.</a:t>
          </a:r>
        </a:p>
        <a:p>
          <a:endParaRPr lang="en-US" sz="1200" dirty="0"/>
        </a:p>
        <a:p>
          <a:r>
            <a:rPr lang="en-US" sz="1200" b="1" dirty="0"/>
            <a:t>Factors to consider:</a:t>
          </a:r>
        </a:p>
        <a:p>
          <a:r>
            <a:rPr lang="en-US" sz="1200" dirty="0"/>
            <a:t>Tight labor market</a:t>
          </a:r>
        </a:p>
        <a:p>
          <a:r>
            <a:rPr lang="en-US" sz="1200" dirty="0"/>
            <a:t>Shallower applicant pools (in some areas)</a:t>
          </a:r>
        </a:p>
        <a:p>
          <a:r>
            <a:rPr lang="en-US" sz="1200" dirty="0"/>
            <a:t>Competition with other entities</a:t>
          </a:r>
        </a:p>
        <a:p>
          <a:endParaRPr lang="en-US" sz="1100" dirty="0"/>
        </a:p>
        <a:p>
          <a:endParaRPr lang="en-US" sz="1100" dirty="0"/>
        </a:p>
      </dgm:t>
    </dgm:pt>
    <dgm:pt modelId="{6DD2BC3A-1887-4C6C-95B3-73D7C00A262A}" type="parTrans" cxnId="{7E35DF52-2EFA-430A-B792-465557865373}">
      <dgm:prSet/>
      <dgm:spPr/>
      <dgm:t>
        <a:bodyPr/>
        <a:lstStyle/>
        <a:p>
          <a:endParaRPr lang="en-US"/>
        </a:p>
      </dgm:t>
    </dgm:pt>
    <dgm:pt modelId="{51C77B6E-DD2D-4294-AA1F-E17039BA9448}" type="sibTrans" cxnId="{7E35DF52-2EFA-430A-B792-46555786537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174A0AC-961C-4C23-AB37-6564D729C94E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b="1" u="sng" dirty="0"/>
            <a:t>When scheduling an initial interview, it is encouraged to disclose the wage/salary level before interviewing the candidates</a:t>
          </a:r>
        </a:p>
        <a:p>
          <a:endParaRPr lang="en-US" sz="1200" dirty="0"/>
        </a:p>
        <a:p>
          <a:r>
            <a:rPr lang="en-US" sz="1200" b="1" dirty="0"/>
            <a:t>Factors to consider:</a:t>
          </a:r>
        </a:p>
        <a:p>
          <a:r>
            <a:rPr lang="en-US" sz="1200" dirty="0"/>
            <a:t>Compensation is not typically flexible, little room to negotiate </a:t>
          </a:r>
        </a:p>
        <a:p>
          <a:r>
            <a:rPr lang="en-US" sz="1200" dirty="0"/>
            <a:t>Emphasize that there are excellent benefits to compliment salary/overall financial package</a:t>
          </a:r>
        </a:p>
        <a:p>
          <a:r>
            <a:rPr lang="en-US" sz="1200" dirty="0"/>
            <a:t>Transparency saves S&amp;S chairs/members and the candidate time</a:t>
          </a:r>
        </a:p>
      </dgm:t>
    </dgm:pt>
    <dgm:pt modelId="{F9AF2732-505A-43D2-844C-9025B1318A67}" type="parTrans" cxnId="{AE7C9E38-6667-4814-B422-86F10DD07C02}">
      <dgm:prSet/>
      <dgm:spPr/>
      <dgm:t>
        <a:bodyPr/>
        <a:lstStyle/>
        <a:p>
          <a:endParaRPr lang="en-US"/>
        </a:p>
      </dgm:t>
    </dgm:pt>
    <dgm:pt modelId="{24F6AF37-6FB7-4C36-8F38-86091D8C046E}" type="sibTrans" cxnId="{AE7C9E38-6667-4814-B422-86F10DD07C02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72A7E24-735F-4B1B-A32D-6A8D7A49D9D4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dirty="0"/>
            <a:t>Ensure that interview questions are created and approved by AAO when you are ready to begin interviewing</a:t>
          </a:r>
        </a:p>
        <a:p>
          <a:endParaRPr lang="en-US" sz="1200" dirty="0"/>
        </a:p>
        <a:p>
          <a:r>
            <a:rPr lang="en-US" sz="1200" dirty="0"/>
            <a:t>New questions should be generated and reviewed for each interview phase and references</a:t>
          </a:r>
        </a:p>
        <a:p>
          <a:r>
            <a:rPr lang="en-US" sz="1200" dirty="0"/>
            <a:t>Search Chairs have the option to use previously approved questions from a pervious recruitment or </a:t>
          </a:r>
          <a:r>
            <a:rPr lang="en-US" sz="1200" dirty="0">
              <a:hlinkClick xmlns:r="http://schemas.openxmlformats.org/officeDocument/2006/relationships" r:id="rId1"/>
            </a:rPr>
            <a:t>pre-approved questions </a:t>
          </a:r>
          <a:r>
            <a:rPr lang="en-US" sz="1200" dirty="0"/>
            <a:t>from the recruitment site</a:t>
          </a:r>
        </a:p>
        <a:p>
          <a:endParaRPr lang="en-US" sz="1100" dirty="0"/>
        </a:p>
      </dgm:t>
    </dgm:pt>
    <dgm:pt modelId="{57938444-D35E-4A70-BD23-B30D690B8B0C}" type="parTrans" cxnId="{81DE7190-F940-4719-8E1B-7921931AEE42}">
      <dgm:prSet/>
      <dgm:spPr/>
      <dgm:t>
        <a:bodyPr/>
        <a:lstStyle/>
        <a:p>
          <a:endParaRPr lang="en-US"/>
        </a:p>
      </dgm:t>
    </dgm:pt>
    <dgm:pt modelId="{7F09CB0E-173B-4543-AE59-7F1A61CE9763}" type="sibTrans" cxnId="{81DE7190-F940-4719-8E1B-7921931AEE4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A58E6D97-39F3-4743-B2DB-C6274FF66F2F}" type="pres">
      <dgm:prSet presAssocID="{F7CD6CDF-7118-4B4E-A33C-9D49358BF392}" presName="Name0" presStyleCnt="0">
        <dgm:presLayoutVars>
          <dgm:animLvl val="lvl"/>
          <dgm:resizeHandles val="exact"/>
        </dgm:presLayoutVars>
      </dgm:prSet>
      <dgm:spPr/>
    </dgm:pt>
    <dgm:pt modelId="{E89C3D23-8962-4384-9F2A-6FEB2674E76E}" type="pres">
      <dgm:prSet presAssocID="{842125DE-C057-4BD7-ACDD-D49F6F0E16BB}" presName="compositeNode" presStyleCnt="0">
        <dgm:presLayoutVars>
          <dgm:bulletEnabled val="1"/>
        </dgm:presLayoutVars>
      </dgm:prSet>
      <dgm:spPr/>
    </dgm:pt>
    <dgm:pt modelId="{7A595DD2-82A1-4D7A-A299-AC1127ECFB15}" type="pres">
      <dgm:prSet presAssocID="{842125DE-C057-4BD7-ACDD-D49F6F0E16BB}" presName="bgRect" presStyleLbl="bgAccFollowNode1" presStyleIdx="0" presStyleCnt="3"/>
      <dgm:spPr/>
    </dgm:pt>
    <dgm:pt modelId="{D830A3C0-F72F-4E3F-B091-EBEB0AB70AC1}" type="pres">
      <dgm:prSet presAssocID="{51C77B6E-DD2D-4294-AA1F-E17039BA9448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B97E0787-B02C-4EDF-8C83-795E5E79B106}" type="pres">
      <dgm:prSet presAssocID="{842125DE-C057-4BD7-ACDD-D49F6F0E16BB}" presName="bottomLine" presStyleLbl="alignNode1" presStyleIdx="1" presStyleCnt="6">
        <dgm:presLayoutVars/>
      </dgm:prSet>
      <dgm:spPr/>
    </dgm:pt>
    <dgm:pt modelId="{75A378B0-7E2D-443F-96FE-9A9BC985FCB7}" type="pres">
      <dgm:prSet presAssocID="{842125DE-C057-4BD7-ACDD-D49F6F0E16BB}" presName="nodeText" presStyleLbl="bgAccFollowNode1" presStyleIdx="0" presStyleCnt="3">
        <dgm:presLayoutVars>
          <dgm:bulletEnabled val="1"/>
        </dgm:presLayoutVars>
      </dgm:prSet>
      <dgm:spPr/>
    </dgm:pt>
    <dgm:pt modelId="{D5E1E41B-8E49-40A1-9083-943122F05EEA}" type="pres">
      <dgm:prSet presAssocID="{51C77B6E-DD2D-4294-AA1F-E17039BA9448}" presName="sibTrans" presStyleCnt="0"/>
      <dgm:spPr/>
    </dgm:pt>
    <dgm:pt modelId="{6783E977-5929-43FF-A99D-56547AF0F65F}" type="pres">
      <dgm:prSet presAssocID="{0174A0AC-961C-4C23-AB37-6564D729C94E}" presName="compositeNode" presStyleCnt="0">
        <dgm:presLayoutVars>
          <dgm:bulletEnabled val="1"/>
        </dgm:presLayoutVars>
      </dgm:prSet>
      <dgm:spPr/>
    </dgm:pt>
    <dgm:pt modelId="{985A1E13-03A4-4085-888F-A3D6A3A967F0}" type="pres">
      <dgm:prSet presAssocID="{0174A0AC-961C-4C23-AB37-6564D729C94E}" presName="bgRect" presStyleLbl="bgAccFollowNode1" presStyleIdx="1" presStyleCnt="3"/>
      <dgm:spPr/>
    </dgm:pt>
    <dgm:pt modelId="{62684CA9-B878-4F1A-88C3-0ACC02716EC7}" type="pres">
      <dgm:prSet presAssocID="{24F6AF37-6FB7-4C36-8F38-86091D8C046E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7C37E87D-84DA-490A-8F21-2CF7A96EA471}" type="pres">
      <dgm:prSet presAssocID="{0174A0AC-961C-4C23-AB37-6564D729C94E}" presName="bottomLine" presStyleLbl="alignNode1" presStyleIdx="3" presStyleCnt="6">
        <dgm:presLayoutVars/>
      </dgm:prSet>
      <dgm:spPr/>
    </dgm:pt>
    <dgm:pt modelId="{9848E76D-AE3D-476F-B2C5-D93593023317}" type="pres">
      <dgm:prSet presAssocID="{0174A0AC-961C-4C23-AB37-6564D729C94E}" presName="nodeText" presStyleLbl="bgAccFollowNode1" presStyleIdx="1" presStyleCnt="3">
        <dgm:presLayoutVars>
          <dgm:bulletEnabled val="1"/>
        </dgm:presLayoutVars>
      </dgm:prSet>
      <dgm:spPr/>
    </dgm:pt>
    <dgm:pt modelId="{84480F49-948E-49CF-AAA6-807611F14B73}" type="pres">
      <dgm:prSet presAssocID="{24F6AF37-6FB7-4C36-8F38-86091D8C046E}" presName="sibTrans" presStyleCnt="0"/>
      <dgm:spPr/>
    </dgm:pt>
    <dgm:pt modelId="{002CD2F2-04E6-40AA-BEEB-C6BC147FC219}" type="pres">
      <dgm:prSet presAssocID="{E72A7E24-735F-4B1B-A32D-6A8D7A49D9D4}" presName="compositeNode" presStyleCnt="0">
        <dgm:presLayoutVars>
          <dgm:bulletEnabled val="1"/>
        </dgm:presLayoutVars>
      </dgm:prSet>
      <dgm:spPr/>
    </dgm:pt>
    <dgm:pt modelId="{A7C5410F-31B4-40C7-8F7B-2CFEB576EC73}" type="pres">
      <dgm:prSet presAssocID="{E72A7E24-735F-4B1B-A32D-6A8D7A49D9D4}" presName="bgRect" presStyleLbl="bgAccFollowNode1" presStyleIdx="2" presStyleCnt="3"/>
      <dgm:spPr/>
    </dgm:pt>
    <dgm:pt modelId="{A30784CD-1FDC-42C6-9CD1-67EB5CDE7FF1}" type="pres">
      <dgm:prSet presAssocID="{7F09CB0E-173B-4543-AE59-7F1A61CE976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F6A45D9D-1685-46DC-836D-B23239E51A1A}" type="pres">
      <dgm:prSet presAssocID="{E72A7E24-735F-4B1B-A32D-6A8D7A49D9D4}" presName="bottomLine" presStyleLbl="alignNode1" presStyleIdx="5" presStyleCnt="6">
        <dgm:presLayoutVars/>
      </dgm:prSet>
      <dgm:spPr/>
    </dgm:pt>
    <dgm:pt modelId="{37660DE7-EAA7-4C62-9ACA-5070D4343F64}" type="pres">
      <dgm:prSet presAssocID="{E72A7E24-735F-4B1B-A32D-6A8D7A49D9D4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692941D-F892-42FB-8749-85549F8BD81F}" type="presOf" srcId="{7F09CB0E-173B-4543-AE59-7F1A61CE9763}" destId="{A30784CD-1FDC-42C6-9CD1-67EB5CDE7FF1}" srcOrd="0" destOrd="0" presId="urn:microsoft.com/office/officeart/2016/7/layout/BasicLinearProcessNumbered"/>
    <dgm:cxn modelId="{402F8226-F3C4-493C-B6C5-32682E2D704D}" type="presOf" srcId="{0174A0AC-961C-4C23-AB37-6564D729C94E}" destId="{985A1E13-03A4-4085-888F-A3D6A3A967F0}" srcOrd="0" destOrd="0" presId="urn:microsoft.com/office/officeart/2016/7/layout/BasicLinearProcessNumbered"/>
    <dgm:cxn modelId="{0EF09232-92B7-42E1-A5A5-C07971438F0C}" type="presOf" srcId="{51C77B6E-DD2D-4294-AA1F-E17039BA9448}" destId="{D830A3C0-F72F-4E3F-B091-EBEB0AB70AC1}" srcOrd="0" destOrd="0" presId="urn:microsoft.com/office/officeart/2016/7/layout/BasicLinearProcessNumbered"/>
    <dgm:cxn modelId="{AE7C9E38-6667-4814-B422-86F10DD07C02}" srcId="{F7CD6CDF-7118-4B4E-A33C-9D49358BF392}" destId="{0174A0AC-961C-4C23-AB37-6564D729C94E}" srcOrd="1" destOrd="0" parTransId="{F9AF2732-505A-43D2-844C-9025B1318A67}" sibTransId="{24F6AF37-6FB7-4C36-8F38-86091D8C046E}"/>
    <dgm:cxn modelId="{D6EE2E61-7D23-4438-AF41-8B3ACD944C1A}" type="presOf" srcId="{24F6AF37-6FB7-4C36-8F38-86091D8C046E}" destId="{62684CA9-B878-4F1A-88C3-0ACC02716EC7}" srcOrd="0" destOrd="0" presId="urn:microsoft.com/office/officeart/2016/7/layout/BasicLinearProcessNumbered"/>
    <dgm:cxn modelId="{46E78648-9B4C-4369-A554-6746A7377830}" type="presOf" srcId="{E72A7E24-735F-4B1B-A32D-6A8D7A49D9D4}" destId="{A7C5410F-31B4-40C7-8F7B-2CFEB576EC73}" srcOrd="0" destOrd="0" presId="urn:microsoft.com/office/officeart/2016/7/layout/BasicLinearProcessNumbered"/>
    <dgm:cxn modelId="{BF115950-EAE5-49D7-9886-4F9C50CBDC90}" type="presOf" srcId="{842125DE-C057-4BD7-ACDD-D49F6F0E16BB}" destId="{7A595DD2-82A1-4D7A-A299-AC1127ECFB15}" srcOrd="0" destOrd="0" presId="urn:microsoft.com/office/officeart/2016/7/layout/BasicLinearProcessNumbered"/>
    <dgm:cxn modelId="{7E35DF52-2EFA-430A-B792-465557865373}" srcId="{F7CD6CDF-7118-4B4E-A33C-9D49358BF392}" destId="{842125DE-C057-4BD7-ACDD-D49F6F0E16BB}" srcOrd="0" destOrd="0" parTransId="{6DD2BC3A-1887-4C6C-95B3-73D7C00A262A}" sibTransId="{51C77B6E-DD2D-4294-AA1F-E17039BA9448}"/>
    <dgm:cxn modelId="{81DE7190-F940-4719-8E1B-7921931AEE42}" srcId="{F7CD6CDF-7118-4B4E-A33C-9D49358BF392}" destId="{E72A7E24-735F-4B1B-A32D-6A8D7A49D9D4}" srcOrd="2" destOrd="0" parTransId="{57938444-D35E-4A70-BD23-B30D690B8B0C}" sibTransId="{7F09CB0E-173B-4543-AE59-7F1A61CE9763}"/>
    <dgm:cxn modelId="{C53C47B8-7760-4252-A7FA-26FDB3E082AA}" type="presOf" srcId="{F7CD6CDF-7118-4B4E-A33C-9D49358BF392}" destId="{A58E6D97-39F3-4743-B2DB-C6274FF66F2F}" srcOrd="0" destOrd="0" presId="urn:microsoft.com/office/officeart/2016/7/layout/BasicLinearProcessNumbered"/>
    <dgm:cxn modelId="{6DD11BBB-D14A-42ED-88DB-682828C37824}" type="presOf" srcId="{842125DE-C057-4BD7-ACDD-D49F6F0E16BB}" destId="{75A378B0-7E2D-443F-96FE-9A9BC985FCB7}" srcOrd="1" destOrd="0" presId="urn:microsoft.com/office/officeart/2016/7/layout/BasicLinearProcessNumbered"/>
    <dgm:cxn modelId="{F5DD5DC8-4BB7-4DF7-BFB2-A068141D047D}" type="presOf" srcId="{0174A0AC-961C-4C23-AB37-6564D729C94E}" destId="{9848E76D-AE3D-476F-B2C5-D93593023317}" srcOrd="1" destOrd="0" presId="urn:microsoft.com/office/officeart/2016/7/layout/BasicLinearProcessNumbered"/>
    <dgm:cxn modelId="{3284C7F3-2A67-4C6C-AD52-F4280A4018E2}" type="presOf" srcId="{E72A7E24-735F-4B1B-A32D-6A8D7A49D9D4}" destId="{37660DE7-EAA7-4C62-9ACA-5070D4343F64}" srcOrd="1" destOrd="0" presId="urn:microsoft.com/office/officeart/2016/7/layout/BasicLinearProcessNumbered"/>
    <dgm:cxn modelId="{92D94937-C44C-4F3E-90C3-4A84FD3C759D}" type="presParOf" srcId="{A58E6D97-39F3-4743-B2DB-C6274FF66F2F}" destId="{E89C3D23-8962-4384-9F2A-6FEB2674E76E}" srcOrd="0" destOrd="0" presId="urn:microsoft.com/office/officeart/2016/7/layout/BasicLinearProcessNumbered"/>
    <dgm:cxn modelId="{EF20BB0B-86D4-4BEE-B19D-B7FE634C5736}" type="presParOf" srcId="{E89C3D23-8962-4384-9F2A-6FEB2674E76E}" destId="{7A595DD2-82A1-4D7A-A299-AC1127ECFB15}" srcOrd="0" destOrd="0" presId="urn:microsoft.com/office/officeart/2016/7/layout/BasicLinearProcessNumbered"/>
    <dgm:cxn modelId="{B889175B-1838-43A9-98A1-1EC40B70BA93}" type="presParOf" srcId="{E89C3D23-8962-4384-9F2A-6FEB2674E76E}" destId="{D830A3C0-F72F-4E3F-B091-EBEB0AB70AC1}" srcOrd="1" destOrd="0" presId="urn:microsoft.com/office/officeart/2016/7/layout/BasicLinearProcessNumbered"/>
    <dgm:cxn modelId="{A02C9DFE-A55C-4B18-85D5-D168E218D87F}" type="presParOf" srcId="{E89C3D23-8962-4384-9F2A-6FEB2674E76E}" destId="{B97E0787-B02C-4EDF-8C83-795E5E79B106}" srcOrd="2" destOrd="0" presId="urn:microsoft.com/office/officeart/2016/7/layout/BasicLinearProcessNumbered"/>
    <dgm:cxn modelId="{FAEBE232-18C6-4A77-8597-82EA157CA667}" type="presParOf" srcId="{E89C3D23-8962-4384-9F2A-6FEB2674E76E}" destId="{75A378B0-7E2D-443F-96FE-9A9BC985FCB7}" srcOrd="3" destOrd="0" presId="urn:microsoft.com/office/officeart/2016/7/layout/BasicLinearProcessNumbered"/>
    <dgm:cxn modelId="{219C5168-ECCD-4CED-8363-7DF5F4E25344}" type="presParOf" srcId="{A58E6D97-39F3-4743-B2DB-C6274FF66F2F}" destId="{D5E1E41B-8E49-40A1-9083-943122F05EEA}" srcOrd="1" destOrd="0" presId="urn:microsoft.com/office/officeart/2016/7/layout/BasicLinearProcessNumbered"/>
    <dgm:cxn modelId="{F10BE3B7-D4CF-4E18-BC7C-05DB75702B80}" type="presParOf" srcId="{A58E6D97-39F3-4743-B2DB-C6274FF66F2F}" destId="{6783E977-5929-43FF-A99D-56547AF0F65F}" srcOrd="2" destOrd="0" presId="urn:microsoft.com/office/officeart/2016/7/layout/BasicLinearProcessNumbered"/>
    <dgm:cxn modelId="{0E2CF270-DECC-4602-B57F-0FB014235D26}" type="presParOf" srcId="{6783E977-5929-43FF-A99D-56547AF0F65F}" destId="{985A1E13-03A4-4085-888F-A3D6A3A967F0}" srcOrd="0" destOrd="0" presId="urn:microsoft.com/office/officeart/2016/7/layout/BasicLinearProcessNumbered"/>
    <dgm:cxn modelId="{31C39732-6867-4997-9562-0459AB18BE66}" type="presParOf" srcId="{6783E977-5929-43FF-A99D-56547AF0F65F}" destId="{62684CA9-B878-4F1A-88C3-0ACC02716EC7}" srcOrd="1" destOrd="0" presId="urn:microsoft.com/office/officeart/2016/7/layout/BasicLinearProcessNumbered"/>
    <dgm:cxn modelId="{8DEED435-5879-4E82-969E-C9E64ABD1053}" type="presParOf" srcId="{6783E977-5929-43FF-A99D-56547AF0F65F}" destId="{7C37E87D-84DA-490A-8F21-2CF7A96EA471}" srcOrd="2" destOrd="0" presId="urn:microsoft.com/office/officeart/2016/7/layout/BasicLinearProcessNumbered"/>
    <dgm:cxn modelId="{BD3FB7A0-E4DC-4D2C-A57F-34D3A95C7D75}" type="presParOf" srcId="{6783E977-5929-43FF-A99D-56547AF0F65F}" destId="{9848E76D-AE3D-476F-B2C5-D93593023317}" srcOrd="3" destOrd="0" presId="urn:microsoft.com/office/officeart/2016/7/layout/BasicLinearProcessNumbered"/>
    <dgm:cxn modelId="{9AB1F10C-50A6-4312-A50A-0F888838402F}" type="presParOf" srcId="{A58E6D97-39F3-4743-B2DB-C6274FF66F2F}" destId="{84480F49-948E-49CF-AAA6-807611F14B73}" srcOrd="3" destOrd="0" presId="urn:microsoft.com/office/officeart/2016/7/layout/BasicLinearProcessNumbered"/>
    <dgm:cxn modelId="{EFF2D06E-58B8-41AF-82EB-E99FB3932746}" type="presParOf" srcId="{A58E6D97-39F3-4743-B2DB-C6274FF66F2F}" destId="{002CD2F2-04E6-40AA-BEEB-C6BC147FC219}" srcOrd="4" destOrd="0" presId="urn:microsoft.com/office/officeart/2016/7/layout/BasicLinearProcessNumbered"/>
    <dgm:cxn modelId="{6459F6D0-A20D-4D60-8855-91B76C1C0A27}" type="presParOf" srcId="{002CD2F2-04E6-40AA-BEEB-C6BC147FC219}" destId="{A7C5410F-31B4-40C7-8F7B-2CFEB576EC73}" srcOrd="0" destOrd="0" presId="urn:microsoft.com/office/officeart/2016/7/layout/BasicLinearProcessNumbered"/>
    <dgm:cxn modelId="{394AF1DD-A0B6-489C-AC7D-CF9816F7C3C4}" type="presParOf" srcId="{002CD2F2-04E6-40AA-BEEB-C6BC147FC219}" destId="{A30784CD-1FDC-42C6-9CD1-67EB5CDE7FF1}" srcOrd="1" destOrd="0" presId="urn:microsoft.com/office/officeart/2016/7/layout/BasicLinearProcessNumbered"/>
    <dgm:cxn modelId="{826F107B-A669-43F2-BCA8-93AFFBB3B123}" type="presParOf" srcId="{002CD2F2-04E6-40AA-BEEB-C6BC147FC219}" destId="{F6A45D9D-1685-46DC-836D-B23239E51A1A}" srcOrd="2" destOrd="0" presId="urn:microsoft.com/office/officeart/2016/7/layout/BasicLinearProcessNumbered"/>
    <dgm:cxn modelId="{1EB3BC53-3FE4-4584-8676-7D41C8AB9F5F}" type="presParOf" srcId="{002CD2F2-04E6-40AA-BEEB-C6BC147FC219}" destId="{37660DE7-EAA7-4C62-9ACA-5070D4343F6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7CD6CDF-7118-4B4E-A33C-9D49358BF39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42125DE-C057-4BD7-ACDD-D49F6F0E16BB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dirty="0"/>
            <a:t>Recruitments are collaborative efforts between HR, the Hiring Department, and Hiring Authorities </a:t>
          </a:r>
        </a:p>
        <a:p>
          <a:endParaRPr lang="en-US" sz="1200" dirty="0"/>
        </a:p>
        <a:p>
          <a:r>
            <a:rPr lang="en-US" sz="1200" dirty="0"/>
            <a:t>Contact HR for next steps once the S&amp;S Committee/Panel is ready to move forward with a finalist</a:t>
          </a:r>
        </a:p>
        <a:p>
          <a:endParaRPr lang="en-US" sz="1100" dirty="0"/>
        </a:p>
        <a:p>
          <a:endParaRPr lang="en-US" sz="1100" dirty="0"/>
        </a:p>
      </dgm:t>
    </dgm:pt>
    <dgm:pt modelId="{6DD2BC3A-1887-4C6C-95B3-73D7C00A262A}" type="parTrans" cxnId="{7E35DF52-2EFA-430A-B792-465557865373}">
      <dgm:prSet/>
      <dgm:spPr/>
      <dgm:t>
        <a:bodyPr/>
        <a:lstStyle/>
        <a:p>
          <a:endParaRPr lang="en-US"/>
        </a:p>
      </dgm:t>
    </dgm:pt>
    <dgm:pt modelId="{51C77B6E-DD2D-4294-AA1F-E17039BA9448}" type="sibTrans" cxnId="{7E35DF52-2EFA-430A-B792-46555786537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174A0AC-961C-4C23-AB37-6564D729C94E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 sz="1200" dirty="0"/>
        </a:p>
        <a:p>
          <a:r>
            <a:rPr lang="en-US" sz="1200" dirty="0"/>
            <a:t>When the S&amp;S Committee/Panel is ready to make a recommendation to the Hiring Authority, HR can assist with transacting everything in the PeopleAdmin System</a:t>
          </a:r>
        </a:p>
        <a:p>
          <a:endParaRPr lang="en-US" sz="1200" dirty="0"/>
        </a:p>
        <a:p>
          <a:r>
            <a:rPr lang="en-US" sz="1200" dirty="0"/>
            <a:t>Communication between S&amp;S Chair, HR and Hiring Authority helps ensure a smooth conclusion to the recruitment process</a:t>
          </a:r>
        </a:p>
        <a:p>
          <a:endParaRPr lang="en-US" sz="1100" dirty="0"/>
        </a:p>
        <a:p>
          <a:endParaRPr lang="en-US" sz="1100" dirty="0"/>
        </a:p>
      </dgm:t>
    </dgm:pt>
    <dgm:pt modelId="{F9AF2732-505A-43D2-844C-9025B1318A67}" type="parTrans" cxnId="{AE7C9E38-6667-4814-B422-86F10DD07C02}">
      <dgm:prSet/>
      <dgm:spPr/>
      <dgm:t>
        <a:bodyPr/>
        <a:lstStyle/>
        <a:p>
          <a:endParaRPr lang="en-US"/>
        </a:p>
      </dgm:t>
    </dgm:pt>
    <dgm:pt modelId="{24F6AF37-6FB7-4C36-8F38-86091D8C046E}" type="sibTrans" cxnId="{AE7C9E38-6667-4814-B422-86F10DD07C02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72A7E24-735F-4B1B-A32D-6A8D7A49D9D4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dirty="0"/>
            <a:t>Verbal offers can be extended to the candidate when the S&amp;S Chair has received approval from the hiring authority </a:t>
          </a:r>
        </a:p>
      </dgm:t>
    </dgm:pt>
    <dgm:pt modelId="{57938444-D35E-4A70-BD23-B30D690B8B0C}" type="parTrans" cxnId="{81DE7190-F940-4719-8E1B-7921931AEE42}">
      <dgm:prSet/>
      <dgm:spPr/>
      <dgm:t>
        <a:bodyPr/>
        <a:lstStyle/>
        <a:p>
          <a:endParaRPr lang="en-US"/>
        </a:p>
      </dgm:t>
    </dgm:pt>
    <dgm:pt modelId="{7F09CB0E-173B-4543-AE59-7F1A61CE9763}" type="sibTrans" cxnId="{81DE7190-F940-4719-8E1B-7921931AEE4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A58E6D97-39F3-4743-B2DB-C6274FF66F2F}" type="pres">
      <dgm:prSet presAssocID="{F7CD6CDF-7118-4B4E-A33C-9D49358BF392}" presName="Name0" presStyleCnt="0">
        <dgm:presLayoutVars>
          <dgm:animLvl val="lvl"/>
          <dgm:resizeHandles val="exact"/>
        </dgm:presLayoutVars>
      </dgm:prSet>
      <dgm:spPr/>
    </dgm:pt>
    <dgm:pt modelId="{E89C3D23-8962-4384-9F2A-6FEB2674E76E}" type="pres">
      <dgm:prSet presAssocID="{842125DE-C057-4BD7-ACDD-D49F6F0E16BB}" presName="compositeNode" presStyleCnt="0">
        <dgm:presLayoutVars>
          <dgm:bulletEnabled val="1"/>
        </dgm:presLayoutVars>
      </dgm:prSet>
      <dgm:spPr/>
    </dgm:pt>
    <dgm:pt modelId="{7A595DD2-82A1-4D7A-A299-AC1127ECFB15}" type="pres">
      <dgm:prSet presAssocID="{842125DE-C057-4BD7-ACDD-D49F6F0E16BB}" presName="bgRect" presStyleLbl="bgAccFollowNode1" presStyleIdx="0" presStyleCnt="3"/>
      <dgm:spPr/>
    </dgm:pt>
    <dgm:pt modelId="{D830A3C0-F72F-4E3F-B091-EBEB0AB70AC1}" type="pres">
      <dgm:prSet presAssocID="{51C77B6E-DD2D-4294-AA1F-E17039BA9448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B97E0787-B02C-4EDF-8C83-795E5E79B106}" type="pres">
      <dgm:prSet presAssocID="{842125DE-C057-4BD7-ACDD-D49F6F0E16BB}" presName="bottomLine" presStyleLbl="alignNode1" presStyleIdx="1" presStyleCnt="6">
        <dgm:presLayoutVars/>
      </dgm:prSet>
      <dgm:spPr/>
    </dgm:pt>
    <dgm:pt modelId="{75A378B0-7E2D-443F-96FE-9A9BC985FCB7}" type="pres">
      <dgm:prSet presAssocID="{842125DE-C057-4BD7-ACDD-D49F6F0E16BB}" presName="nodeText" presStyleLbl="bgAccFollowNode1" presStyleIdx="0" presStyleCnt="3">
        <dgm:presLayoutVars>
          <dgm:bulletEnabled val="1"/>
        </dgm:presLayoutVars>
      </dgm:prSet>
      <dgm:spPr/>
    </dgm:pt>
    <dgm:pt modelId="{D5E1E41B-8E49-40A1-9083-943122F05EEA}" type="pres">
      <dgm:prSet presAssocID="{51C77B6E-DD2D-4294-AA1F-E17039BA9448}" presName="sibTrans" presStyleCnt="0"/>
      <dgm:spPr/>
    </dgm:pt>
    <dgm:pt modelId="{6783E977-5929-43FF-A99D-56547AF0F65F}" type="pres">
      <dgm:prSet presAssocID="{0174A0AC-961C-4C23-AB37-6564D729C94E}" presName="compositeNode" presStyleCnt="0">
        <dgm:presLayoutVars>
          <dgm:bulletEnabled val="1"/>
        </dgm:presLayoutVars>
      </dgm:prSet>
      <dgm:spPr/>
    </dgm:pt>
    <dgm:pt modelId="{985A1E13-03A4-4085-888F-A3D6A3A967F0}" type="pres">
      <dgm:prSet presAssocID="{0174A0AC-961C-4C23-AB37-6564D729C94E}" presName="bgRect" presStyleLbl="bgAccFollowNode1" presStyleIdx="1" presStyleCnt="3"/>
      <dgm:spPr/>
    </dgm:pt>
    <dgm:pt modelId="{62684CA9-B878-4F1A-88C3-0ACC02716EC7}" type="pres">
      <dgm:prSet presAssocID="{24F6AF37-6FB7-4C36-8F38-86091D8C046E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7C37E87D-84DA-490A-8F21-2CF7A96EA471}" type="pres">
      <dgm:prSet presAssocID="{0174A0AC-961C-4C23-AB37-6564D729C94E}" presName="bottomLine" presStyleLbl="alignNode1" presStyleIdx="3" presStyleCnt="6">
        <dgm:presLayoutVars/>
      </dgm:prSet>
      <dgm:spPr/>
    </dgm:pt>
    <dgm:pt modelId="{9848E76D-AE3D-476F-B2C5-D93593023317}" type="pres">
      <dgm:prSet presAssocID="{0174A0AC-961C-4C23-AB37-6564D729C94E}" presName="nodeText" presStyleLbl="bgAccFollowNode1" presStyleIdx="1" presStyleCnt="3">
        <dgm:presLayoutVars>
          <dgm:bulletEnabled val="1"/>
        </dgm:presLayoutVars>
      </dgm:prSet>
      <dgm:spPr/>
    </dgm:pt>
    <dgm:pt modelId="{84480F49-948E-49CF-AAA6-807611F14B73}" type="pres">
      <dgm:prSet presAssocID="{24F6AF37-6FB7-4C36-8F38-86091D8C046E}" presName="sibTrans" presStyleCnt="0"/>
      <dgm:spPr/>
    </dgm:pt>
    <dgm:pt modelId="{002CD2F2-04E6-40AA-BEEB-C6BC147FC219}" type="pres">
      <dgm:prSet presAssocID="{E72A7E24-735F-4B1B-A32D-6A8D7A49D9D4}" presName="compositeNode" presStyleCnt="0">
        <dgm:presLayoutVars>
          <dgm:bulletEnabled val="1"/>
        </dgm:presLayoutVars>
      </dgm:prSet>
      <dgm:spPr/>
    </dgm:pt>
    <dgm:pt modelId="{A7C5410F-31B4-40C7-8F7B-2CFEB576EC73}" type="pres">
      <dgm:prSet presAssocID="{E72A7E24-735F-4B1B-A32D-6A8D7A49D9D4}" presName="bgRect" presStyleLbl="bgAccFollowNode1" presStyleIdx="2" presStyleCnt="3"/>
      <dgm:spPr/>
    </dgm:pt>
    <dgm:pt modelId="{A30784CD-1FDC-42C6-9CD1-67EB5CDE7FF1}" type="pres">
      <dgm:prSet presAssocID="{7F09CB0E-173B-4543-AE59-7F1A61CE976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F6A45D9D-1685-46DC-836D-B23239E51A1A}" type="pres">
      <dgm:prSet presAssocID="{E72A7E24-735F-4B1B-A32D-6A8D7A49D9D4}" presName="bottomLine" presStyleLbl="alignNode1" presStyleIdx="5" presStyleCnt="6">
        <dgm:presLayoutVars/>
      </dgm:prSet>
      <dgm:spPr/>
    </dgm:pt>
    <dgm:pt modelId="{37660DE7-EAA7-4C62-9ACA-5070D4343F64}" type="pres">
      <dgm:prSet presAssocID="{E72A7E24-735F-4B1B-A32D-6A8D7A49D9D4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692941D-F892-42FB-8749-85549F8BD81F}" type="presOf" srcId="{7F09CB0E-173B-4543-AE59-7F1A61CE9763}" destId="{A30784CD-1FDC-42C6-9CD1-67EB5CDE7FF1}" srcOrd="0" destOrd="0" presId="urn:microsoft.com/office/officeart/2016/7/layout/BasicLinearProcessNumbered"/>
    <dgm:cxn modelId="{402F8226-F3C4-493C-B6C5-32682E2D704D}" type="presOf" srcId="{0174A0AC-961C-4C23-AB37-6564D729C94E}" destId="{985A1E13-03A4-4085-888F-A3D6A3A967F0}" srcOrd="0" destOrd="0" presId="urn:microsoft.com/office/officeart/2016/7/layout/BasicLinearProcessNumbered"/>
    <dgm:cxn modelId="{0EF09232-92B7-42E1-A5A5-C07971438F0C}" type="presOf" srcId="{51C77B6E-DD2D-4294-AA1F-E17039BA9448}" destId="{D830A3C0-F72F-4E3F-B091-EBEB0AB70AC1}" srcOrd="0" destOrd="0" presId="urn:microsoft.com/office/officeart/2016/7/layout/BasicLinearProcessNumbered"/>
    <dgm:cxn modelId="{AE7C9E38-6667-4814-B422-86F10DD07C02}" srcId="{F7CD6CDF-7118-4B4E-A33C-9D49358BF392}" destId="{0174A0AC-961C-4C23-AB37-6564D729C94E}" srcOrd="1" destOrd="0" parTransId="{F9AF2732-505A-43D2-844C-9025B1318A67}" sibTransId="{24F6AF37-6FB7-4C36-8F38-86091D8C046E}"/>
    <dgm:cxn modelId="{D6EE2E61-7D23-4438-AF41-8B3ACD944C1A}" type="presOf" srcId="{24F6AF37-6FB7-4C36-8F38-86091D8C046E}" destId="{62684CA9-B878-4F1A-88C3-0ACC02716EC7}" srcOrd="0" destOrd="0" presId="urn:microsoft.com/office/officeart/2016/7/layout/BasicLinearProcessNumbered"/>
    <dgm:cxn modelId="{46E78648-9B4C-4369-A554-6746A7377830}" type="presOf" srcId="{E72A7E24-735F-4B1B-A32D-6A8D7A49D9D4}" destId="{A7C5410F-31B4-40C7-8F7B-2CFEB576EC73}" srcOrd="0" destOrd="0" presId="urn:microsoft.com/office/officeart/2016/7/layout/BasicLinearProcessNumbered"/>
    <dgm:cxn modelId="{BF115950-EAE5-49D7-9886-4F9C50CBDC90}" type="presOf" srcId="{842125DE-C057-4BD7-ACDD-D49F6F0E16BB}" destId="{7A595DD2-82A1-4D7A-A299-AC1127ECFB15}" srcOrd="0" destOrd="0" presId="urn:microsoft.com/office/officeart/2016/7/layout/BasicLinearProcessNumbered"/>
    <dgm:cxn modelId="{7E35DF52-2EFA-430A-B792-465557865373}" srcId="{F7CD6CDF-7118-4B4E-A33C-9D49358BF392}" destId="{842125DE-C057-4BD7-ACDD-D49F6F0E16BB}" srcOrd="0" destOrd="0" parTransId="{6DD2BC3A-1887-4C6C-95B3-73D7C00A262A}" sibTransId="{51C77B6E-DD2D-4294-AA1F-E17039BA9448}"/>
    <dgm:cxn modelId="{81DE7190-F940-4719-8E1B-7921931AEE42}" srcId="{F7CD6CDF-7118-4B4E-A33C-9D49358BF392}" destId="{E72A7E24-735F-4B1B-A32D-6A8D7A49D9D4}" srcOrd="2" destOrd="0" parTransId="{57938444-D35E-4A70-BD23-B30D690B8B0C}" sibTransId="{7F09CB0E-173B-4543-AE59-7F1A61CE9763}"/>
    <dgm:cxn modelId="{C53C47B8-7760-4252-A7FA-26FDB3E082AA}" type="presOf" srcId="{F7CD6CDF-7118-4B4E-A33C-9D49358BF392}" destId="{A58E6D97-39F3-4743-B2DB-C6274FF66F2F}" srcOrd="0" destOrd="0" presId="urn:microsoft.com/office/officeart/2016/7/layout/BasicLinearProcessNumbered"/>
    <dgm:cxn modelId="{6DD11BBB-D14A-42ED-88DB-682828C37824}" type="presOf" srcId="{842125DE-C057-4BD7-ACDD-D49F6F0E16BB}" destId="{75A378B0-7E2D-443F-96FE-9A9BC985FCB7}" srcOrd="1" destOrd="0" presId="urn:microsoft.com/office/officeart/2016/7/layout/BasicLinearProcessNumbered"/>
    <dgm:cxn modelId="{F5DD5DC8-4BB7-4DF7-BFB2-A068141D047D}" type="presOf" srcId="{0174A0AC-961C-4C23-AB37-6564D729C94E}" destId="{9848E76D-AE3D-476F-B2C5-D93593023317}" srcOrd="1" destOrd="0" presId="urn:microsoft.com/office/officeart/2016/7/layout/BasicLinearProcessNumbered"/>
    <dgm:cxn modelId="{3284C7F3-2A67-4C6C-AD52-F4280A4018E2}" type="presOf" srcId="{E72A7E24-735F-4B1B-A32D-6A8D7A49D9D4}" destId="{37660DE7-EAA7-4C62-9ACA-5070D4343F64}" srcOrd="1" destOrd="0" presId="urn:microsoft.com/office/officeart/2016/7/layout/BasicLinearProcessNumbered"/>
    <dgm:cxn modelId="{92D94937-C44C-4F3E-90C3-4A84FD3C759D}" type="presParOf" srcId="{A58E6D97-39F3-4743-B2DB-C6274FF66F2F}" destId="{E89C3D23-8962-4384-9F2A-6FEB2674E76E}" srcOrd="0" destOrd="0" presId="urn:microsoft.com/office/officeart/2016/7/layout/BasicLinearProcessNumbered"/>
    <dgm:cxn modelId="{EF20BB0B-86D4-4BEE-B19D-B7FE634C5736}" type="presParOf" srcId="{E89C3D23-8962-4384-9F2A-6FEB2674E76E}" destId="{7A595DD2-82A1-4D7A-A299-AC1127ECFB15}" srcOrd="0" destOrd="0" presId="urn:microsoft.com/office/officeart/2016/7/layout/BasicLinearProcessNumbered"/>
    <dgm:cxn modelId="{B889175B-1838-43A9-98A1-1EC40B70BA93}" type="presParOf" srcId="{E89C3D23-8962-4384-9F2A-6FEB2674E76E}" destId="{D830A3C0-F72F-4E3F-B091-EBEB0AB70AC1}" srcOrd="1" destOrd="0" presId="urn:microsoft.com/office/officeart/2016/7/layout/BasicLinearProcessNumbered"/>
    <dgm:cxn modelId="{A02C9DFE-A55C-4B18-85D5-D168E218D87F}" type="presParOf" srcId="{E89C3D23-8962-4384-9F2A-6FEB2674E76E}" destId="{B97E0787-B02C-4EDF-8C83-795E5E79B106}" srcOrd="2" destOrd="0" presId="urn:microsoft.com/office/officeart/2016/7/layout/BasicLinearProcessNumbered"/>
    <dgm:cxn modelId="{FAEBE232-18C6-4A77-8597-82EA157CA667}" type="presParOf" srcId="{E89C3D23-8962-4384-9F2A-6FEB2674E76E}" destId="{75A378B0-7E2D-443F-96FE-9A9BC985FCB7}" srcOrd="3" destOrd="0" presId="urn:microsoft.com/office/officeart/2016/7/layout/BasicLinearProcessNumbered"/>
    <dgm:cxn modelId="{219C5168-ECCD-4CED-8363-7DF5F4E25344}" type="presParOf" srcId="{A58E6D97-39F3-4743-B2DB-C6274FF66F2F}" destId="{D5E1E41B-8E49-40A1-9083-943122F05EEA}" srcOrd="1" destOrd="0" presId="urn:microsoft.com/office/officeart/2016/7/layout/BasicLinearProcessNumbered"/>
    <dgm:cxn modelId="{F10BE3B7-D4CF-4E18-BC7C-05DB75702B80}" type="presParOf" srcId="{A58E6D97-39F3-4743-B2DB-C6274FF66F2F}" destId="{6783E977-5929-43FF-A99D-56547AF0F65F}" srcOrd="2" destOrd="0" presId="urn:microsoft.com/office/officeart/2016/7/layout/BasicLinearProcessNumbered"/>
    <dgm:cxn modelId="{0E2CF270-DECC-4602-B57F-0FB014235D26}" type="presParOf" srcId="{6783E977-5929-43FF-A99D-56547AF0F65F}" destId="{985A1E13-03A4-4085-888F-A3D6A3A967F0}" srcOrd="0" destOrd="0" presId="urn:microsoft.com/office/officeart/2016/7/layout/BasicLinearProcessNumbered"/>
    <dgm:cxn modelId="{31C39732-6867-4997-9562-0459AB18BE66}" type="presParOf" srcId="{6783E977-5929-43FF-A99D-56547AF0F65F}" destId="{62684CA9-B878-4F1A-88C3-0ACC02716EC7}" srcOrd="1" destOrd="0" presId="urn:microsoft.com/office/officeart/2016/7/layout/BasicLinearProcessNumbered"/>
    <dgm:cxn modelId="{8DEED435-5879-4E82-969E-C9E64ABD1053}" type="presParOf" srcId="{6783E977-5929-43FF-A99D-56547AF0F65F}" destId="{7C37E87D-84DA-490A-8F21-2CF7A96EA471}" srcOrd="2" destOrd="0" presId="urn:microsoft.com/office/officeart/2016/7/layout/BasicLinearProcessNumbered"/>
    <dgm:cxn modelId="{BD3FB7A0-E4DC-4D2C-A57F-34D3A95C7D75}" type="presParOf" srcId="{6783E977-5929-43FF-A99D-56547AF0F65F}" destId="{9848E76D-AE3D-476F-B2C5-D93593023317}" srcOrd="3" destOrd="0" presId="urn:microsoft.com/office/officeart/2016/7/layout/BasicLinearProcessNumbered"/>
    <dgm:cxn modelId="{9AB1F10C-50A6-4312-A50A-0F888838402F}" type="presParOf" srcId="{A58E6D97-39F3-4743-B2DB-C6274FF66F2F}" destId="{84480F49-948E-49CF-AAA6-807611F14B73}" srcOrd="3" destOrd="0" presId="urn:microsoft.com/office/officeart/2016/7/layout/BasicLinearProcessNumbered"/>
    <dgm:cxn modelId="{EFF2D06E-58B8-41AF-82EB-E99FB3932746}" type="presParOf" srcId="{A58E6D97-39F3-4743-B2DB-C6274FF66F2F}" destId="{002CD2F2-04E6-40AA-BEEB-C6BC147FC219}" srcOrd="4" destOrd="0" presId="urn:microsoft.com/office/officeart/2016/7/layout/BasicLinearProcessNumbered"/>
    <dgm:cxn modelId="{6459F6D0-A20D-4D60-8855-91B76C1C0A27}" type="presParOf" srcId="{002CD2F2-04E6-40AA-BEEB-C6BC147FC219}" destId="{A7C5410F-31B4-40C7-8F7B-2CFEB576EC73}" srcOrd="0" destOrd="0" presId="urn:microsoft.com/office/officeart/2016/7/layout/BasicLinearProcessNumbered"/>
    <dgm:cxn modelId="{394AF1DD-A0B6-489C-AC7D-CF9816F7C3C4}" type="presParOf" srcId="{002CD2F2-04E6-40AA-BEEB-C6BC147FC219}" destId="{A30784CD-1FDC-42C6-9CD1-67EB5CDE7FF1}" srcOrd="1" destOrd="0" presId="urn:microsoft.com/office/officeart/2016/7/layout/BasicLinearProcessNumbered"/>
    <dgm:cxn modelId="{826F107B-A669-43F2-BCA8-93AFFBB3B123}" type="presParOf" srcId="{002CD2F2-04E6-40AA-BEEB-C6BC147FC219}" destId="{F6A45D9D-1685-46DC-836D-B23239E51A1A}" srcOrd="2" destOrd="0" presId="urn:microsoft.com/office/officeart/2016/7/layout/BasicLinearProcessNumbered"/>
    <dgm:cxn modelId="{1EB3BC53-3FE4-4584-8676-7D41C8AB9F5F}" type="presParOf" srcId="{002CD2F2-04E6-40AA-BEEB-C6BC147FC219}" destId="{37660DE7-EAA7-4C62-9ACA-5070D4343F6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CD6CDF-7118-4B4E-A33C-9D49358BF39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42125DE-C057-4BD7-ACDD-D49F6F0E16BB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dirty="0"/>
            <a:t>Recruitments can be closed out once an offer has been accepted and a hire has been made</a:t>
          </a:r>
        </a:p>
        <a:p>
          <a:r>
            <a:rPr lang="en-US" sz="1200" dirty="0"/>
            <a:t>Closing vs Filling</a:t>
          </a:r>
        </a:p>
        <a:p>
          <a:r>
            <a:rPr lang="en-US" sz="1200" dirty="0"/>
            <a:t>A recruitment may be closed when an offer has been extended to a candidate, but the recruitment is still “open” to transact hiring details once an offer has been accepted </a:t>
          </a:r>
        </a:p>
        <a:p>
          <a:endParaRPr lang="en-US" sz="1100" dirty="0"/>
        </a:p>
        <a:p>
          <a:endParaRPr lang="en-US" sz="1100" dirty="0"/>
        </a:p>
      </dgm:t>
    </dgm:pt>
    <dgm:pt modelId="{6DD2BC3A-1887-4C6C-95B3-73D7C00A262A}" type="parTrans" cxnId="{7E35DF52-2EFA-430A-B792-465557865373}">
      <dgm:prSet/>
      <dgm:spPr/>
      <dgm:t>
        <a:bodyPr/>
        <a:lstStyle/>
        <a:p>
          <a:endParaRPr lang="en-US"/>
        </a:p>
      </dgm:t>
    </dgm:pt>
    <dgm:pt modelId="{51C77B6E-DD2D-4294-AA1F-E17039BA9448}" type="sibTrans" cxnId="{7E35DF52-2EFA-430A-B792-46555786537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174A0AC-961C-4C23-AB37-6564D729C94E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b="0" u="none" dirty="0"/>
            <a:t>Once an offer has been accepted, HR will coordinate with Department or Business Manager to ensure Hiring Details are entered before HR generates a contract and finalizes recruitment</a:t>
          </a:r>
        </a:p>
      </dgm:t>
    </dgm:pt>
    <dgm:pt modelId="{F9AF2732-505A-43D2-844C-9025B1318A67}" type="parTrans" cxnId="{AE7C9E38-6667-4814-B422-86F10DD07C02}">
      <dgm:prSet/>
      <dgm:spPr/>
      <dgm:t>
        <a:bodyPr/>
        <a:lstStyle/>
        <a:p>
          <a:endParaRPr lang="en-US"/>
        </a:p>
      </dgm:t>
    </dgm:pt>
    <dgm:pt modelId="{24F6AF37-6FB7-4C36-8F38-86091D8C046E}" type="sibTrans" cxnId="{AE7C9E38-6667-4814-B422-86F10DD07C02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72A7E24-735F-4B1B-A32D-6A8D7A49D9D4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200" b="1" dirty="0"/>
            <a:t>Once a recruitment has been finalized, Supervisors/S&amp;S chairs can send over any recruitment retention documents:</a:t>
          </a:r>
        </a:p>
        <a:p>
          <a:r>
            <a:rPr lang="en-US" sz="1200" dirty="0"/>
            <a:t>S&amp;S Meeting Minutes</a:t>
          </a:r>
        </a:p>
        <a:p>
          <a:r>
            <a:rPr lang="en-US" sz="1200" dirty="0"/>
            <a:t>Presentation Feedback Form</a:t>
          </a:r>
        </a:p>
        <a:p>
          <a:r>
            <a:rPr lang="en-US" sz="1200" dirty="0"/>
            <a:t>Copies of Additional Advertising (outside of where HR posted)</a:t>
          </a:r>
        </a:p>
        <a:p>
          <a:r>
            <a:rPr lang="en-US" sz="1200" dirty="0"/>
            <a:t>Recordings if interviews were conducted via zoom and recorded</a:t>
          </a:r>
        </a:p>
        <a:p>
          <a:endParaRPr lang="en-US" sz="1100" dirty="0"/>
        </a:p>
      </dgm:t>
    </dgm:pt>
    <dgm:pt modelId="{57938444-D35E-4A70-BD23-B30D690B8B0C}" type="parTrans" cxnId="{81DE7190-F940-4719-8E1B-7921931AEE42}">
      <dgm:prSet/>
      <dgm:spPr/>
      <dgm:t>
        <a:bodyPr/>
        <a:lstStyle/>
        <a:p>
          <a:endParaRPr lang="en-US"/>
        </a:p>
      </dgm:t>
    </dgm:pt>
    <dgm:pt modelId="{7F09CB0E-173B-4543-AE59-7F1A61CE9763}" type="sibTrans" cxnId="{81DE7190-F940-4719-8E1B-7921931AEE4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A58E6D97-39F3-4743-B2DB-C6274FF66F2F}" type="pres">
      <dgm:prSet presAssocID="{F7CD6CDF-7118-4B4E-A33C-9D49358BF392}" presName="Name0" presStyleCnt="0">
        <dgm:presLayoutVars>
          <dgm:animLvl val="lvl"/>
          <dgm:resizeHandles val="exact"/>
        </dgm:presLayoutVars>
      </dgm:prSet>
      <dgm:spPr/>
    </dgm:pt>
    <dgm:pt modelId="{E89C3D23-8962-4384-9F2A-6FEB2674E76E}" type="pres">
      <dgm:prSet presAssocID="{842125DE-C057-4BD7-ACDD-D49F6F0E16BB}" presName="compositeNode" presStyleCnt="0">
        <dgm:presLayoutVars>
          <dgm:bulletEnabled val="1"/>
        </dgm:presLayoutVars>
      </dgm:prSet>
      <dgm:spPr/>
    </dgm:pt>
    <dgm:pt modelId="{7A595DD2-82A1-4D7A-A299-AC1127ECFB15}" type="pres">
      <dgm:prSet presAssocID="{842125DE-C057-4BD7-ACDD-D49F6F0E16BB}" presName="bgRect" presStyleLbl="bgAccFollowNode1" presStyleIdx="0" presStyleCnt="3"/>
      <dgm:spPr/>
    </dgm:pt>
    <dgm:pt modelId="{D830A3C0-F72F-4E3F-B091-EBEB0AB70AC1}" type="pres">
      <dgm:prSet presAssocID="{51C77B6E-DD2D-4294-AA1F-E17039BA9448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B97E0787-B02C-4EDF-8C83-795E5E79B106}" type="pres">
      <dgm:prSet presAssocID="{842125DE-C057-4BD7-ACDD-D49F6F0E16BB}" presName="bottomLine" presStyleLbl="alignNode1" presStyleIdx="1" presStyleCnt="6">
        <dgm:presLayoutVars/>
      </dgm:prSet>
      <dgm:spPr/>
    </dgm:pt>
    <dgm:pt modelId="{75A378B0-7E2D-443F-96FE-9A9BC985FCB7}" type="pres">
      <dgm:prSet presAssocID="{842125DE-C057-4BD7-ACDD-D49F6F0E16BB}" presName="nodeText" presStyleLbl="bgAccFollowNode1" presStyleIdx="0" presStyleCnt="3">
        <dgm:presLayoutVars>
          <dgm:bulletEnabled val="1"/>
        </dgm:presLayoutVars>
      </dgm:prSet>
      <dgm:spPr/>
    </dgm:pt>
    <dgm:pt modelId="{D5E1E41B-8E49-40A1-9083-943122F05EEA}" type="pres">
      <dgm:prSet presAssocID="{51C77B6E-DD2D-4294-AA1F-E17039BA9448}" presName="sibTrans" presStyleCnt="0"/>
      <dgm:spPr/>
    </dgm:pt>
    <dgm:pt modelId="{6783E977-5929-43FF-A99D-56547AF0F65F}" type="pres">
      <dgm:prSet presAssocID="{0174A0AC-961C-4C23-AB37-6564D729C94E}" presName="compositeNode" presStyleCnt="0">
        <dgm:presLayoutVars>
          <dgm:bulletEnabled val="1"/>
        </dgm:presLayoutVars>
      </dgm:prSet>
      <dgm:spPr/>
    </dgm:pt>
    <dgm:pt modelId="{985A1E13-03A4-4085-888F-A3D6A3A967F0}" type="pres">
      <dgm:prSet presAssocID="{0174A0AC-961C-4C23-AB37-6564D729C94E}" presName="bgRect" presStyleLbl="bgAccFollowNode1" presStyleIdx="1" presStyleCnt="3"/>
      <dgm:spPr/>
    </dgm:pt>
    <dgm:pt modelId="{62684CA9-B878-4F1A-88C3-0ACC02716EC7}" type="pres">
      <dgm:prSet presAssocID="{24F6AF37-6FB7-4C36-8F38-86091D8C046E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7C37E87D-84DA-490A-8F21-2CF7A96EA471}" type="pres">
      <dgm:prSet presAssocID="{0174A0AC-961C-4C23-AB37-6564D729C94E}" presName="bottomLine" presStyleLbl="alignNode1" presStyleIdx="3" presStyleCnt="6">
        <dgm:presLayoutVars/>
      </dgm:prSet>
      <dgm:spPr/>
    </dgm:pt>
    <dgm:pt modelId="{9848E76D-AE3D-476F-B2C5-D93593023317}" type="pres">
      <dgm:prSet presAssocID="{0174A0AC-961C-4C23-AB37-6564D729C94E}" presName="nodeText" presStyleLbl="bgAccFollowNode1" presStyleIdx="1" presStyleCnt="3">
        <dgm:presLayoutVars>
          <dgm:bulletEnabled val="1"/>
        </dgm:presLayoutVars>
      </dgm:prSet>
      <dgm:spPr/>
    </dgm:pt>
    <dgm:pt modelId="{84480F49-948E-49CF-AAA6-807611F14B73}" type="pres">
      <dgm:prSet presAssocID="{24F6AF37-6FB7-4C36-8F38-86091D8C046E}" presName="sibTrans" presStyleCnt="0"/>
      <dgm:spPr/>
    </dgm:pt>
    <dgm:pt modelId="{002CD2F2-04E6-40AA-BEEB-C6BC147FC219}" type="pres">
      <dgm:prSet presAssocID="{E72A7E24-735F-4B1B-A32D-6A8D7A49D9D4}" presName="compositeNode" presStyleCnt="0">
        <dgm:presLayoutVars>
          <dgm:bulletEnabled val="1"/>
        </dgm:presLayoutVars>
      </dgm:prSet>
      <dgm:spPr/>
    </dgm:pt>
    <dgm:pt modelId="{A7C5410F-31B4-40C7-8F7B-2CFEB576EC73}" type="pres">
      <dgm:prSet presAssocID="{E72A7E24-735F-4B1B-A32D-6A8D7A49D9D4}" presName="bgRect" presStyleLbl="bgAccFollowNode1" presStyleIdx="2" presStyleCnt="3"/>
      <dgm:spPr/>
    </dgm:pt>
    <dgm:pt modelId="{A30784CD-1FDC-42C6-9CD1-67EB5CDE7FF1}" type="pres">
      <dgm:prSet presAssocID="{7F09CB0E-173B-4543-AE59-7F1A61CE976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F6A45D9D-1685-46DC-836D-B23239E51A1A}" type="pres">
      <dgm:prSet presAssocID="{E72A7E24-735F-4B1B-A32D-6A8D7A49D9D4}" presName="bottomLine" presStyleLbl="alignNode1" presStyleIdx="5" presStyleCnt="6">
        <dgm:presLayoutVars/>
      </dgm:prSet>
      <dgm:spPr/>
    </dgm:pt>
    <dgm:pt modelId="{37660DE7-EAA7-4C62-9ACA-5070D4343F64}" type="pres">
      <dgm:prSet presAssocID="{E72A7E24-735F-4B1B-A32D-6A8D7A49D9D4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692941D-F892-42FB-8749-85549F8BD81F}" type="presOf" srcId="{7F09CB0E-173B-4543-AE59-7F1A61CE9763}" destId="{A30784CD-1FDC-42C6-9CD1-67EB5CDE7FF1}" srcOrd="0" destOrd="0" presId="urn:microsoft.com/office/officeart/2016/7/layout/BasicLinearProcessNumbered"/>
    <dgm:cxn modelId="{402F8226-F3C4-493C-B6C5-32682E2D704D}" type="presOf" srcId="{0174A0AC-961C-4C23-AB37-6564D729C94E}" destId="{985A1E13-03A4-4085-888F-A3D6A3A967F0}" srcOrd="0" destOrd="0" presId="urn:microsoft.com/office/officeart/2016/7/layout/BasicLinearProcessNumbered"/>
    <dgm:cxn modelId="{0EF09232-92B7-42E1-A5A5-C07971438F0C}" type="presOf" srcId="{51C77B6E-DD2D-4294-AA1F-E17039BA9448}" destId="{D830A3C0-F72F-4E3F-B091-EBEB0AB70AC1}" srcOrd="0" destOrd="0" presId="urn:microsoft.com/office/officeart/2016/7/layout/BasicLinearProcessNumbered"/>
    <dgm:cxn modelId="{AE7C9E38-6667-4814-B422-86F10DD07C02}" srcId="{F7CD6CDF-7118-4B4E-A33C-9D49358BF392}" destId="{0174A0AC-961C-4C23-AB37-6564D729C94E}" srcOrd="1" destOrd="0" parTransId="{F9AF2732-505A-43D2-844C-9025B1318A67}" sibTransId="{24F6AF37-6FB7-4C36-8F38-86091D8C046E}"/>
    <dgm:cxn modelId="{D6EE2E61-7D23-4438-AF41-8B3ACD944C1A}" type="presOf" srcId="{24F6AF37-6FB7-4C36-8F38-86091D8C046E}" destId="{62684CA9-B878-4F1A-88C3-0ACC02716EC7}" srcOrd="0" destOrd="0" presId="urn:microsoft.com/office/officeart/2016/7/layout/BasicLinearProcessNumbered"/>
    <dgm:cxn modelId="{46E78648-9B4C-4369-A554-6746A7377830}" type="presOf" srcId="{E72A7E24-735F-4B1B-A32D-6A8D7A49D9D4}" destId="{A7C5410F-31B4-40C7-8F7B-2CFEB576EC73}" srcOrd="0" destOrd="0" presId="urn:microsoft.com/office/officeart/2016/7/layout/BasicLinearProcessNumbered"/>
    <dgm:cxn modelId="{BF115950-EAE5-49D7-9886-4F9C50CBDC90}" type="presOf" srcId="{842125DE-C057-4BD7-ACDD-D49F6F0E16BB}" destId="{7A595DD2-82A1-4D7A-A299-AC1127ECFB15}" srcOrd="0" destOrd="0" presId="urn:microsoft.com/office/officeart/2016/7/layout/BasicLinearProcessNumbered"/>
    <dgm:cxn modelId="{7E35DF52-2EFA-430A-B792-465557865373}" srcId="{F7CD6CDF-7118-4B4E-A33C-9D49358BF392}" destId="{842125DE-C057-4BD7-ACDD-D49F6F0E16BB}" srcOrd="0" destOrd="0" parTransId="{6DD2BC3A-1887-4C6C-95B3-73D7C00A262A}" sibTransId="{51C77B6E-DD2D-4294-AA1F-E17039BA9448}"/>
    <dgm:cxn modelId="{81DE7190-F940-4719-8E1B-7921931AEE42}" srcId="{F7CD6CDF-7118-4B4E-A33C-9D49358BF392}" destId="{E72A7E24-735F-4B1B-A32D-6A8D7A49D9D4}" srcOrd="2" destOrd="0" parTransId="{57938444-D35E-4A70-BD23-B30D690B8B0C}" sibTransId="{7F09CB0E-173B-4543-AE59-7F1A61CE9763}"/>
    <dgm:cxn modelId="{C53C47B8-7760-4252-A7FA-26FDB3E082AA}" type="presOf" srcId="{F7CD6CDF-7118-4B4E-A33C-9D49358BF392}" destId="{A58E6D97-39F3-4743-B2DB-C6274FF66F2F}" srcOrd="0" destOrd="0" presId="urn:microsoft.com/office/officeart/2016/7/layout/BasicLinearProcessNumbered"/>
    <dgm:cxn modelId="{6DD11BBB-D14A-42ED-88DB-682828C37824}" type="presOf" srcId="{842125DE-C057-4BD7-ACDD-D49F6F0E16BB}" destId="{75A378B0-7E2D-443F-96FE-9A9BC985FCB7}" srcOrd="1" destOrd="0" presId="urn:microsoft.com/office/officeart/2016/7/layout/BasicLinearProcessNumbered"/>
    <dgm:cxn modelId="{F5DD5DC8-4BB7-4DF7-BFB2-A068141D047D}" type="presOf" srcId="{0174A0AC-961C-4C23-AB37-6564D729C94E}" destId="{9848E76D-AE3D-476F-B2C5-D93593023317}" srcOrd="1" destOrd="0" presId="urn:microsoft.com/office/officeart/2016/7/layout/BasicLinearProcessNumbered"/>
    <dgm:cxn modelId="{3284C7F3-2A67-4C6C-AD52-F4280A4018E2}" type="presOf" srcId="{E72A7E24-735F-4B1B-A32D-6A8D7A49D9D4}" destId="{37660DE7-EAA7-4C62-9ACA-5070D4343F64}" srcOrd="1" destOrd="0" presId="urn:microsoft.com/office/officeart/2016/7/layout/BasicLinearProcessNumbered"/>
    <dgm:cxn modelId="{92D94937-C44C-4F3E-90C3-4A84FD3C759D}" type="presParOf" srcId="{A58E6D97-39F3-4743-B2DB-C6274FF66F2F}" destId="{E89C3D23-8962-4384-9F2A-6FEB2674E76E}" srcOrd="0" destOrd="0" presId="urn:microsoft.com/office/officeart/2016/7/layout/BasicLinearProcessNumbered"/>
    <dgm:cxn modelId="{EF20BB0B-86D4-4BEE-B19D-B7FE634C5736}" type="presParOf" srcId="{E89C3D23-8962-4384-9F2A-6FEB2674E76E}" destId="{7A595DD2-82A1-4D7A-A299-AC1127ECFB15}" srcOrd="0" destOrd="0" presId="urn:microsoft.com/office/officeart/2016/7/layout/BasicLinearProcessNumbered"/>
    <dgm:cxn modelId="{B889175B-1838-43A9-98A1-1EC40B70BA93}" type="presParOf" srcId="{E89C3D23-8962-4384-9F2A-6FEB2674E76E}" destId="{D830A3C0-F72F-4E3F-B091-EBEB0AB70AC1}" srcOrd="1" destOrd="0" presId="urn:microsoft.com/office/officeart/2016/7/layout/BasicLinearProcessNumbered"/>
    <dgm:cxn modelId="{A02C9DFE-A55C-4B18-85D5-D168E218D87F}" type="presParOf" srcId="{E89C3D23-8962-4384-9F2A-6FEB2674E76E}" destId="{B97E0787-B02C-4EDF-8C83-795E5E79B106}" srcOrd="2" destOrd="0" presId="urn:microsoft.com/office/officeart/2016/7/layout/BasicLinearProcessNumbered"/>
    <dgm:cxn modelId="{FAEBE232-18C6-4A77-8597-82EA157CA667}" type="presParOf" srcId="{E89C3D23-8962-4384-9F2A-6FEB2674E76E}" destId="{75A378B0-7E2D-443F-96FE-9A9BC985FCB7}" srcOrd="3" destOrd="0" presId="urn:microsoft.com/office/officeart/2016/7/layout/BasicLinearProcessNumbered"/>
    <dgm:cxn modelId="{219C5168-ECCD-4CED-8363-7DF5F4E25344}" type="presParOf" srcId="{A58E6D97-39F3-4743-B2DB-C6274FF66F2F}" destId="{D5E1E41B-8E49-40A1-9083-943122F05EEA}" srcOrd="1" destOrd="0" presId="urn:microsoft.com/office/officeart/2016/7/layout/BasicLinearProcessNumbered"/>
    <dgm:cxn modelId="{F10BE3B7-D4CF-4E18-BC7C-05DB75702B80}" type="presParOf" srcId="{A58E6D97-39F3-4743-B2DB-C6274FF66F2F}" destId="{6783E977-5929-43FF-A99D-56547AF0F65F}" srcOrd="2" destOrd="0" presId="urn:microsoft.com/office/officeart/2016/7/layout/BasicLinearProcessNumbered"/>
    <dgm:cxn modelId="{0E2CF270-DECC-4602-B57F-0FB014235D26}" type="presParOf" srcId="{6783E977-5929-43FF-A99D-56547AF0F65F}" destId="{985A1E13-03A4-4085-888F-A3D6A3A967F0}" srcOrd="0" destOrd="0" presId="urn:microsoft.com/office/officeart/2016/7/layout/BasicLinearProcessNumbered"/>
    <dgm:cxn modelId="{31C39732-6867-4997-9562-0459AB18BE66}" type="presParOf" srcId="{6783E977-5929-43FF-A99D-56547AF0F65F}" destId="{62684CA9-B878-4F1A-88C3-0ACC02716EC7}" srcOrd="1" destOrd="0" presId="urn:microsoft.com/office/officeart/2016/7/layout/BasicLinearProcessNumbered"/>
    <dgm:cxn modelId="{8DEED435-5879-4E82-969E-C9E64ABD1053}" type="presParOf" srcId="{6783E977-5929-43FF-A99D-56547AF0F65F}" destId="{7C37E87D-84DA-490A-8F21-2CF7A96EA471}" srcOrd="2" destOrd="0" presId="urn:microsoft.com/office/officeart/2016/7/layout/BasicLinearProcessNumbered"/>
    <dgm:cxn modelId="{BD3FB7A0-E4DC-4D2C-A57F-34D3A95C7D75}" type="presParOf" srcId="{6783E977-5929-43FF-A99D-56547AF0F65F}" destId="{9848E76D-AE3D-476F-B2C5-D93593023317}" srcOrd="3" destOrd="0" presId="urn:microsoft.com/office/officeart/2016/7/layout/BasicLinearProcessNumbered"/>
    <dgm:cxn modelId="{9AB1F10C-50A6-4312-A50A-0F888838402F}" type="presParOf" srcId="{A58E6D97-39F3-4743-B2DB-C6274FF66F2F}" destId="{84480F49-948E-49CF-AAA6-807611F14B73}" srcOrd="3" destOrd="0" presId="urn:microsoft.com/office/officeart/2016/7/layout/BasicLinearProcessNumbered"/>
    <dgm:cxn modelId="{EFF2D06E-58B8-41AF-82EB-E99FB3932746}" type="presParOf" srcId="{A58E6D97-39F3-4743-B2DB-C6274FF66F2F}" destId="{002CD2F2-04E6-40AA-BEEB-C6BC147FC219}" srcOrd="4" destOrd="0" presId="urn:microsoft.com/office/officeart/2016/7/layout/BasicLinearProcessNumbered"/>
    <dgm:cxn modelId="{6459F6D0-A20D-4D60-8855-91B76C1C0A27}" type="presParOf" srcId="{002CD2F2-04E6-40AA-BEEB-C6BC147FC219}" destId="{A7C5410F-31B4-40C7-8F7B-2CFEB576EC73}" srcOrd="0" destOrd="0" presId="urn:microsoft.com/office/officeart/2016/7/layout/BasicLinearProcessNumbered"/>
    <dgm:cxn modelId="{394AF1DD-A0B6-489C-AC7D-CF9816F7C3C4}" type="presParOf" srcId="{002CD2F2-04E6-40AA-BEEB-C6BC147FC219}" destId="{A30784CD-1FDC-42C6-9CD1-67EB5CDE7FF1}" srcOrd="1" destOrd="0" presId="urn:microsoft.com/office/officeart/2016/7/layout/BasicLinearProcessNumbered"/>
    <dgm:cxn modelId="{826F107B-A669-43F2-BCA8-93AFFBB3B123}" type="presParOf" srcId="{002CD2F2-04E6-40AA-BEEB-C6BC147FC219}" destId="{F6A45D9D-1685-46DC-836D-B23239E51A1A}" srcOrd="2" destOrd="0" presId="urn:microsoft.com/office/officeart/2016/7/layout/BasicLinearProcessNumbered"/>
    <dgm:cxn modelId="{1EB3BC53-3FE4-4584-8676-7D41C8AB9F5F}" type="presParOf" srcId="{002CD2F2-04E6-40AA-BEEB-C6BC147FC219}" destId="{37660DE7-EAA7-4C62-9ACA-5070D4343F6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56A0A8-4E12-413C-867F-3B9DBB69D0F5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B66503-7A06-4F0C-9CDA-D9AA90FE5B5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Meet with Search and Screen Chair to discuss questions/status of recruitment on routine basis</a:t>
          </a:r>
        </a:p>
      </dgm:t>
    </dgm:pt>
    <dgm:pt modelId="{692C257E-A1BD-4A03-A64B-51287D42A708}" type="parTrans" cxnId="{2A985AA9-56C8-42D1-8C34-6F5873A82DC8}">
      <dgm:prSet/>
      <dgm:spPr/>
      <dgm:t>
        <a:bodyPr/>
        <a:lstStyle/>
        <a:p>
          <a:endParaRPr lang="en-US"/>
        </a:p>
      </dgm:t>
    </dgm:pt>
    <dgm:pt modelId="{B439A66A-B479-4347-BC9D-4AA0D2F7642F}" type="sibTrans" cxnId="{2A985AA9-56C8-42D1-8C34-6F5873A82DC8}">
      <dgm:prSet/>
      <dgm:spPr/>
      <dgm:t>
        <a:bodyPr/>
        <a:lstStyle/>
        <a:p>
          <a:endParaRPr lang="en-US"/>
        </a:p>
      </dgm:t>
    </dgm:pt>
    <dgm:pt modelId="{62BFA225-2861-4DE3-BEF4-97FE7F9453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Posting</a:t>
          </a:r>
          <a:r>
            <a:rPr lang="en-US" baseline="0"/>
            <a:t> to the open meetings calendar</a:t>
          </a:r>
          <a:endParaRPr lang="en-US"/>
        </a:p>
      </dgm:t>
    </dgm:pt>
    <dgm:pt modelId="{EB1B457F-4D5A-4543-B3C6-93091F3F0D01}" type="parTrans" cxnId="{A74C0A76-8F21-4969-AB72-C38D934792EF}">
      <dgm:prSet/>
      <dgm:spPr/>
      <dgm:t>
        <a:bodyPr/>
        <a:lstStyle/>
        <a:p>
          <a:endParaRPr lang="en-US"/>
        </a:p>
      </dgm:t>
    </dgm:pt>
    <dgm:pt modelId="{465BEA92-7518-4EFD-BF61-7BA1B9A5E651}" type="sibTrans" cxnId="{A74C0A76-8F21-4969-AB72-C38D934792EF}">
      <dgm:prSet/>
      <dgm:spPr/>
      <dgm:t>
        <a:bodyPr/>
        <a:lstStyle/>
        <a:p>
          <a:endParaRPr lang="en-US"/>
        </a:p>
      </dgm:t>
    </dgm:pt>
    <dgm:pt modelId="{C266606A-25DD-4DD9-9335-D031368E229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aseline="0"/>
            <a:t>Assist with screening/reviewing applicants </a:t>
          </a:r>
          <a:endParaRPr lang="en-US"/>
        </a:p>
      </dgm:t>
    </dgm:pt>
    <dgm:pt modelId="{974CB69E-E357-45AD-8597-FD13A6772696}" type="parTrans" cxnId="{897B5C06-1A41-4A4A-80E9-0016EE8CD406}">
      <dgm:prSet/>
      <dgm:spPr/>
      <dgm:t>
        <a:bodyPr/>
        <a:lstStyle/>
        <a:p>
          <a:endParaRPr lang="en-US"/>
        </a:p>
      </dgm:t>
    </dgm:pt>
    <dgm:pt modelId="{11755A0B-B690-495B-84A0-C7DDD2556C83}" type="sibTrans" cxnId="{897B5C06-1A41-4A4A-80E9-0016EE8CD406}">
      <dgm:prSet/>
      <dgm:spPr/>
      <dgm:t>
        <a:bodyPr/>
        <a:lstStyle/>
        <a:p>
          <a:endParaRPr lang="en-US"/>
        </a:p>
      </dgm:t>
    </dgm:pt>
    <dgm:pt modelId="{789AC157-114F-4B5D-B0DC-6CEA54594B0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Assist with the development of interview/reference questions</a:t>
          </a:r>
        </a:p>
      </dgm:t>
    </dgm:pt>
    <dgm:pt modelId="{AEE90A36-14CA-4C05-9607-2B0946C0BADA}" type="parTrans" cxnId="{C657A1BE-B756-411A-83F4-4BD00692A116}">
      <dgm:prSet/>
      <dgm:spPr/>
      <dgm:t>
        <a:bodyPr/>
        <a:lstStyle/>
        <a:p>
          <a:endParaRPr lang="en-US"/>
        </a:p>
      </dgm:t>
    </dgm:pt>
    <dgm:pt modelId="{83E65306-D741-4DD9-B514-D6BAAF2976CF}" type="sibTrans" cxnId="{C657A1BE-B756-411A-83F4-4BD00692A116}">
      <dgm:prSet/>
      <dgm:spPr/>
      <dgm:t>
        <a:bodyPr/>
        <a:lstStyle/>
        <a:p>
          <a:endParaRPr lang="en-US"/>
        </a:p>
      </dgm:t>
    </dgm:pt>
    <dgm:pt modelId="{2060F163-F66A-4153-9999-242BB8CC361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Coordinate/schedule interviews </a:t>
          </a:r>
        </a:p>
      </dgm:t>
    </dgm:pt>
    <dgm:pt modelId="{EB47FA64-8DD1-472C-8662-090915D2DC3C}" type="parTrans" cxnId="{271250EB-426D-4F54-A874-93BBB70E0D7B}">
      <dgm:prSet/>
      <dgm:spPr/>
      <dgm:t>
        <a:bodyPr/>
        <a:lstStyle/>
        <a:p>
          <a:endParaRPr lang="en-US"/>
        </a:p>
      </dgm:t>
    </dgm:pt>
    <dgm:pt modelId="{43B77E79-9917-4EA0-AFBB-92D9A4B50748}" type="sibTrans" cxnId="{271250EB-426D-4F54-A874-93BBB70E0D7B}">
      <dgm:prSet/>
      <dgm:spPr/>
      <dgm:t>
        <a:bodyPr/>
        <a:lstStyle/>
        <a:p>
          <a:endParaRPr lang="en-US"/>
        </a:p>
      </dgm:t>
    </dgm:pt>
    <dgm:pt modelId="{D1411C5C-86DA-4EC2-AD1E-18735165409E}" type="pres">
      <dgm:prSet presAssocID="{D656A0A8-4E12-413C-867F-3B9DBB69D0F5}" presName="root" presStyleCnt="0">
        <dgm:presLayoutVars>
          <dgm:dir/>
          <dgm:resizeHandles val="exact"/>
        </dgm:presLayoutVars>
      </dgm:prSet>
      <dgm:spPr/>
    </dgm:pt>
    <dgm:pt modelId="{23A498FC-442D-4B9E-9EA9-96BB428C39AD}" type="pres">
      <dgm:prSet presAssocID="{5CB66503-7A06-4F0C-9CDA-D9AA90FE5B5C}" presName="compNode" presStyleCnt="0"/>
      <dgm:spPr/>
    </dgm:pt>
    <dgm:pt modelId="{E7AC3120-4CF1-426E-A711-8BC2A71552D5}" type="pres">
      <dgm:prSet presAssocID="{5CB66503-7A06-4F0C-9CDA-D9AA90FE5B5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DD62BEBB-314A-4472-AA7F-0A2FD6BD5C23}" type="pres">
      <dgm:prSet presAssocID="{5CB66503-7A06-4F0C-9CDA-D9AA90FE5B5C}" presName="spaceRect" presStyleCnt="0"/>
      <dgm:spPr/>
    </dgm:pt>
    <dgm:pt modelId="{A3A2C9EB-651E-48E6-BAC2-468A61A12970}" type="pres">
      <dgm:prSet presAssocID="{5CB66503-7A06-4F0C-9CDA-D9AA90FE5B5C}" presName="textRect" presStyleLbl="revTx" presStyleIdx="0" presStyleCnt="5">
        <dgm:presLayoutVars>
          <dgm:chMax val="1"/>
          <dgm:chPref val="1"/>
        </dgm:presLayoutVars>
      </dgm:prSet>
      <dgm:spPr/>
    </dgm:pt>
    <dgm:pt modelId="{1C07E156-234D-49EA-903D-873EBA8C6863}" type="pres">
      <dgm:prSet presAssocID="{B439A66A-B479-4347-BC9D-4AA0D2F7642F}" presName="sibTrans" presStyleCnt="0"/>
      <dgm:spPr/>
    </dgm:pt>
    <dgm:pt modelId="{1A86FB06-6662-413C-9291-E8296117E70A}" type="pres">
      <dgm:prSet presAssocID="{62BFA225-2861-4DE3-BEF4-97FE7F9453EC}" presName="compNode" presStyleCnt="0"/>
      <dgm:spPr/>
    </dgm:pt>
    <dgm:pt modelId="{C117D992-83BA-4934-840B-F3E0A66AC4A9}" type="pres">
      <dgm:prSet presAssocID="{62BFA225-2861-4DE3-BEF4-97FE7F9453E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12AC2F4E-7F28-4754-A3A4-4AEF471C81EE}" type="pres">
      <dgm:prSet presAssocID="{62BFA225-2861-4DE3-BEF4-97FE7F9453EC}" presName="spaceRect" presStyleCnt="0"/>
      <dgm:spPr/>
    </dgm:pt>
    <dgm:pt modelId="{BDFD250F-FE4E-4FB6-85C2-C04C7269FB8B}" type="pres">
      <dgm:prSet presAssocID="{62BFA225-2861-4DE3-BEF4-97FE7F9453EC}" presName="textRect" presStyleLbl="revTx" presStyleIdx="1" presStyleCnt="5">
        <dgm:presLayoutVars>
          <dgm:chMax val="1"/>
          <dgm:chPref val="1"/>
        </dgm:presLayoutVars>
      </dgm:prSet>
      <dgm:spPr/>
    </dgm:pt>
    <dgm:pt modelId="{D777816F-13B6-4EE2-B001-99FA594DC64B}" type="pres">
      <dgm:prSet presAssocID="{465BEA92-7518-4EFD-BF61-7BA1B9A5E651}" presName="sibTrans" presStyleCnt="0"/>
      <dgm:spPr/>
    </dgm:pt>
    <dgm:pt modelId="{CA699B6C-28EF-40BE-90EA-A3B93AA4BCB7}" type="pres">
      <dgm:prSet presAssocID="{C266606A-25DD-4DD9-9335-D031368E2296}" presName="compNode" presStyleCnt="0"/>
      <dgm:spPr/>
    </dgm:pt>
    <dgm:pt modelId="{28CBA36D-5972-46C1-98BA-27DBF51781CE}" type="pres">
      <dgm:prSet presAssocID="{C266606A-25DD-4DD9-9335-D031368E229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ED7CC75-75A8-4D3E-A821-478E91FA1494}" type="pres">
      <dgm:prSet presAssocID="{C266606A-25DD-4DD9-9335-D031368E2296}" presName="spaceRect" presStyleCnt="0"/>
      <dgm:spPr/>
    </dgm:pt>
    <dgm:pt modelId="{DFC9C2C5-4326-4259-8746-D258911E3238}" type="pres">
      <dgm:prSet presAssocID="{C266606A-25DD-4DD9-9335-D031368E2296}" presName="textRect" presStyleLbl="revTx" presStyleIdx="2" presStyleCnt="5">
        <dgm:presLayoutVars>
          <dgm:chMax val="1"/>
          <dgm:chPref val="1"/>
        </dgm:presLayoutVars>
      </dgm:prSet>
      <dgm:spPr/>
    </dgm:pt>
    <dgm:pt modelId="{64866DEA-8082-4088-9287-085F434788E3}" type="pres">
      <dgm:prSet presAssocID="{11755A0B-B690-495B-84A0-C7DDD2556C83}" presName="sibTrans" presStyleCnt="0"/>
      <dgm:spPr/>
    </dgm:pt>
    <dgm:pt modelId="{CED0B2AA-2A62-4DC6-BE21-3E0E557EE8EB}" type="pres">
      <dgm:prSet presAssocID="{789AC157-114F-4B5D-B0DC-6CEA54594B06}" presName="compNode" presStyleCnt="0"/>
      <dgm:spPr/>
    </dgm:pt>
    <dgm:pt modelId="{2A795513-F1DC-4816-BDF3-851EF26C2060}" type="pres">
      <dgm:prSet presAssocID="{789AC157-114F-4B5D-B0DC-6CEA54594B0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487E19EB-F11E-4199-8079-215DF2363D01}" type="pres">
      <dgm:prSet presAssocID="{789AC157-114F-4B5D-B0DC-6CEA54594B06}" presName="spaceRect" presStyleCnt="0"/>
      <dgm:spPr/>
    </dgm:pt>
    <dgm:pt modelId="{A61DD5F6-C714-405B-AA53-312489E8F66C}" type="pres">
      <dgm:prSet presAssocID="{789AC157-114F-4B5D-B0DC-6CEA54594B06}" presName="textRect" presStyleLbl="revTx" presStyleIdx="3" presStyleCnt="5">
        <dgm:presLayoutVars>
          <dgm:chMax val="1"/>
          <dgm:chPref val="1"/>
        </dgm:presLayoutVars>
      </dgm:prSet>
      <dgm:spPr/>
    </dgm:pt>
    <dgm:pt modelId="{2013ACDE-A4C1-4691-B628-ED832825F32F}" type="pres">
      <dgm:prSet presAssocID="{83E65306-D741-4DD9-B514-D6BAAF2976CF}" presName="sibTrans" presStyleCnt="0"/>
      <dgm:spPr/>
    </dgm:pt>
    <dgm:pt modelId="{18E7294E-BA1F-4FE6-B94E-264B16AD4FA2}" type="pres">
      <dgm:prSet presAssocID="{2060F163-F66A-4153-9999-242BB8CC3613}" presName="compNode" presStyleCnt="0"/>
      <dgm:spPr/>
    </dgm:pt>
    <dgm:pt modelId="{1C08018C-FB95-4A64-9814-AE6A1C724D1D}" type="pres">
      <dgm:prSet presAssocID="{2060F163-F66A-4153-9999-242BB8CC361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279B5B60-833F-41A9-A36D-D141AF292575}" type="pres">
      <dgm:prSet presAssocID="{2060F163-F66A-4153-9999-242BB8CC3613}" presName="spaceRect" presStyleCnt="0"/>
      <dgm:spPr/>
    </dgm:pt>
    <dgm:pt modelId="{549D4B5A-9FF8-43E9-85BF-4595AEE7D344}" type="pres">
      <dgm:prSet presAssocID="{2060F163-F66A-4153-9999-242BB8CC3613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897B5C06-1A41-4A4A-80E9-0016EE8CD406}" srcId="{D656A0A8-4E12-413C-867F-3B9DBB69D0F5}" destId="{C266606A-25DD-4DD9-9335-D031368E2296}" srcOrd="2" destOrd="0" parTransId="{974CB69E-E357-45AD-8597-FD13A6772696}" sibTransId="{11755A0B-B690-495B-84A0-C7DDD2556C83}"/>
    <dgm:cxn modelId="{EECC541B-5B05-4C90-BDBA-69C576D5921A}" type="presOf" srcId="{5CB66503-7A06-4F0C-9CDA-D9AA90FE5B5C}" destId="{A3A2C9EB-651E-48E6-BAC2-468A61A12970}" srcOrd="0" destOrd="0" presId="urn:microsoft.com/office/officeart/2018/2/layout/IconLabelList"/>
    <dgm:cxn modelId="{1911793A-72B8-4B40-925D-1643D59D80D1}" type="presOf" srcId="{62BFA225-2861-4DE3-BEF4-97FE7F9453EC}" destId="{BDFD250F-FE4E-4FB6-85C2-C04C7269FB8B}" srcOrd="0" destOrd="0" presId="urn:microsoft.com/office/officeart/2018/2/layout/IconLabelList"/>
    <dgm:cxn modelId="{C19C1E5E-60CC-4D16-A1A4-477188C1F16E}" type="presOf" srcId="{789AC157-114F-4B5D-B0DC-6CEA54594B06}" destId="{A61DD5F6-C714-405B-AA53-312489E8F66C}" srcOrd="0" destOrd="0" presId="urn:microsoft.com/office/officeart/2018/2/layout/IconLabelList"/>
    <dgm:cxn modelId="{0D57FD41-B84E-4D7C-9E57-C7E211C66CC3}" type="presOf" srcId="{D656A0A8-4E12-413C-867F-3B9DBB69D0F5}" destId="{D1411C5C-86DA-4EC2-AD1E-18735165409E}" srcOrd="0" destOrd="0" presId="urn:microsoft.com/office/officeart/2018/2/layout/IconLabelList"/>
    <dgm:cxn modelId="{A74C0A76-8F21-4969-AB72-C38D934792EF}" srcId="{D656A0A8-4E12-413C-867F-3B9DBB69D0F5}" destId="{62BFA225-2861-4DE3-BEF4-97FE7F9453EC}" srcOrd="1" destOrd="0" parTransId="{EB1B457F-4D5A-4543-B3C6-93091F3F0D01}" sibTransId="{465BEA92-7518-4EFD-BF61-7BA1B9A5E651}"/>
    <dgm:cxn modelId="{2A985AA9-56C8-42D1-8C34-6F5873A82DC8}" srcId="{D656A0A8-4E12-413C-867F-3B9DBB69D0F5}" destId="{5CB66503-7A06-4F0C-9CDA-D9AA90FE5B5C}" srcOrd="0" destOrd="0" parTransId="{692C257E-A1BD-4A03-A64B-51287D42A708}" sibTransId="{B439A66A-B479-4347-BC9D-4AA0D2F7642F}"/>
    <dgm:cxn modelId="{C657A1BE-B756-411A-83F4-4BD00692A116}" srcId="{D656A0A8-4E12-413C-867F-3B9DBB69D0F5}" destId="{789AC157-114F-4B5D-B0DC-6CEA54594B06}" srcOrd="3" destOrd="0" parTransId="{AEE90A36-14CA-4C05-9607-2B0946C0BADA}" sibTransId="{83E65306-D741-4DD9-B514-D6BAAF2976CF}"/>
    <dgm:cxn modelId="{A88B78D7-78C2-475A-B2E0-BDA385F6C632}" type="presOf" srcId="{C266606A-25DD-4DD9-9335-D031368E2296}" destId="{DFC9C2C5-4326-4259-8746-D258911E3238}" srcOrd="0" destOrd="0" presId="urn:microsoft.com/office/officeart/2018/2/layout/IconLabelList"/>
    <dgm:cxn modelId="{271250EB-426D-4F54-A874-93BBB70E0D7B}" srcId="{D656A0A8-4E12-413C-867F-3B9DBB69D0F5}" destId="{2060F163-F66A-4153-9999-242BB8CC3613}" srcOrd="4" destOrd="0" parTransId="{EB47FA64-8DD1-472C-8662-090915D2DC3C}" sibTransId="{43B77E79-9917-4EA0-AFBB-92D9A4B50748}"/>
    <dgm:cxn modelId="{02F333FA-A1E0-422E-8D10-11DBB1FD8D41}" type="presOf" srcId="{2060F163-F66A-4153-9999-242BB8CC3613}" destId="{549D4B5A-9FF8-43E9-85BF-4595AEE7D344}" srcOrd="0" destOrd="0" presId="urn:microsoft.com/office/officeart/2018/2/layout/IconLabelList"/>
    <dgm:cxn modelId="{BAEF634C-FB40-4E6E-B4D4-8C5EE0D92427}" type="presParOf" srcId="{D1411C5C-86DA-4EC2-AD1E-18735165409E}" destId="{23A498FC-442D-4B9E-9EA9-96BB428C39AD}" srcOrd="0" destOrd="0" presId="urn:microsoft.com/office/officeart/2018/2/layout/IconLabelList"/>
    <dgm:cxn modelId="{9FC927E2-06A1-450F-9E56-56DECDABC9C8}" type="presParOf" srcId="{23A498FC-442D-4B9E-9EA9-96BB428C39AD}" destId="{E7AC3120-4CF1-426E-A711-8BC2A71552D5}" srcOrd="0" destOrd="0" presId="urn:microsoft.com/office/officeart/2018/2/layout/IconLabelList"/>
    <dgm:cxn modelId="{7609AF14-B673-4E77-839D-62CEB5B115CE}" type="presParOf" srcId="{23A498FC-442D-4B9E-9EA9-96BB428C39AD}" destId="{DD62BEBB-314A-4472-AA7F-0A2FD6BD5C23}" srcOrd="1" destOrd="0" presId="urn:microsoft.com/office/officeart/2018/2/layout/IconLabelList"/>
    <dgm:cxn modelId="{FE63455F-3767-49B2-A5E1-DC5EBB2BFAD2}" type="presParOf" srcId="{23A498FC-442D-4B9E-9EA9-96BB428C39AD}" destId="{A3A2C9EB-651E-48E6-BAC2-468A61A12970}" srcOrd="2" destOrd="0" presId="urn:microsoft.com/office/officeart/2018/2/layout/IconLabelList"/>
    <dgm:cxn modelId="{C8A57AA9-D87E-4A4D-872A-B067B32530C3}" type="presParOf" srcId="{D1411C5C-86DA-4EC2-AD1E-18735165409E}" destId="{1C07E156-234D-49EA-903D-873EBA8C6863}" srcOrd="1" destOrd="0" presId="urn:microsoft.com/office/officeart/2018/2/layout/IconLabelList"/>
    <dgm:cxn modelId="{87705AF9-CCE8-4344-A02E-F1FAA4941A2B}" type="presParOf" srcId="{D1411C5C-86DA-4EC2-AD1E-18735165409E}" destId="{1A86FB06-6662-413C-9291-E8296117E70A}" srcOrd="2" destOrd="0" presId="urn:microsoft.com/office/officeart/2018/2/layout/IconLabelList"/>
    <dgm:cxn modelId="{D5921544-282A-4D95-8EBD-8AD7B3FF1967}" type="presParOf" srcId="{1A86FB06-6662-413C-9291-E8296117E70A}" destId="{C117D992-83BA-4934-840B-F3E0A66AC4A9}" srcOrd="0" destOrd="0" presId="urn:microsoft.com/office/officeart/2018/2/layout/IconLabelList"/>
    <dgm:cxn modelId="{9746F079-0D07-4BBF-8E64-39B3ED0C9BF9}" type="presParOf" srcId="{1A86FB06-6662-413C-9291-E8296117E70A}" destId="{12AC2F4E-7F28-4754-A3A4-4AEF471C81EE}" srcOrd="1" destOrd="0" presId="urn:microsoft.com/office/officeart/2018/2/layout/IconLabelList"/>
    <dgm:cxn modelId="{408BCE63-BA30-4E30-87B8-085029A355FE}" type="presParOf" srcId="{1A86FB06-6662-413C-9291-E8296117E70A}" destId="{BDFD250F-FE4E-4FB6-85C2-C04C7269FB8B}" srcOrd="2" destOrd="0" presId="urn:microsoft.com/office/officeart/2018/2/layout/IconLabelList"/>
    <dgm:cxn modelId="{47D6AB24-A4D7-4369-97AE-DFCBAC215EA7}" type="presParOf" srcId="{D1411C5C-86DA-4EC2-AD1E-18735165409E}" destId="{D777816F-13B6-4EE2-B001-99FA594DC64B}" srcOrd="3" destOrd="0" presId="urn:microsoft.com/office/officeart/2018/2/layout/IconLabelList"/>
    <dgm:cxn modelId="{93E0DE04-AF53-41D8-A897-CC22A1ADF0B8}" type="presParOf" srcId="{D1411C5C-86DA-4EC2-AD1E-18735165409E}" destId="{CA699B6C-28EF-40BE-90EA-A3B93AA4BCB7}" srcOrd="4" destOrd="0" presId="urn:microsoft.com/office/officeart/2018/2/layout/IconLabelList"/>
    <dgm:cxn modelId="{792089DA-11C5-48E9-855F-E5CEEA0F8393}" type="presParOf" srcId="{CA699B6C-28EF-40BE-90EA-A3B93AA4BCB7}" destId="{28CBA36D-5972-46C1-98BA-27DBF51781CE}" srcOrd="0" destOrd="0" presId="urn:microsoft.com/office/officeart/2018/2/layout/IconLabelList"/>
    <dgm:cxn modelId="{67A14B55-1B83-41E2-AA47-DBDE8C6FA0A4}" type="presParOf" srcId="{CA699B6C-28EF-40BE-90EA-A3B93AA4BCB7}" destId="{0ED7CC75-75A8-4D3E-A821-478E91FA1494}" srcOrd="1" destOrd="0" presId="urn:microsoft.com/office/officeart/2018/2/layout/IconLabelList"/>
    <dgm:cxn modelId="{4377EB85-FB24-40C6-88D4-20849D845FDC}" type="presParOf" srcId="{CA699B6C-28EF-40BE-90EA-A3B93AA4BCB7}" destId="{DFC9C2C5-4326-4259-8746-D258911E3238}" srcOrd="2" destOrd="0" presId="urn:microsoft.com/office/officeart/2018/2/layout/IconLabelList"/>
    <dgm:cxn modelId="{B9A89AA3-C4E0-4439-8FD2-71B5F6633235}" type="presParOf" srcId="{D1411C5C-86DA-4EC2-AD1E-18735165409E}" destId="{64866DEA-8082-4088-9287-085F434788E3}" srcOrd="5" destOrd="0" presId="urn:microsoft.com/office/officeart/2018/2/layout/IconLabelList"/>
    <dgm:cxn modelId="{CEE96F06-A7FA-417D-8235-A34AE2E5970E}" type="presParOf" srcId="{D1411C5C-86DA-4EC2-AD1E-18735165409E}" destId="{CED0B2AA-2A62-4DC6-BE21-3E0E557EE8EB}" srcOrd="6" destOrd="0" presId="urn:microsoft.com/office/officeart/2018/2/layout/IconLabelList"/>
    <dgm:cxn modelId="{B3AF50E7-14FB-428C-ACFC-910BF3AA72E8}" type="presParOf" srcId="{CED0B2AA-2A62-4DC6-BE21-3E0E557EE8EB}" destId="{2A795513-F1DC-4816-BDF3-851EF26C2060}" srcOrd="0" destOrd="0" presId="urn:microsoft.com/office/officeart/2018/2/layout/IconLabelList"/>
    <dgm:cxn modelId="{176DC5B0-B36B-4CCB-8F08-0C23602093D9}" type="presParOf" srcId="{CED0B2AA-2A62-4DC6-BE21-3E0E557EE8EB}" destId="{487E19EB-F11E-4199-8079-215DF2363D01}" srcOrd="1" destOrd="0" presId="urn:microsoft.com/office/officeart/2018/2/layout/IconLabelList"/>
    <dgm:cxn modelId="{FF486CAA-F2EF-4ED6-8BC7-9B272D134A91}" type="presParOf" srcId="{CED0B2AA-2A62-4DC6-BE21-3E0E557EE8EB}" destId="{A61DD5F6-C714-405B-AA53-312489E8F66C}" srcOrd="2" destOrd="0" presId="urn:microsoft.com/office/officeart/2018/2/layout/IconLabelList"/>
    <dgm:cxn modelId="{69C686DC-814A-4BCE-BF95-0A06BFC282F1}" type="presParOf" srcId="{D1411C5C-86DA-4EC2-AD1E-18735165409E}" destId="{2013ACDE-A4C1-4691-B628-ED832825F32F}" srcOrd="7" destOrd="0" presId="urn:microsoft.com/office/officeart/2018/2/layout/IconLabelList"/>
    <dgm:cxn modelId="{D69910BB-5946-4CC2-A40C-8B8E280A455D}" type="presParOf" srcId="{D1411C5C-86DA-4EC2-AD1E-18735165409E}" destId="{18E7294E-BA1F-4FE6-B94E-264B16AD4FA2}" srcOrd="8" destOrd="0" presId="urn:microsoft.com/office/officeart/2018/2/layout/IconLabelList"/>
    <dgm:cxn modelId="{C725BBA8-9EB2-47EE-9F14-06A1E9AB3DAB}" type="presParOf" srcId="{18E7294E-BA1F-4FE6-B94E-264B16AD4FA2}" destId="{1C08018C-FB95-4A64-9814-AE6A1C724D1D}" srcOrd="0" destOrd="0" presId="urn:microsoft.com/office/officeart/2018/2/layout/IconLabelList"/>
    <dgm:cxn modelId="{3AEE0E5F-5A3D-4F6F-B9BB-05F44A2FFCC1}" type="presParOf" srcId="{18E7294E-BA1F-4FE6-B94E-264B16AD4FA2}" destId="{279B5B60-833F-41A9-A36D-D141AF292575}" srcOrd="1" destOrd="0" presId="urn:microsoft.com/office/officeart/2018/2/layout/IconLabelList"/>
    <dgm:cxn modelId="{46C8EA02-ABC9-4DBD-83AA-61F9178F9FDD}" type="presParOf" srcId="{18E7294E-BA1F-4FE6-B94E-264B16AD4FA2}" destId="{549D4B5A-9FF8-43E9-85BF-4595AEE7D34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98C7E-97C5-42CA-B535-CD84C54C8689}">
      <dsp:nvSpPr>
        <dsp:cNvPr id="0" name=""/>
        <dsp:cNvSpPr/>
      </dsp:nvSpPr>
      <dsp:spPr>
        <a:xfrm>
          <a:off x="644137" y="776910"/>
          <a:ext cx="514771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76B523-3490-4370-ADF5-CE458949646B}">
      <dsp:nvSpPr>
        <dsp:cNvPr id="0" name=""/>
        <dsp:cNvSpPr/>
      </dsp:nvSpPr>
      <dsp:spPr>
        <a:xfrm>
          <a:off x="1189794" y="733670"/>
          <a:ext cx="59198" cy="110851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D1DCE-3700-41D3-BB78-E573811DD58C}">
      <dsp:nvSpPr>
        <dsp:cNvPr id="0" name=""/>
        <dsp:cNvSpPr/>
      </dsp:nvSpPr>
      <dsp:spPr>
        <a:xfrm>
          <a:off x="353660" y="550815"/>
          <a:ext cx="452260" cy="452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50" tIns="17550" rIns="17550" bIns="1755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1</a:t>
          </a:r>
        </a:p>
      </dsp:txBody>
      <dsp:txXfrm>
        <a:off x="419892" y="617047"/>
        <a:ext cx="319796" cy="319796"/>
      </dsp:txXfrm>
    </dsp:sp>
    <dsp:sp modelId="{ED3025B0-7342-4A49-8129-CA791ABD69C9}">
      <dsp:nvSpPr>
        <dsp:cNvPr id="0" name=""/>
        <dsp:cNvSpPr/>
      </dsp:nvSpPr>
      <dsp:spPr>
        <a:xfrm>
          <a:off x="673" y="1168608"/>
          <a:ext cx="1158235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63" tIns="165100" rIns="9136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Used for Faculty and IAS staff positions</a:t>
          </a:r>
        </a:p>
      </dsp:txBody>
      <dsp:txXfrm>
        <a:off x="673" y="1400255"/>
        <a:ext cx="1158235" cy="1733953"/>
      </dsp:txXfrm>
    </dsp:sp>
    <dsp:sp modelId="{B080D917-F230-4909-A46F-9B926140CEC0}">
      <dsp:nvSpPr>
        <dsp:cNvPr id="0" name=""/>
        <dsp:cNvSpPr/>
      </dsp:nvSpPr>
      <dsp:spPr>
        <a:xfrm>
          <a:off x="1287601" y="776473"/>
          <a:ext cx="1158235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245C8-49AE-4BF2-9262-BBA69DCF9A5D}">
      <dsp:nvSpPr>
        <dsp:cNvPr id="0" name=""/>
        <dsp:cNvSpPr/>
      </dsp:nvSpPr>
      <dsp:spPr>
        <a:xfrm>
          <a:off x="2476723" y="733268"/>
          <a:ext cx="59198" cy="111099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0DD854-AA98-4544-BB80-36589959472C}">
      <dsp:nvSpPr>
        <dsp:cNvPr id="0" name=""/>
        <dsp:cNvSpPr/>
      </dsp:nvSpPr>
      <dsp:spPr>
        <a:xfrm>
          <a:off x="1640588" y="550379"/>
          <a:ext cx="452260" cy="452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50" tIns="17550" rIns="17550" bIns="1755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2</a:t>
          </a:r>
        </a:p>
      </dsp:txBody>
      <dsp:txXfrm>
        <a:off x="1706820" y="616611"/>
        <a:ext cx="319796" cy="319796"/>
      </dsp:txXfrm>
    </dsp:sp>
    <dsp:sp modelId="{C169DAAD-D221-4C96-B5CF-3B9F6914B5C1}">
      <dsp:nvSpPr>
        <dsp:cNvPr id="0" name=""/>
        <dsp:cNvSpPr/>
      </dsp:nvSpPr>
      <dsp:spPr>
        <a:xfrm>
          <a:off x="1287601" y="1168104"/>
          <a:ext cx="1158235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63" tIns="165100" rIns="9136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Also an option for some non-instructional academic staff positions </a:t>
          </a:r>
        </a:p>
      </dsp:txBody>
      <dsp:txXfrm>
        <a:off x="1287601" y="1399751"/>
        <a:ext cx="1158235" cy="1733953"/>
      </dsp:txXfrm>
    </dsp:sp>
    <dsp:sp modelId="{90B29001-408F-414B-A0B5-403A63052795}">
      <dsp:nvSpPr>
        <dsp:cNvPr id="0" name=""/>
        <dsp:cNvSpPr/>
      </dsp:nvSpPr>
      <dsp:spPr>
        <a:xfrm>
          <a:off x="2574529" y="776657"/>
          <a:ext cx="1158235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B37DF-7CFF-456A-99B6-2A79192B3813}">
      <dsp:nvSpPr>
        <dsp:cNvPr id="0" name=""/>
        <dsp:cNvSpPr/>
      </dsp:nvSpPr>
      <dsp:spPr>
        <a:xfrm>
          <a:off x="3763651" y="733417"/>
          <a:ext cx="59198" cy="111281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9A2FD-BE89-4F81-A4F2-52D8BF33C56F}">
      <dsp:nvSpPr>
        <dsp:cNvPr id="0" name=""/>
        <dsp:cNvSpPr/>
      </dsp:nvSpPr>
      <dsp:spPr>
        <a:xfrm>
          <a:off x="2927517" y="550563"/>
          <a:ext cx="452260" cy="452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50" tIns="17550" rIns="17550" bIns="1755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3</a:t>
          </a:r>
        </a:p>
      </dsp:txBody>
      <dsp:txXfrm>
        <a:off x="2993749" y="616795"/>
        <a:ext cx="319796" cy="319796"/>
      </dsp:txXfrm>
    </dsp:sp>
    <dsp:sp modelId="{B25AFAA3-2EF2-4F27-A2CB-C796CAC781C2}">
      <dsp:nvSpPr>
        <dsp:cNvPr id="0" name=""/>
        <dsp:cNvSpPr/>
      </dsp:nvSpPr>
      <dsp:spPr>
        <a:xfrm>
          <a:off x="2525721" y="1181326"/>
          <a:ext cx="1155038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63" tIns="165100" rIns="9136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Diverse set of individuals designated by hiring authority, supervisor or department chair</a:t>
          </a:r>
        </a:p>
      </dsp:txBody>
      <dsp:txXfrm>
        <a:off x="2525721" y="1412334"/>
        <a:ext cx="1155038" cy="1734592"/>
      </dsp:txXfrm>
    </dsp:sp>
    <dsp:sp modelId="{BB336F4C-21FD-4D6E-B541-8EA829012F31}">
      <dsp:nvSpPr>
        <dsp:cNvPr id="0" name=""/>
        <dsp:cNvSpPr/>
      </dsp:nvSpPr>
      <dsp:spPr>
        <a:xfrm>
          <a:off x="3870185" y="776657"/>
          <a:ext cx="579117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045398-4623-4FB0-B134-4698B48B44CA}">
      <dsp:nvSpPr>
        <dsp:cNvPr id="0" name=""/>
        <dsp:cNvSpPr/>
      </dsp:nvSpPr>
      <dsp:spPr>
        <a:xfrm>
          <a:off x="4223172" y="550563"/>
          <a:ext cx="452260" cy="452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50" tIns="17550" rIns="17550" bIns="1755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4</a:t>
          </a:r>
        </a:p>
      </dsp:txBody>
      <dsp:txXfrm>
        <a:off x="4289404" y="616795"/>
        <a:ext cx="319796" cy="319796"/>
      </dsp:txXfrm>
    </dsp:sp>
    <dsp:sp modelId="{8357BDDE-5CE1-400C-8F33-74FDFBB9CA22}">
      <dsp:nvSpPr>
        <dsp:cNvPr id="0" name=""/>
        <dsp:cNvSpPr/>
      </dsp:nvSpPr>
      <dsp:spPr>
        <a:xfrm>
          <a:off x="3861458" y="1168608"/>
          <a:ext cx="117569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63" tIns="165100" rIns="91363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For academic departments, applicable bylaws may apply</a:t>
          </a:r>
        </a:p>
      </dsp:txBody>
      <dsp:txXfrm>
        <a:off x="3861458" y="1403746"/>
        <a:ext cx="1175690" cy="173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98C7E-97C5-42CA-B535-CD84C54C8689}">
      <dsp:nvSpPr>
        <dsp:cNvPr id="0" name=""/>
        <dsp:cNvSpPr/>
      </dsp:nvSpPr>
      <dsp:spPr>
        <a:xfrm>
          <a:off x="536304" y="878996"/>
          <a:ext cx="428520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76B523-3490-4370-ADF5-CE458949646B}">
      <dsp:nvSpPr>
        <dsp:cNvPr id="0" name=""/>
        <dsp:cNvSpPr/>
      </dsp:nvSpPr>
      <dsp:spPr>
        <a:xfrm>
          <a:off x="990536" y="843036"/>
          <a:ext cx="49279" cy="92357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D1DCE-3700-41D3-BB78-E573811DD58C}">
      <dsp:nvSpPr>
        <dsp:cNvPr id="0" name=""/>
        <dsp:cNvSpPr/>
      </dsp:nvSpPr>
      <dsp:spPr>
        <a:xfrm>
          <a:off x="308245" y="704538"/>
          <a:ext cx="348987" cy="348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43" tIns="13543" rIns="13543" bIns="1354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</a:t>
          </a:r>
          <a:endParaRPr lang="en-US" sz="1500" kern="1200" dirty="0"/>
        </a:p>
      </dsp:txBody>
      <dsp:txXfrm>
        <a:off x="359353" y="755646"/>
        <a:ext cx="246771" cy="246771"/>
      </dsp:txXfrm>
    </dsp:sp>
    <dsp:sp modelId="{ED3025B0-7342-4A49-8129-CA791ABD69C9}">
      <dsp:nvSpPr>
        <dsp:cNvPr id="0" name=""/>
        <dsp:cNvSpPr/>
      </dsp:nvSpPr>
      <dsp:spPr>
        <a:xfrm>
          <a:off x="654" y="1218762"/>
          <a:ext cx="96417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55" tIns="165100" rIns="7605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Used for University Staff positions  </a:t>
          </a:r>
        </a:p>
      </dsp:txBody>
      <dsp:txXfrm>
        <a:off x="654" y="1411596"/>
        <a:ext cx="964170" cy="1772766"/>
      </dsp:txXfrm>
    </dsp:sp>
    <dsp:sp modelId="{B080D917-F230-4909-A46F-9B926140CEC0}">
      <dsp:nvSpPr>
        <dsp:cNvPr id="0" name=""/>
        <dsp:cNvSpPr/>
      </dsp:nvSpPr>
      <dsp:spPr>
        <a:xfrm>
          <a:off x="1071955" y="879379"/>
          <a:ext cx="964170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245C8-49AE-4BF2-9262-BBA69DCF9A5D}">
      <dsp:nvSpPr>
        <dsp:cNvPr id="0" name=""/>
        <dsp:cNvSpPr/>
      </dsp:nvSpPr>
      <dsp:spPr>
        <a:xfrm>
          <a:off x="2061837" y="843340"/>
          <a:ext cx="49279" cy="92763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0DD854-AA98-4544-BB80-36589959472C}">
      <dsp:nvSpPr>
        <dsp:cNvPr id="0" name=""/>
        <dsp:cNvSpPr/>
      </dsp:nvSpPr>
      <dsp:spPr>
        <a:xfrm>
          <a:off x="1379546" y="704921"/>
          <a:ext cx="348987" cy="348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43" tIns="13543" rIns="13543" bIns="1354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2</a:t>
          </a:r>
        </a:p>
      </dsp:txBody>
      <dsp:txXfrm>
        <a:off x="1430654" y="756029"/>
        <a:ext cx="246771" cy="246771"/>
      </dsp:txXfrm>
    </dsp:sp>
    <dsp:sp modelId="{C169DAAD-D221-4C96-B5CF-3B9F6914B5C1}">
      <dsp:nvSpPr>
        <dsp:cNvPr id="0" name=""/>
        <dsp:cNvSpPr/>
      </dsp:nvSpPr>
      <dsp:spPr>
        <a:xfrm>
          <a:off x="1032375" y="1219892"/>
          <a:ext cx="96417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55" tIns="165100" rIns="7605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Also an option for some academic and non-instructional academic staff positions </a:t>
          </a:r>
        </a:p>
      </dsp:txBody>
      <dsp:txXfrm>
        <a:off x="1032375" y="1412726"/>
        <a:ext cx="964170" cy="1772766"/>
      </dsp:txXfrm>
    </dsp:sp>
    <dsp:sp modelId="{90B29001-408F-414B-A0B5-403A63052795}">
      <dsp:nvSpPr>
        <dsp:cNvPr id="0" name=""/>
        <dsp:cNvSpPr/>
      </dsp:nvSpPr>
      <dsp:spPr>
        <a:xfrm>
          <a:off x="2143256" y="879379"/>
          <a:ext cx="964170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B37DF-7CFF-456A-99B6-2A79192B3813}">
      <dsp:nvSpPr>
        <dsp:cNvPr id="0" name=""/>
        <dsp:cNvSpPr/>
      </dsp:nvSpPr>
      <dsp:spPr>
        <a:xfrm>
          <a:off x="3133138" y="843340"/>
          <a:ext cx="49279" cy="92763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9A2FD-BE89-4F81-A4F2-52D8BF33C56F}">
      <dsp:nvSpPr>
        <dsp:cNvPr id="0" name=""/>
        <dsp:cNvSpPr/>
      </dsp:nvSpPr>
      <dsp:spPr>
        <a:xfrm>
          <a:off x="2450847" y="704921"/>
          <a:ext cx="348987" cy="348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43" tIns="13543" rIns="13543" bIns="1354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3</a:t>
          </a:r>
        </a:p>
      </dsp:txBody>
      <dsp:txXfrm>
        <a:off x="2501955" y="756029"/>
        <a:ext cx="246771" cy="246771"/>
      </dsp:txXfrm>
    </dsp:sp>
    <dsp:sp modelId="{B25AFAA3-2EF2-4F27-A2CB-C796CAC781C2}">
      <dsp:nvSpPr>
        <dsp:cNvPr id="0" name=""/>
        <dsp:cNvSpPr/>
      </dsp:nvSpPr>
      <dsp:spPr>
        <a:xfrm>
          <a:off x="2143256" y="1232590"/>
          <a:ext cx="96417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55" tIns="165100" rIns="7605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Used for a below Director level search</a:t>
          </a:r>
        </a:p>
      </dsp:txBody>
      <dsp:txXfrm>
        <a:off x="2143256" y="1425424"/>
        <a:ext cx="964170" cy="1772766"/>
      </dsp:txXfrm>
    </dsp:sp>
    <dsp:sp modelId="{17603083-93FC-469A-85F6-96AA9FE31907}">
      <dsp:nvSpPr>
        <dsp:cNvPr id="0" name=""/>
        <dsp:cNvSpPr/>
      </dsp:nvSpPr>
      <dsp:spPr>
        <a:xfrm>
          <a:off x="3214556" y="879379"/>
          <a:ext cx="964170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33C63-107C-4754-8290-C90454811EA4}">
      <dsp:nvSpPr>
        <dsp:cNvPr id="0" name=""/>
        <dsp:cNvSpPr/>
      </dsp:nvSpPr>
      <dsp:spPr>
        <a:xfrm>
          <a:off x="4204439" y="843340"/>
          <a:ext cx="49279" cy="92763"/>
        </a:xfrm>
        <a:prstGeom prst="chevron">
          <a:avLst>
            <a:gd name="adj" fmla="val 9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4406E-C06F-451E-8C26-A7759F2107D2}">
      <dsp:nvSpPr>
        <dsp:cNvPr id="0" name=""/>
        <dsp:cNvSpPr/>
      </dsp:nvSpPr>
      <dsp:spPr>
        <a:xfrm>
          <a:off x="3522148" y="704921"/>
          <a:ext cx="348987" cy="348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43" tIns="13543" rIns="13543" bIns="1354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4</a:t>
          </a:r>
        </a:p>
      </dsp:txBody>
      <dsp:txXfrm>
        <a:off x="3573256" y="756029"/>
        <a:ext cx="246771" cy="246771"/>
      </dsp:txXfrm>
    </dsp:sp>
    <dsp:sp modelId="{705FF33B-D8FC-422B-B152-F620FD659AD3}">
      <dsp:nvSpPr>
        <dsp:cNvPr id="0" name=""/>
        <dsp:cNvSpPr/>
      </dsp:nvSpPr>
      <dsp:spPr>
        <a:xfrm>
          <a:off x="3214556" y="1219892"/>
          <a:ext cx="96417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55" tIns="165100" rIns="7605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Consists of supervisor, subject matter expert, and 2-3 additional interviewers </a:t>
          </a:r>
        </a:p>
      </dsp:txBody>
      <dsp:txXfrm>
        <a:off x="3214556" y="1412726"/>
        <a:ext cx="964170" cy="1772766"/>
      </dsp:txXfrm>
    </dsp:sp>
    <dsp:sp modelId="{BB336F4C-21FD-4D6E-B541-8EA829012F31}">
      <dsp:nvSpPr>
        <dsp:cNvPr id="0" name=""/>
        <dsp:cNvSpPr/>
      </dsp:nvSpPr>
      <dsp:spPr>
        <a:xfrm>
          <a:off x="4285857" y="879379"/>
          <a:ext cx="482085" cy="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045398-4623-4FB0-B134-4698B48B44CA}">
      <dsp:nvSpPr>
        <dsp:cNvPr id="0" name=""/>
        <dsp:cNvSpPr/>
      </dsp:nvSpPr>
      <dsp:spPr>
        <a:xfrm>
          <a:off x="4593449" y="704921"/>
          <a:ext cx="348987" cy="348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43" tIns="13543" rIns="13543" bIns="1354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5</a:t>
          </a:r>
        </a:p>
      </dsp:txBody>
      <dsp:txXfrm>
        <a:off x="4644557" y="756029"/>
        <a:ext cx="246771" cy="246771"/>
      </dsp:txXfrm>
    </dsp:sp>
    <dsp:sp modelId="{8357BDDE-5CE1-400C-8F33-74FDFBB9CA22}">
      <dsp:nvSpPr>
        <dsp:cNvPr id="0" name=""/>
        <dsp:cNvSpPr/>
      </dsp:nvSpPr>
      <dsp:spPr>
        <a:xfrm>
          <a:off x="4285857" y="1219892"/>
          <a:ext cx="964170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055" tIns="165100" rIns="76055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Additional interviewers will usually consist of relevant stakeholders</a:t>
          </a:r>
        </a:p>
      </dsp:txBody>
      <dsp:txXfrm>
        <a:off x="4285857" y="1412726"/>
        <a:ext cx="964170" cy="17727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95DD2-82A1-4D7A-A299-AC1127ECFB15}">
      <dsp:nvSpPr>
        <dsp:cNvPr id="0" name=""/>
        <dsp:cNvSpPr/>
      </dsp:nvSpPr>
      <dsp:spPr>
        <a:xfrm>
          <a:off x="0" y="0"/>
          <a:ext cx="3286125" cy="394887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Ensure that HR has received notice of person vacating position (not applicable if the position is new or has been vacant for extended period</a:t>
          </a:r>
        </a:p>
      </dsp:txBody>
      <dsp:txXfrm>
        <a:off x="0" y="1500572"/>
        <a:ext cx="3286125" cy="2369325"/>
      </dsp:txXfrm>
    </dsp:sp>
    <dsp:sp modelId="{D830A3C0-F72F-4E3F-B091-EBEB0AB70AC1}">
      <dsp:nvSpPr>
        <dsp:cNvPr id="0" name=""/>
        <dsp:cNvSpPr/>
      </dsp:nvSpPr>
      <dsp:spPr>
        <a:xfrm>
          <a:off x="1050731" y="394887"/>
          <a:ext cx="1184662" cy="11846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24221" y="568377"/>
        <a:ext cx="837682" cy="837682"/>
      </dsp:txXfrm>
    </dsp:sp>
    <dsp:sp modelId="{B97E0787-B02C-4EDF-8C83-795E5E79B106}">
      <dsp:nvSpPr>
        <dsp:cNvPr id="0" name=""/>
        <dsp:cNvSpPr/>
      </dsp:nvSpPr>
      <dsp:spPr>
        <a:xfrm>
          <a:off x="0" y="3948804"/>
          <a:ext cx="328612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A1E13-03A4-4085-888F-A3D6A3A967F0}">
      <dsp:nvSpPr>
        <dsp:cNvPr id="0" name=""/>
        <dsp:cNvSpPr/>
      </dsp:nvSpPr>
      <dsp:spPr>
        <a:xfrm>
          <a:off x="3614737" y="0"/>
          <a:ext cx="3286125" cy="394887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u="sng" kern="1200" dirty="0"/>
            <a:t>Work with HR to stage a recruitment using any the following items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 previous recruitment’s ad text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Developing an updated ad text for HR to use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 the incumbent’s position description</a:t>
          </a:r>
        </a:p>
      </dsp:txBody>
      <dsp:txXfrm>
        <a:off x="3614737" y="1500572"/>
        <a:ext cx="3286125" cy="2369325"/>
      </dsp:txXfrm>
    </dsp:sp>
    <dsp:sp modelId="{62684CA9-B878-4F1A-88C3-0ACC02716EC7}">
      <dsp:nvSpPr>
        <dsp:cNvPr id="0" name=""/>
        <dsp:cNvSpPr/>
      </dsp:nvSpPr>
      <dsp:spPr>
        <a:xfrm>
          <a:off x="4665468" y="394887"/>
          <a:ext cx="1184662" cy="11846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38958" y="568377"/>
        <a:ext cx="837682" cy="837682"/>
      </dsp:txXfrm>
    </dsp:sp>
    <dsp:sp modelId="{7C37E87D-84DA-490A-8F21-2CF7A96EA471}">
      <dsp:nvSpPr>
        <dsp:cNvPr id="0" name=""/>
        <dsp:cNvSpPr/>
      </dsp:nvSpPr>
      <dsp:spPr>
        <a:xfrm>
          <a:off x="3614737" y="3948804"/>
          <a:ext cx="328612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5410F-31B4-40C7-8F7B-2CFEB576EC73}">
      <dsp:nvSpPr>
        <dsp:cNvPr id="0" name=""/>
        <dsp:cNvSpPr/>
      </dsp:nvSpPr>
      <dsp:spPr>
        <a:xfrm>
          <a:off x="7229475" y="0"/>
          <a:ext cx="3286125" cy="394887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u="sng" kern="1200" dirty="0"/>
            <a:t>Supervisor/point of contact should begin working on following components once HR has received notice to stage a recruitment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Selection Criteria (only if there will be a variation from the listed required and preferred qualifications)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Confirming the committee/panel members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Verifying the incumbent of the position if it has been vacant for an extended period</a:t>
          </a:r>
        </a:p>
      </dsp:txBody>
      <dsp:txXfrm>
        <a:off x="7229475" y="1500572"/>
        <a:ext cx="3286125" cy="2369325"/>
      </dsp:txXfrm>
    </dsp:sp>
    <dsp:sp modelId="{A30784CD-1FDC-42C6-9CD1-67EB5CDE7FF1}">
      <dsp:nvSpPr>
        <dsp:cNvPr id="0" name=""/>
        <dsp:cNvSpPr/>
      </dsp:nvSpPr>
      <dsp:spPr>
        <a:xfrm>
          <a:off x="8280206" y="394887"/>
          <a:ext cx="1184662" cy="118466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53696" y="568377"/>
        <a:ext cx="837682" cy="837682"/>
      </dsp:txXfrm>
    </dsp:sp>
    <dsp:sp modelId="{F6A45D9D-1685-46DC-836D-B23239E51A1A}">
      <dsp:nvSpPr>
        <dsp:cNvPr id="0" name=""/>
        <dsp:cNvSpPr/>
      </dsp:nvSpPr>
      <dsp:spPr>
        <a:xfrm>
          <a:off x="7229475" y="3948804"/>
          <a:ext cx="328612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95DD2-82A1-4D7A-A299-AC1127ECFB15}">
      <dsp:nvSpPr>
        <dsp:cNvPr id="0" name=""/>
        <dsp:cNvSpPr/>
      </dsp:nvSpPr>
      <dsp:spPr>
        <a:xfrm>
          <a:off x="0" y="0"/>
          <a:ext cx="3286125" cy="42465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Screening and Interviewing candidates can occur sooner than the first review date. Searches should accept applications at least until the first review date and review them fairly.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Factors to consider: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Tight labor market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Shallower applicant pools (in some areas)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Competition with other entities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0" y="1613670"/>
        <a:ext cx="3286125" cy="2547900"/>
      </dsp:txXfrm>
    </dsp:sp>
    <dsp:sp modelId="{D830A3C0-F72F-4E3F-B091-EBEB0AB70AC1}">
      <dsp:nvSpPr>
        <dsp:cNvPr id="0" name=""/>
        <dsp:cNvSpPr/>
      </dsp:nvSpPr>
      <dsp:spPr>
        <a:xfrm>
          <a:off x="1006087" y="424649"/>
          <a:ext cx="1273950" cy="127395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22" tIns="12700" rIns="9932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92653" y="611215"/>
        <a:ext cx="900818" cy="900818"/>
      </dsp:txXfrm>
    </dsp:sp>
    <dsp:sp modelId="{B97E0787-B02C-4EDF-8C83-795E5E79B106}">
      <dsp:nvSpPr>
        <dsp:cNvPr id="0" name=""/>
        <dsp:cNvSpPr/>
      </dsp:nvSpPr>
      <dsp:spPr>
        <a:xfrm>
          <a:off x="0" y="4246428"/>
          <a:ext cx="328612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A1E13-03A4-4085-888F-A3D6A3A967F0}">
      <dsp:nvSpPr>
        <dsp:cNvPr id="0" name=""/>
        <dsp:cNvSpPr/>
      </dsp:nvSpPr>
      <dsp:spPr>
        <a:xfrm>
          <a:off x="3614737" y="0"/>
          <a:ext cx="3286125" cy="42465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u="sng" kern="1200" dirty="0"/>
            <a:t>When scheduling an initial interview, it is encouraged to disclose the wage/salary level before interviewing the candidates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Factors to consider: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Compensation is not typically flexible, little room to negotiate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Emphasize that there are excellent benefits to compliment salary/overall financial package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Transparency saves S&amp;S chairs/members and the candidate time</a:t>
          </a:r>
        </a:p>
      </dsp:txBody>
      <dsp:txXfrm>
        <a:off x="3614737" y="1613670"/>
        <a:ext cx="3286125" cy="2547900"/>
      </dsp:txXfrm>
    </dsp:sp>
    <dsp:sp modelId="{62684CA9-B878-4F1A-88C3-0ACC02716EC7}">
      <dsp:nvSpPr>
        <dsp:cNvPr id="0" name=""/>
        <dsp:cNvSpPr/>
      </dsp:nvSpPr>
      <dsp:spPr>
        <a:xfrm>
          <a:off x="4620824" y="424649"/>
          <a:ext cx="1273950" cy="127395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22" tIns="12700" rIns="9932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07390" y="611215"/>
        <a:ext cx="900818" cy="900818"/>
      </dsp:txXfrm>
    </dsp:sp>
    <dsp:sp modelId="{7C37E87D-84DA-490A-8F21-2CF7A96EA471}">
      <dsp:nvSpPr>
        <dsp:cNvPr id="0" name=""/>
        <dsp:cNvSpPr/>
      </dsp:nvSpPr>
      <dsp:spPr>
        <a:xfrm>
          <a:off x="3614737" y="4246428"/>
          <a:ext cx="328612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5410F-31B4-40C7-8F7B-2CFEB576EC73}">
      <dsp:nvSpPr>
        <dsp:cNvPr id="0" name=""/>
        <dsp:cNvSpPr/>
      </dsp:nvSpPr>
      <dsp:spPr>
        <a:xfrm>
          <a:off x="7229475" y="0"/>
          <a:ext cx="3286125" cy="42465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Ensure that interview questions are created and approved by AAO when you are ready to begin interviewing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New questions should be generated and reviewed for each interview phase and references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Search Chairs have the option to use previously approved questions from a pervious recruitment or </a:t>
          </a:r>
          <a:r>
            <a:rPr lang="en-US" sz="1200" kern="1200" dirty="0">
              <a:hlinkClick xmlns:r="http://schemas.openxmlformats.org/officeDocument/2006/relationships" r:id="rId1"/>
            </a:rPr>
            <a:t>pre-approved questions </a:t>
          </a:r>
          <a:r>
            <a:rPr lang="en-US" sz="1200" kern="1200" dirty="0"/>
            <a:t>from the recruitment site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7229475" y="1613670"/>
        <a:ext cx="3286125" cy="2547900"/>
      </dsp:txXfrm>
    </dsp:sp>
    <dsp:sp modelId="{A30784CD-1FDC-42C6-9CD1-67EB5CDE7FF1}">
      <dsp:nvSpPr>
        <dsp:cNvPr id="0" name=""/>
        <dsp:cNvSpPr/>
      </dsp:nvSpPr>
      <dsp:spPr>
        <a:xfrm>
          <a:off x="8235562" y="424649"/>
          <a:ext cx="1273950" cy="127395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322" tIns="12700" rIns="9932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22128" y="611215"/>
        <a:ext cx="900818" cy="900818"/>
      </dsp:txXfrm>
    </dsp:sp>
    <dsp:sp modelId="{F6A45D9D-1685-46DC-836D-B23239E51A1A}">
      <dsp:nvSpPr>
        <dsp:cNvPr id="0" name=""/>
        <dsp:cNvSpPr/>
      </dsp:nvSpPr>
      <dsp:spPr>
        <a:xfrm>
          <a:off x="7229475" y="4246428"/>
          <a:ext cx="328612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95DD2-82A1-4D7A-A299-AC1127ECFB15}">
      <dsp:nvSpPr>
        <dsp:cNvPr id="0" name=""/>
        <dsp:cNvSpPr/>
      </dsp:nvSpPr>
      <dsp:spPr>
        <a:xfrm>
          <a:off x="0" y="0"/>
          <a:ext cx="3286125" cy="394887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Recruitments are collaborative efforts between HR, the Hiring Department, and Hiring Authorities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Contact HR for next steps once the S&amp;S Committee/Panel is ready to move forward with a finalist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0" y="1500572"/>
        <a:ext cx="3286125" cy="2369325"/>
      </dsp:txXfrm>
    </dsp:sp>
    <dsp:sp modelId="{D830A3C0-F72F-4E3F-B091-EBEB0AB70AC1}">
      <dsp:nvSpPr>
        <dsp:cNvPr id="0" name=""/>
        <dsp:cNvSpPr/>
      </dsp:nvSpPr>
      <dsp:spPr>
        <a:xfrm>
          <a:off x="1050731" y="394887"/>
          <a:ext cx="1184662" cy="11846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24221" y="568377"/>
        <a:ext cx="837682" cy="837682"/>
      </dsp:txXfrm>
    </dsp:sp>
    <dsp:sp modelId="{B97E0787-B02C-4EDF-8C83-795E5E79B106}">
      <dsp:nvSpPr>
        <dsp:cNvPr id="0" name=""/>
        <dsp:cNvSpPr/>
      </dsp:nvSpPr>
      <dsp:spPr>
        <a:xfrm>
          <a:off x="0" y="3948804"/>
          <a:ext cx="328612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A1E13-03A4-4085-888F-A3D6A3A967F0}">
      <dsp:nvSpPr>
        <dsp:cNvPr id="0" name=""/>
        <dsp:cNvSpPr/>
      </dsp:nvSpPr>
      <dsp:spPr>
        <a:xfrm>
          <a:off x="3614737" y="0"/>
          <a:ext cx="3286125" cy="394887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When the S&amp;S Committee/Panel is ready to make a recommendation to the Hiring Authority, HR can assist with transacting everything in the PeopleAdmin System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Communication between S&amp;S Chair, HR and Hiring Authority helps ensure a smooth conclusion to the recruitment process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3614737" y="1500572"/>
        <a:ext cx="3286125" cy="2369325"/>
      </dsp:txXfrm>
    </dsp:sp>
    <dsp:sp modelId="{62684CA9-B878-4F1A-88C3-0ACC02716EC7}">
      <dsp:nvSpPr>
        <dsp:cNvPr id="0" name=""/>
        <dsp:cNvSpPr/>
      </dsp:nvSpPr>
      <dsp:spPr>
        <a:xfrm>
          <a:off x="4665468" y="394887"/>
          <a:ext cx="1184662" cy="11846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38958" y="568377"/>
        <a:ext cx="837682" cy="837682"/>
      </dsp:txXfrm>
    </dsp:sp>
    <dsp:sp modelId="{7C37E87D-84DA-490A-8F21-2CF7A96EA471}">
      <dsp:nvSpPr>
        <dsp:cNvPr id="0" name=""/>
        <dsp:cNvSpPr/>
      </dsp:nvSpPr>
      <dsp:spPr>
        <a:xfrm>
          <a:off x="3614737" y="3948804"/>
          <a:ext cx="328612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5410F-31B4-40C7-8F7B-2CFEB576EC73}">
      <dsp:nvSpPr>
        <dsp:cNvPr id="0" name=""/>
        <dsp:cNvSpPr/>
      </dsp:nvSpPr>
      <dsp:spPr>
        <a:xfrm>
          <a:off x="7229475" y="0"/>
          <a:ext cx="3286125" cy="394887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Verbal offers can be extended to the candidate when the S&amp;S Chair has received approval from the hiring authority </a:t>
          </a:r>
        </a:p>
      </dsp:txBody>
      <dsp:txXfrm>
        <a:off x="7229475" y="1500572"/>
        <a:ext cx="3286125" cy="2369325"/>
      </dsp:txXfrm>
    </dsp:sp>
    <dsp:sp modelId="{A30784CD-1FDC-42C6-9CD1-67EB5CDE7FF1}">
      <dsp:nvSpPr>
        <dsp:cNvPr id="0" name=""/>
        <dsp:cNvSpPr/>
      </dsp:nvSpPr>
      <dsp:spPr>
        <a:xfrm>
          <a:off x="8280206" y="394887"/>
          <a:ext cx="1184662" cy="118466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53696" y="568377"/>
        <a:ext cx="837682" cy="837682"/>
      </dsp:txXfrm>
    </dsp:sp>
    <dsp:sp modelId="{F6A45D9D-1685-46DC-836D-B23239E51A1A}">
      <dsp:nvSpPr>
        <dsp:cNvPr id="0" name=""/>
        <dsp:cNvSpPr/>
      </dsp:nvSpPr>
      <dsp:spPr>
        <a:xfrm>
          <a:off x="7229475" y="3948804"/>
          <a:ext cx="328612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95DD2-82A1-4D7A-A299-AC1127ECFB15}">
      <dsp:nvSpPr>
        <dsp:cNvPr id="0" name=""/>
        <dsp:cNvSpPr/>
      </dsp:nvSpPr>
      <dsp:spPr>
        <a:xfrm>
          <a:off x="0" y="0"/>
          <a:ext cx="3286125" cy="394887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Recruitments can be closed out once an offer has been accepted and a hire has been made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Closing vs Filling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 recruitment may be closed when an offer has been extended to a candidate, but the recruitment is still “open” to transact hiring details once an offer has been accepted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0" y="1500572"/>
        <a:ext cx="3286125" cy="2369325"/>
      </dsp:txXfrm>
    </dsp:sp>
    <dsp:sp modelId="{D830A3C0-F72F-4E3F-B091-EBEB0AB70AC1}">
      <dsp:nvSpPr>
        <dsp:cNvPr id="0" name=""/>
        <dsp:cNvSpPr/>
      </dsp:nvSpPr>
      <dsp:spPr>
        <a:xfrm>
          <a:off x="1050731" y="394887"/>
          <a:ext cx="1184662" cy="11846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24221" y="568377"/>
        <a:ext cx="837682" cy="837682"/>
      </dsp:txXfrm>
    </dsp:sp>
    <dsp:sp modelId="{B97E0787-B02C-4EDF-8C83-795E5E79B106}">
      <dsp:nvSpPr>
        <dsp:cNvPr id="0" name=""/>
        <dsp:cNvSpPr/>
      </dsp:nvSpPr>
      <dsp:spPr>
        <a:xfrm>
          <a:off x="0" y="3948804"/>
          <a:ext cx="328612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A1E13-03A4-4085-888F-A3D6A3A967F0}">
      <dsp:nvSpPr>
        <dsp:cNvPr id="0" name=""/>
        <dsp:cNvSpPr/>
      </dsp:nvSpPr>
      <dsp:spPr>
        <a:xfrm>
          <a:off x="3614737" y="0"/>
          <a:ext cx="3286125" cy="394887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u="none" kern="1200" dirty="0"/>
            <a:t>Once an offer has been accepted, HR will coordinate with Department or Business Manager to ensure Hiring Details are entered before HR generates a contract and finalizes recruitment</a:t>
          </a:r>
        </a:p>
      </dsp:txBody>
      <dsp:txXfrm>
        <a:off x="3614737" y="1500572"/>
        <a:ext cx="3286125" cy="2369325"/>
      </dsp:txXfrm>
    </dsp:sp>
    <dsp:sp modelId="{62684CA9-B878-4F1A-88C3-0ACC02716EC7}">
      <dsp:nvSpPr>
        <dsp:cNvPr id="0" name=""/>
        <dsp:cNvSpPr/>
      </dsp:nvSpPr>
      <dsp:spPr>
        <a:xfrm>
          <a:off x="4665468" y="394887"/>
          <a:ext cx="1184662" cy="11846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838958" y="568377"/>
        <a:ext cx="837682" cy="837682"/>
      </dsp:txXfrm>
    </dsp:sp>
    <dsp:sp modelId="{7C37E87D-84DA-490A-8F21-2CF7A96EA471}">
      <dsp:nvSpPr>
        <dsp:cNvPr id="0" name=""/>
        <dsp:cNvSpPr/>
      </dsp:nvSpPr>
      <dsp:spPr>
        <a:xfrm>
          <a:off x="3614737" y="3948804"/>
          <a:ext cx="328612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5410F-31B4-40C7-8F7B-2CFEB576EC73}">
      <dsp:nvSpPr>
        <dsp:cNvPr id="0" name=""/>
        <dsp:cNvSpPr/>
      </dsp:nvSpPr>
      <dsp:spPr>
        <a:xfrm>
          <a:off x="7229475" y="0"/>
          <a:ext cx="3286125" cy="394887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Once a recruitment has been finalized, Supervisors/S&amp;S chairs can send over any recruitment retention documents: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S&amp;S Meeting Minutes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Presentation Feedback Form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Copies of Additional Advertising (outside of where HR posted)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Recordings if interviews were conducted via zoom and recorded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7229475" y="1500572"/>
        <a:ext cx="3286125" cy="2369325"/>
      </dsp:txXfrm>
    </dsp:sp>
    <dsp:sp modelId="{A30784CD-1FDC-42C6-9CD1-67EB5CDE7FF1}">
      <dsp:nvSpPr>
        <dsp:cNvPr id="0" name=""/>
        <dsp:cNvSpPr/>
      </dsp:nvSpPr>
      <dsp:spPr>
        <a:xfrm>
          <a:off x="8280206" y="394887"/>
          <a:ext cx="1184662" cy="118466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53696" y="568377"/>
        <a:ext cx="837682" cy="837682"/>
      </dsp:txXfrm>
    </dsp:sp>
    <dsp:sp modelId="{F6A45D9D-1685-46DC-836D-B23239E51A1A}">
      <dsp:nvSpPr>
        <dsp:cNvPr id="0" name=""/>
        <dsp:cNvSpPr/>
      </dsp:nvSpPr>
      <dsp:spPr>
        <a:xfrm>
          <a:off x="7229475" y="3948804"/>
          <a:ext cx="328612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C3120-4CF1-426E-A711-8BC2A71552D5}">
      <dsp:nvSpPr>
        <dsp:cNvPr id="0" name=""/>
        <dsp:cNvSpPr/>
      </dsp:nvSpPr>
      <dsp:spPr>
        <a:xfrm>
          <a:off x="62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A2C9EB-651E-48E6-BAC2-468A61A12970}">
      <dsp:nvSpPr>
        <dsp:cNvPr id="0" name=""/>
        <dsp:cNvSpPr/>
      </dsp:nvSpPr>
      <dsp:spPr>
        <a:xfrm>
          <a:off x="12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Meet with Search and Screen Chair to discuss questions/status of recruitment on routine basis</a:t>
          </a:r>
        </a:p>
      </dsp:txBody>
      <dsp:txXfrm>
        <a:off x="127800" y="2355670"/>
        <a:ext cx="1800000" cy="720000"/>
      </dsp:txXfrm>
    </dsp:sp>
    <dsp:sp modelId="{C117D992-83BA-4934-840B-F3E0A66AC4A9}">
      <dsp:nvSpPr>
        <dsp:cNvPr id="0" name=""/>
        <dsp:cNvSpPr/>
      </dsp:nvSpPr>
      <dsp:spPr>
        <a:xfrm>
          <a:off x="2737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D250F-FE4E-4FB6-85C2-C04C7269FB8B}">
      <dsp:nvSpPr>
        <dsp:cNvPr id="0" name=""/>
        <dsp:cNvSpPr/>
      </dsp:nvSpPr>
      <dsp:spPr>
        <a:xfrm>
          <a:off x="2242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Posting</a:t>
          </a:r>
          <a:r>
            <a:rPr lang="en-US" sz="1100" kern="1200" baseline="0"/>
            <a:t> to the open meetings calendar</a:t>
          </a:r>
          <a:endParaRPr lang="en-US" sz="1100" kern="1200"/>
        </a:p>
      </dsp:txBody>
      <dsp:txXfrm>
        <a:off x="2242800" y="2355670"/>
        <a:ext cx="1800000" cy="720000"/>
      </dsp:txXfrm>
    </dsp:sp>
    <dsp:sp modelId="{28CBA36D-5972-46C1-98BA-27DBF51781CE}">
      <dsp:nvSpPr>
        <dsp:cNvPr id="0" name=""/>
        <dsp:cNvSpPr/>
      </dsp:nvSpPr>
      <dsp:spPr>
        <a:xfrm>
          <a:off x="485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9C2C5-4326-4259-8746-D258911E3238}">
      <dsp:nvSpPr>
        <dsp:cNvPr id="0" name=""/>
        <dsp:cNvSpPr/>
      </dsp:nvSpPr>
      <dsp:spPr>
        <a:xfrm>
          <a:off x="435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/>
            <a:t>Assist with screening/reviewing applicants </a:t>
          </a:r>
          <a:endParaRPr lang="en-US" sz="1100" kern="1200"/>
        </a:p>
      </dsp:txBody>
      <dsp:txXfrm>
        <a:off x="4357800" y="2355670"/>
        <a:ext cx="1800000" cy="720000"/>
      </dsp:txXfrm>
    </dsp:sp>
    <dsp:sp modelId="{2A795513-F1DC-4816-BDF3-851EF26C2060}">
      <dsp:nvSpPr>
        <dsp:cNvPr id="0" name=""/>
        <dsp:cNvSpPr/>
      </dsp:nvSpPr>
      <dsp:spPr>
        <a:xfrm>
          <a:off x="6967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DD5F6-C714-405B-AA53-312489E8F66C}">
      <dsp:nvSpPr>
        <dsp:cNvPr id="0" name=""/>
        <dsp:cNvSpPr/>
      </dsp:nvSpPr>
      <dsp:spPr>
        <a:xfrm>
          <a:off x="6472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Assist with the development of interview/reference questions</a:t>
          </a:r>
        </a:p>
      </dsp:txBody>
      <dsp:txXfrm>
        <a:off x="6472800" y="2355670"/>
        <a:ext cx="1800000" cy="720000"/>
      </dsp:txXfrm>
    </dsp:sp>
    <dsp:sp modelId="{1C08018C-FB95-4A64-9814-AE6A1C724D1D}">
      <dsp:nvSpPr>
        <dsp:cNvPr id="0" name=""/>
        <dsp:cNvSpPr/>
      </dsp:nvSpPr>
      <dsp:spPr>
        <a:xfrm>
          <a:off x="908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D4B5A-9FF8-43E9-85BF-4595AEE7D344}">
      <dsp:nvSpPr>
        <dsp:cNvPr id="0" name=""/>
        <dsp:cNvSpPr/>
      </dsp:nvSpPr>
      <dsp:spPr>
        <a:xfrm>
          <a:off x="858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Coordinate/schedule interviews </a:t>
          </a:r>
        </a:p>
      </dsp:txBody>
      <dsp:txXfrm>
        <a:off x="8587800" y="2355670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761A-5936-535A-EA7D-CD2DD2925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C9FC1-0461-4863-7228-3DBA8B442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A817D-A108-8BC6-0F65-9578F58E1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5D686-FD1D-F12F-83E0-011C5B8D1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FA2DF-4E8F-621F-A40F-C6E236DB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40C80-E55D-F5B2-2D42-2277849D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C7E367-4A35-5055-3322-122FE3E8E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C747E-735F-B24E-FD63-D70EB8F5B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D6638-700E-686C-95C3-8EC8A409B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54866-69C3-FB27-A6EF-2DC903CA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6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4A41B5-77A8-2A4E-4ABD-8D8DB9D767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11765-2705-D0A0-3321-22BE1A0CD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8320D-1EF5-0F16-BCDB-40BAA1234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BE6B0-9EF5-5BDB-BBBA-FDB6A19A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E86D3-6811-4FA2-AC84-1340D0A8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3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3E784-BF22-6F53-496F-5455378B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557B0-2C30-93BA-C127-69490B246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DA370-19E2-0C02-CE1F-15A92A2D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16024-C9D2-07BF-2716-6E3D58A1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EA0EE-4622-F8A7-F68E-0F0A342FC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6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6E05-7A22-6E31-5296-7E7415906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F07B9-9AE4-FF04-5B35-E0C3854DB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12F70-E1B8-060A-53C1-D5E9ED36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47FF0-C1DF-6D52-95A2-0A763B94E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B520A-1B9C-EE5C-BDB5-2D81072C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0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74C1F-FBA6-5951-504E-26DCB3F66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BB349-A155-F59C-CB2B-4D8FD5AD5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DEBE1-2361-ED88-1A11-B68C90813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5E8F6-6E9B-2253-EB1C-70422EE7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022C7-5CD5-F59D-FF1E-7F7D73E26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4E0AC-5183-FBE8-968B-F551BFCB1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7E0F1-746F-9004-7BB9-1D38F76FC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B2E50C-BAA2-CB2E-222B-84B9FD914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3B3E9-B233-4D0C-7958-FB6F9BC1B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9DB5FC-1D9A-AD14-7192-DE4E79835D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AAEB1-5059-0DC0-638F-5C8715DF5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039F21-9BC3-0580-F6ED-D9800F5C2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319EE9-7267-4A20-3572-7B7650990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8B6E6D-4BDE-EEBD-7565-609473502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0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FB8CB-7023-CBDF-745A-A434A458B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D5FD2D-13C4-6F11-6243-9D3F3CF63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B208B-2322-E7C8-6C76-67CF95630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BE7B8-DDE1-48BB-1079-25279268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9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F1BC5-3658-6E65-3688-0175A73FE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BF6AF-FB34-22F8-7358-788FEC591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9C189-A653-7355-DB3B-77DA32E8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8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56E4C-597B-C5D8-2D58-D977CBE70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07B6F-3690-ABCF-A74F-8E1DF35B9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7B6D25-A9D5-411C-D5AC-67717D678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32F28-DD49-2E1F-9EDF-AD6F4C919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CA02-E704-6BBC-88A2-55DDC92E5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E71E0-A55C-5EE7-5D89-4D158E49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1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AFE3D-D167-F955-93E7-B6D450C2C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00A45A-78BD-9346-236A-5795DF12B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4DAF8F-8414-5041-7733-978B6A1C8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364FE-7C4E-F1F1-3992-582715D2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D606E-ECC5-73E7-9F42-638A0ABC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98A15-0BF6-B93A-AB6D-03DBFC87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9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71D267-524F-C586-E8D9-FBC905053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16D3E-8D41-9938-2D71-BFF603A47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7DD2C-8E01-91D4-8C33-426EC5E031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53FCC-FE1B-4FD4-8EE8-10295B154AFF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FEDBF-F68E-94EE-A897-042275DE8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79064-6B34-3CFA-54C2-3FB4F93A1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D758A-1FA5-41D9-8AF4-1B2859B97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1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global.com/article/create-the-future/3-things-you-should-know-about-a-gamified-onboarding-program-1593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wlac.instructure.com/enroll/AK3JYD" TargetMode="External"/><Relationship Id="rId7" Type="http://schemas.openxmlformats.org/officeDocument/2006/relationships/hyperlink" Target="https://kb.uwlax.edu/104752" TargetMode="External"/><Relationship Id="rId2" Type="http://schemas.openxmlformats.org/officeDocument/2006/relationships/hyperlink" Target="https://www.uwlax.edu/human-resources/services/talent-acquisition-and-employment/recruitment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uwlax.edu/globalassets/offices-services/human-resources/recruitment/recruitment-advertising-options.pdf" TargetMode="External"/><Relationship Id="rId5" Type="http://schemas.openxmlformats.org/officeDocument/2006/relationships/hyperlink" Target="https://www.uwlax.edu/human-resources/services/talent-acquisition-and-employment/hiring-manager-toolkit/" TargetMode="External"/><Relationship Id="rId4" Type="http://schemas.openxmlformats.org/officeDocument/2006/relationships/hyperlink" Target="https://www.uwlax.edu/human-resources/services/talent-acquisition-and-employment/hiring-manager-toolkit/#expand-20039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64178E-383D-3DB1-BED2-4C64F110D2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88B971-957D-9AB3-0E7C-59F9F07F2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Recruitment Process and Strategies</a:t>
            </a:r>
          </a:p>
        </p:txBody>
      </p:sp>
    </p:spTree>
    <p:extLst>
      <p:ext uri="{BB962C8B-B14F-4D97-AF65-F5344CB8AC3E}">
        <p14:creationId xmlns:p14="http://schemas.microsoft.com/office/powerpoint/2010/main" val="26552258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1739CA5-F0F5-48E1-8E8C-F24B7182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3">
            <a:extLst>
              <a:ext uri="{FF2B5EF4-FFF2-40B4-BE49-F238E27FC236}">
                <a16:creationId xmlns:a16="http://schemas.microsoft.com/office/drawing/2014/main" id="{3EAD2937-F230-41D4-B9C5-975B129BF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D444A3-C338-4886-B7F1-4BA2AF46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8AAF4D-8AC8-5BEB-9691-A2EFC3E4D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</p:spPr>
        <p:txBody>
          <a:bodyPr>
            <a:normAutofit/>
          </a:bodyPr>
          <a:lstStyle/>
          <a:p>
            <a:r>
              <a:rPr lang="en-US" sz="4000">
                <a:hlinkClick r:id="rId2"/>
              </a:rPr>
              <a:t>Recruitment</a:t>
            </a:r>
            <a:r>
              <a:rPr lang="en-US" sz="4000"/>
              <a:t> Resources for Supervisors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8B6D0-573D-991F-2DA4-A95BD924F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2656" y="2701427"/>
            <a:ext cx="4643344" cy="269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Selawik" panose="020B0502040204020203" pitchFamily="34" charset="0"/>
              </a:rPr>
              <a:t>Information for Supervisors / Search and Screen Chairs</a:t>
            </a:r>
          </a:p>
          <a:p>
            <a:r>
              <a:rPr lang="en-US" sz="2000" dirty="0">
                <a:latin typeface="Selawik" panose="020B0502040204020203" pitchFamily="34" charset="0"/>
                <a:hlinkClick r:id="rId3"/>
              </a:rPr>
              <a:t>Anti Bias/AAO Training </a:t>
            </a:r>
            <a:endParaRPr lang="en-US" sz="2000" dirty="0">
              <a:latin typeface="Selawik" panose="020B0502040204020203" pitchFamily="34" charset="0"/>
            </a:endParaRPr>
          </a:p>
          <a:p>
            <a:r>
              <a:rPr lang="en-US" sz="2000" dirty="0">
                <a:latin typeface="Selawik" panose="020B0502040204020203" pitchFamily="34" charset="0"/>
                <a:hlinkClick r:id="rId4"/>
              </a:rPr>
              <a:t>Interviewing Tips/Resources</a:t>
            </a:r>
            <a:endParaRPr lang="en-US" sz="2000" dirty="0">
              <a:latin typeface="Selawik" panose="020B0502040204020203" pitchFamily="34" charset="0"/>
            </a:endParaRPr>
          </a:p>
          <a:p>
            <a:r>
              <a:rPr lang="en-US" sz="2000" dirty="0">
                <a:latin typeface="Selawik" panose="020B0502040204020203" pitchFamily="34" charset="0"/>
                <a:hlinkClick r:id="rId5"/>
              </a:rPr>
              <a:t>Schedule/Communication Templates</a:t>
            </a:r>
            <a:endParaRPr lang="en-US" sz="2000" dirty="0">
              <a:latin typeface="Selawik" panose="020B0502040204020203" pitchFamily="34" charset="0"/>
            </a:endParaRPr>
          </a:p>
          <a:p>
            <a:r>
              <a:rPr lang="en-US" sz="2000" dirty="0">
                <a:latin typeface="Selawik" panose="020B0502040204020203" pitchFamily="34" charset="0"/>
                <a:hlinkClick r:id="rId6"/>
              </a:rPr>
              <a:t>Additional Advertising Options</a:t>
            </a:r>
            <a:endParaRPr lang="en-US" sz="2000" dirty="0">
              <a:latin typeface="Selawik" panose="020B0502040204020203" pitchFamily="34" charset="0"/>
            </a:endParaRPr>
          </a:p>
          <a:p>
            <a:r>
              <a:rPr lang="en-US" sz="2000" dirty="0">
                <a:latin typeface="Selawik" panose="020B0502040204020203" pitchFamily="34" charset="0"/>
                <a:hlinkClick r:id="rId7"/>
              </a:rPr>
              <a:t>Search and Screen Policy</a:t>
            </a:r>
            <a:endParaRPr lang="en-US" sz="2000" dirty="0">
              <a:latin typeface="Selawik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0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172A0AC-3DCE-4672-BCAF-28FEF91F6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E6F1C77-EDC9-4C5F-8C1C-62DD46BDA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Colourful envelopes">
            <a:extLst>
              <a:ext uri="{FF2B5EF4-FFF2-40B4-BE49-F238E27FC236}">
                <a16:creationId xmlns:a16="http://schemas.microsoft.com/office/drawing/2014/main" id="{31E846D0-E6B8-3B03-30D6-AAD6D92ED9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9706" r="8044" b="-1"/>
          <a:stretch/>
        </p:blipFill>
        <p:spPr>
          <a:xfrm>
            <a:off x="20" y="10"/>
            <a:ext cx="8450297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FC3D25-8C5E-99FD-A7F2-34E1B561B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62763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Recruitment Process Overview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D6963F0-A280-0290-89B6-669EDD4C3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9785"/>
            <a:ext cx="4619621" cy="3957178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Recruitments at UWL follow a Search Panel/Search Committee structure</a:t>
            </a:r>
          </a:p>
          <a:p>
            <a:r>
              <a:rPr lang="en-US" sz="2000">
                <a:solidFill>
                  <a:srgbClr val="FFFFFF"/>
                </a:solidFill>
              </a:rPr>
              <a:t> Consists of 4 major phases</a:t>
            </a:r>
          </a:p>
          <a:p>
            <a:pPr lvl="1"/>
            <a:r>
              <a:rPr lang="en-US" sz="2000">
                <a:solidFill>
                  <a:srgbClr val="FFFFFF"/>
                </a:solidFill>
              </a:rPr>
              <a:t>Staging/Launching of Recruitment</a:t>
            </a:r>
          </a:p>
          <a:p>
            <a:pPr lvl="1"/>
            <a:r>
              <a:rPr lang="en-US" sz="2000">
                <a:solidFill>
                  <a:srgbClr val="FFFFFF"/>
                </a:solidFill>
              </a:rPr>
              <a:t>Panel/Committee Tasks/Interviewing/Assessing candidates</a:t>
            </a:r>
          </a:p>
          <a:p>
            <a:pPr lvl="1"/>
            <a:r>
              <a:rPr lang="en-US" sz="2000">
                <a:solidFill>
                  <a:srgbClr val="FFFFFF"/>
                </a:solidFill>
              </a:rPr>
              <a:t>Recommending candidates for hire</a:t>
            </a:r>
          </a:p>
          <a:p>
            <a:pPr lvl="1"/>
            <a:r>
              <a:rPr lang="en-US" sz="2000">
                <a:solidFill>
                  <a:srgbClr val="FFFFFF"/>
                </a:solidFill>
              </a:rPr>
              <a:t>Closing of recruitment </a:t>
            </a:r>
          </a:p>
          <a:p>
            <a:r>
              <a:rPr lang="en-US" sz="2000">
                <a:solidFill>
                  <a:srgbClr val="FFFFFF"/>
                </a:solidFill>
              </a:rPr>
              <a:t>Search Committee/Panel makeup</a:t>
            </a:r>
          </a:p>
          <a:p>
            <a:r>
              <a:rPr lang="en-US" sz="2000">
                <a:solidFill>
                  <a:srgbClr val="FFFFFF"/>
                </a:solidFill>
              </a:rPr>
              <a:t>Recruitment Documents</a:t>
            </a:r>
          </a:p>
          <a:p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4" name="Picture 3" descr="A picture containing indoor&#10;&#10;Description automatically generated">
            <a:extLst>
              <a:ext uri="{FF2B5EF4-FFF2-40B4-BE49-F238E27FC236}">
                <a16:creationId xmlns:a16="http://schemas.microsoft.com/office/drawing/2014/main" id="{3B2F2794-AD02-4979-7F6F-BE90583A69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2" r="21148"/>
          <a:stretch/>
        </p:blipFill>
        <p:spPr>
          <a:xfrm>
            <a:off x="6225997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1366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6E442-8B09-3E2A-5FBD-3499F57F1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/>
              <a:t>Search Committees vs Search Panels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679AE-247C-AD41-AF82-62477392E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863" y="1943714"/>
            <a:ext cx="5157787" cy="823912"/>
          </a:xfrm>
        </p:spPr>
        <p:txBody>
          <a:bodyPr>
            <a:normAutofit/>
          </a:bodyPr>
          <a:lstStyle/>
          <a:p>
            <a:r>
              <a:rPr lang="en-US" dirty="0"/>
              <a:t>Search Committees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6769243B-19EA-AC75-D06A-A02676BF77E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6137654"/>
              </p:ext>
            </p:extLst>
          </p:nvPr>
        </p:nvGraphicFramePr>
        <p:xfrm>
          <a:off x="395938" y="2505075"/>
          <a:ext cx="5157787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D9559F-5910-48E2-1BC2-7070D168E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1943714"/>
            <a:ext cx="5183188" cy="823912"/>
          </a:xfrm>
        </p:spPr>
        <p:txBody>
          <a:bodyPr>
            <a:normAutofit/>
          </a:bodyPr>
          <a:lstStyle/>
          <a:p>
            <a:r>
              <a:rPr lang="en-US" dirty="0"/>
              <a:t>Search Panels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A67F9C0-2554-BB4B-CDFA-39F0C19105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397746"/>
              </p:ext>
            </p:extLst>
          </p:nvPr>
        </p:nvGraphicFramePr>
        <p:xfrm>
          <a:off x="5997575" y="2400300"/>
          <a:ext cx="5357813" cy="3890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8472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D1651D-D9BA-1634-2D93-4126370F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69" y="367507"/>
            <a:ext cx="11618752" cy="1325563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Phase 1) Staging/Launching of a Recruitment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26FFC0-7288-2B50-9CBF-293DD70B00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898591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938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D1651D-D9BA-1634-2D93-4126370F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Phase 2) Assessing/Interviewing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26FFC0-7288-2B50-9CBF-293DD70B00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164170"/>
              </p:ext>
            </p:extLst>
          </p:nvPr>
        </p:nvGraphicFramePr>
        <p:xfrm>
          <a:off x="838200" y="2228087"/>
          <a:ext cx="10515600" cy="4246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137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D1651D-D9BA-1634-2D93-4126370F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Phase 3) Recommendation to Hire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26FFC0-7288-2B50-9CBF-293DD70B00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435111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5998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D1651D-D9BA-1634-2D93-4126370F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Phase 4) Closing a Recruitment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26FFC0-7288-2B50-9CBF-293DD70B00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069329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311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1739CA5-F0F5-48E1-8E8C-F24B7182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3">
            <a:extLst>
              <a:ext uri="{FF2B5EF4-FFF2-40B4-BE49-F238E27FC236}">
                <a16:creationId xmlns:a16="http://schemas.microsoft.com/office/drawing/2014/main" id="{3EAD2937-F230-41D4-B9C5-975B129BF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D444A3-C338-4886-B7F1-4BA2AF46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8AAF4D-8AC8-5BEB-9691-A2EFC3E4D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</p:spPr>
        <p:txBody>
          <a:bodyPr>
            <a:normAutofit/>
          </a:bodyPr>
          <a:lstStyle/>
          <a:p>
            <a:r>
              <a:rPr lang="en-US" sz="4000" dirty="0"/>
              <a:t>Responsibilities for Supervisors vs S&amp;S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8B6D0-573D-991F-2DA4-A95BD924F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2656" y="2701427"/>
            <a:ext cx="4643344" cy="269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Supervisor/Department Chair role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initiating the search and screen process following department by-laws (faculty/IAS);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developing the position description;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securing a diverse group of individuals to serve on the search and screen committee/panel;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identifying a subject matter expert in a search and screen panel recruitment; may identify search chair in a committee recruitment.</a:t>
            </a:r>
          </a:p>
          <a:p>
            <a:pPr marL="0" indent="0">
              <a:buNone/>
            </a:pPr>
            <a:endParaRPr lang="en-US" sz="2000" dirty="0">
              <a:latin typeface="Selawik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01873C-6507-8224-20AB-218CD8FB3533}"/>
              </a:ext>
            </a:extLst>
          </p:cNvPr>
          <p:cNvSpPr txBox="1"/>
          <p:nvPr/>
        </p:nvSpPr>
        <p:spPr>
          <a:xfrm>
            <a:off x="6417280" y="2667000"/>
            <a:ext cx="439324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S&amp;S Committee/Panel Chair Responsibilities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coordinating with HR and AAO;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posting open meeting notices (Or ask HR to do so)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securing the necessary posting, interviewing and hiring approvals;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forwarding interview and reference questions to AAO and HR for review;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conducting reference checks;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arranging interviews, associated travel (if applicable) and reasonable requested accommodations (contact HR);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referring public records requests to HR;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333333"/>
                </a:solidFill>
                <a:effectLst/>
              </a:rPr>
              <a:t>providing closing recruitment documentation to HR. 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6775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B71E0-418A-F0B5-B763-81715ADE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HR Support - Options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DFF9BD-66E0-E02D-3BF1-B3237F67FB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0799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930</Words>
  <Application>Microsoft Office PowerPoint</Application>
  <PresentationFormat>Widescreen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Selawik</vt:lpstr>
      <vt:lpstr>Office Theme</vt:lpstr>
      <vt:lpstr>Recruitment Process and Strategies</vt:lpstr>
      <vt:lpstr>Recruitment Process Overview</vt:lpstr>
      <vt:lpstr>Search Committees vs Search Panels</vt:lpstr>
      <vt:lpstr>Phase 1) Staging/Launching of a Recruitment</vt:lpstr>
      <vt:lpstr>Phase 2) Assessing/Interviewing</vt:lpstr>
      <vt:lpstr>Phase 3) Recommendation to Hire</vt:lpstr>
      <vt:lpstr>Phase 4) Closing a Recruitment</vt:lpstr>
      <vt:lpstr>Responsibilities for Supervisors vs S&amp;S Chairs</vt:lpstr>
      <vt:lpstr>HR Support - Options</vt:lpstr>
      <vt:lpstr>Recruitment Resources for Supervisors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Onboarding Process and Strategies</dc:title>
  <dc:creator>Jackson Prowse</dc:creator>
  <cp:lastModifiedBy>Jackson Prowse</cp:lastModifiedBy>
  <cp:revision>13</cp:revision>
  <cp:lastPrinted>2023-03-13T20:03:08Z</cp:lastPrinted>
  <dcterms:created xsi:type="dcterms:W3CDTF">2023-01-13T20:45:09Z</dcterms:created>
  <dcterms:modified xsi:type="dcterms:W3CDTF">2023-03-21T18:03:56Z</dcterms:modified>
</cp:coreProperties>
</file>