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8.jpg" ContentType="image/jpeg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265" r:id="rId3"/>
    <p:sldId id="275" r:id="rId4"/>
    <p:sldId id="273" r:id="rId5"/>
    <p:sldId id="272" r:id="rId6"/>
    <p:sldId id="274" r:id="rId7"/>
    <p:sldId id="259" r:id="rId8"/>
    <p:sldId id="270" r:id="rId9"/>
    <p:sldId id="271" r:id="rId10"/>
    <p:sldId id="264" r:id="rId11"/>
  </p:sldIdLst>
  <p:sldSz cx="201168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5"/>
    <p:restoredTop sz="81910" autoAdjust="0"/>
  </p:normalViewPr>
  <p:slideViewPr>
    <p:cSldViewPr snapToGrid="0" snapToObjects="1">
      <p:cViewPr varScale="1">
        <p:scale>
          <a:sx n="60" d="100"/>
          <a:sy n="60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0D2E5-C96D-49AC-B1AA-DCA82541BD69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B30BE7-422E-4344-9829-899CFEAEF140}">
      <dgm:prSet/>
      <dgm:spPr/>
      <dgm:t>
        <a:bodyPr/>
        <a:lstStyle/>
        <a:p>
          <a:r>
            <a:rPr lang="en-US" dirty="0"/>
            <a:t>A person’s ownership of a result, experience, or task.</a:t>
          </a:r>
        </a:p>
      </dgm:t>
    </dgm:pt>
    <dgm:pt modelId="{BDDDB1AC-563D-4139-A741-02575EFF72A6}" type="parTrans" cxnId="{28850257-24C6-4524-BB09-BB62A1B7E27B}">
      <dgm:prSet/>
      <dgm:spPr/>
      <dgm:t>
        <a:bodyPr/>
        <a:lstStyle/>
        <a:p>
          <a:endParaRPr lang="en-US"/>
        </a:p>
      </dgm:t>
    </dgm:pt>
    <dgm:pt modelId="{DB7E1B89-D3BE-4479-8B82-975ADF6B7AB8}" type="sibTrans" cxnId="{28850257-24C6-4524-BB09-BB62A1B7E27B}">
      <dgm:prSet/>
      <dgm:spPr/>
      <dgm:t>
        <a:bodyPr/>
        <a:lstStyle/>
        <a:p>
          <a:endParaRPr lang="en-US"/>
        </a:p>
      </dgm:t>
    </dgm:pt>
    <dgm:pt modelId="{32B0BE74-1514-4C04-A103-285CC7CD14D6}">
      <dgm:prSet/>
      <dgm:spPr/>
      <dgm:t>
        <a:bodyPr/>
        <a:lstStyle/>
        <a:p>
          <a:r>
            <a:rPr lang="en-US"/>
            <a:t>Accountability comes after a person’s responsibilities are complete.</a:t>
          </a:r>
        </a:p>
      </dgm:t>
    </dgm:pt>
    <dgm:pt modelId="{D401211E-C43B-4509-845D-D0547CDA26F7}" type="parTrans" cxnId="{3887C4CC-8A17-40CC-8B2B-8CC0C6CB9C7F}">
      <dgm:prSet/>
      <dgm:spPr/>
      <dgm:t>
        <a:bodyPr/>
        <a:lstStyle/>
        <a:p>
          <a:endParaRPr lang="en-US"/>
        </a:p>
      </dgm:t>
    </dgm:pt>
    <dgm:pt modelId="{9C3365D9-455C-44CC-AECC-0158EDB0CC78}" type="sibTrans" cxnId="{3887C4CC-8A17-40CC-8B2B-8CC0C6CB9C7F}">
      <dgm:prSet/>
      <dgm:spPr/>
      <dgm:t>
        <a:bodyPr/>
        <a:lstStyle/>
        <a:p>
          <a:endParaRPr lang="en-US"/>
        </a:p>
      </dgm:t>
    </dgm:pt>
    <dgm:pt modelId="{8442F7FA-6407-43E1-A612-BD9D954E17C2}" type="pres">
      <dgm:prSet presAssocID="{4BF0D2E5-C96D-49AC-B1AA-DCA82541BD6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B47B96-1A7F-411D-BC7B-889A930DF1BE}" type="pres">
      <dgm:prSet presAssocID="{42B30BE7-422E-4344-9829-899CFEAEF140}" presName="hierRoot1" presStyleCnt="0"/>
      <dgm:spPr/>
    </dgm:pt>
    <dgm:pt modelId="{1054D345-DADA-40A8-8CB4-89138AC87B69}" type="pres">
      <dgm:prSet presAssocID="{42B30BE7-422E-4344-9829-899CFEAEF140}" presName="composite" presStyleCnt="0"/>
      <dgm:spPr/>
    </dgm:pt>
    <dgm:pt modelId="{1DAC25E6-42F3-4690-9F40-0586F1919399}" type="pres">
      <dgm:prSet presAssocID="{42B30BE7-422E-4344-9829-899CFEAEF140}" presName="background" presStyleLbl="node0" presStyleIdx="0" presStyleCnt="2"/>
      <dgm:spPr/>
    </dgm:pt>
    <dgm:pt modelId="{E5A1692F-550A-4B47-85EC-6469F0C02589}" type="pres">
      <dgm:prSet presAssocID="{42B30BE7-422E-4344-9829-899CFEAEF140}" presName="text" presStyleLbl="fgAcc0" presStyleIdx="0" presStyleCnt="2">
        <dgm:presLayoutVars>
          <dgm:chPref val="3"/>
        </dgm:presLayoutVars>
      </dgm:prSet>
      <dgm:spPr/>
    </dgm:pt>
    <dgm:pt modelId="{D7E3061E-E844-4242-82F3-B06B7DF3A275}" type="pres">
      <dgm:prSet presAssocID="{42B30BE7-422E-4344-9829-899CFEAEF140}" presName="hierChild2" presStyleCnt="0"/>
      <dgm:spPr/>
    </dgm:pt>
    <dgm:pt modelId="{16EEBA36-C914-4FC5-82BF-9D523757634D}" type="pres">
      <dgm:prSet presAssocID="{32B0BE74-1514-4C04-A103-285CC7CD14D6}" presName="hierRoot1" presStyleCnt="0"/>
      <dgm:spPr/>
    </dgm:pt>
    <dgm:pt modelId="{9CA82129-78F6-480F-A1E0-24B758D4B02B}" type="pres">
      <dgm:prSet presAssocID="{32B0BE74-1514-4C04-A103-285CC7CD14D6}" presName="composite" presStyleCnt="0"/>
      <dgm:spPr/>
    </dgm:pt>
    <dgm:pt modelId="{018C90C0-D9D4-4BCE-9568-F457EBA66039}" type="pres">
      <dgm:prSet presAssocID="{32B0BE74-1514-4C04-A103-285CC7CD14D6}" presName="background" presStyleLbl="node0" presStyleIdx="1" presStyleCnt="2"/>
      <dgm:spPr/>
    </dgm:pt>
    <dgm:pt modelId="{6454B393-E770-4E20-82BF-90C0B883BAF5}" type="pres">
      <dgm:prSet presAssocID="{32B0BE74-1514-4C04-A103-285CC7CD14D6}" presName="text" presStyleLbl="fgAcc0" presStyleIdx="1" presStyleCnt="2">
        <dgm:presLayoutVars>
          <dgm:chPref val="3"/>
        </dgm:presLayoutVars>
      </dgm:prSet>
      <dgm:spPr/>
    </dgm:pt>
    <dgm:pt modelId="{1B137C14-705D-4548-9A41-2E46499A3865}" type="pres">
      <dgm:prSet presAssocID="{32B0BE74-1514-4C04-A103-285CC7CD14D6}" presName="hierChild2" presStyleCnt="0"/>
      <dgm:spPr/>
    </dgm:pt>
  </dgm:ptLst>
  <dgm:cxnLst>
    <dgm:cxn modelId="{28850257-24C6-4524-BB09-BB62A1B7E27B}" srcId="{4BF0D2E5-C96D-49AC-B1AA-DCA82541BD69}" destId="{42B30BE7-422E-4344-9829-899CFEAEF140}" srcOrd="0" destOrd="0" parTransId="{BDDDB1AC-563D-4139-A741-02575EFF72A6}" sibTransId="{DB7E1B89-D3BE-4479-8B82-975ADF6B7AB8}"/>
    <dgm:cxn modelId="{B0DF4059-DC18-4B6F-9749-A12A7980D230}" type="presOf" srcId="{32B0BE74-1514-4C04-A103-285CC7CD14D6}" destId="{6454B393-E770-4E20-82BF-90C0B883BAF5}" srcOrd="0" destOrd="0" presId="urn:microsoft.com/office/officeart/2005/8/layout/hierarchy1"/>
    <dgm:cxn modelId="{9F63E993-E534-47A7-82B5-9C45571EBB5C}" type="presOf" srcId="{42B30BE7-422E-4344-9829-899CFEAEF140}" destId="{E5A1692F-550A-4B47-85EC-6469F0C02589}" srcOrd="0" destOrd="0" presId="urn:microsoft.com/office/officeart/2005/8/layout/hierarchy1"/>
    <dgm:cxn modelId="{3887C4CC-8A17-40CC-8B2B-8CC0C6CB9C7F}" srcId="{4BF0D2E5-C96D-49AC-B1AA-DCA82541BD69}" destId="{32B0BE74-1514-4C04-A103-285CC7CD14D6}" srcOrd="1" destOrd="0" parTransId="{D401211E-C43B-4509-845D-D0547CDA26F7}" sibTransId="{9C3365D9-455C-44CC-AECC-0158EDB0CC78}"/>
    <dgm:cxn modelId="{7B4543F8-19E5-43C2-AA83-685E1E08339B}" type="presOf" srcId="{4BF0D2E5-C96D-49AC-B1AA-DCA82541BD69}" destId="{8442F7FA-6407-43E1-A612-BD9D954E17C2}" srcOrd="0" destOrd="0" presId="urn:microsoft.com/office/officeart/2005/8/layout/hierarchy1"/>
    <dgm:cxn modelId="{258AB81F-6E26-41CE-9950-5AF636D4F828}" type="presParOf" srcId="{8442F7FA-6407-43E1-A612-BD9D954E17C2}" destId="{43B47B96-1A7F-411D-BC7B-889A930DF1BE}" srcOrd="0" destOrd="0" presId="urn:microsoft.com/office/officeart/2005/8/layout/hierarchy1"/>
    <dgm:cxn modelId="{231DE028-2EB3-433B-BFA5-8695DE7BEBE1}" type="presParOf" srcId="{43B47B96-1A7F-411D-BC7B-889A930DF1BE}" destId="{1054D345-DADA-40A8-8CB4-89138AC87B69}" srcOrd="0" destOrd="0" presId="urn:microsoft.com/office/officeart/2005/8/layout/hierarchy1"/>
    <dgm:cxn modelId="{EADD2DFD-C045-49C6-8B10-560F113FD808}" type="presParOf" srcId="{1054D345-DADA-40A8-8CB4-89138AC87B69}" destId="{1DAC25E6-42F3-4690-9F40-0586F1919399}" srcOrd="0" destOrd="0" presId="urn:microsoft.com/office/officeart/2005/8/layout/hierarchy1"/>
    <dgm:cxn modelId="{6BEAD8D2-9D91-4CD9-BD69-BECD5FFC32D3}" type="presParOf" srcId="{1054D345-DADA-40A8-8CB4-89138AC87B69}" destId="{E5A1692F-550A-4B47-85EC-6469F0C02589}" srcOrd="1" destOrd="0" presId="urn:microsoft.com/office/officeart/2005/8/layout/hierarchy1"/>
    <dgm:cxn modelId="{880B0061-6888-4724-8794-97C3D80E1CC6}" type="presParOf" srcId="{43B47B96-1A7F-411D-BC7B-889A930DF1BE}" destId="{D7E3061E-E844-4242-82F3-B06B7DF3A275}" srcOrd="1" destOrd="0" presId="urn:microsoft.com/office/officeart/2005/8/layout/hierarchy1"/>
    <dgm:cxn modelId="{00CD6A99-E32D-4B10-9397-27AF859D5302}" type="presParOf" srcId="{8442F7FA-6407-43E1-A612-BD9D954E17C2}" destId="{16EEBA36-C914-4FC5-82BF-9D523757634D}" srcOrd="1" destOrd="0" presId="urn:microsoft.com/office/officeart/2005/8/layout/hierarchy1"/>
    <dgm:cxn modelId="{7DD31E0D-A740-4517-903C-AF0BD9447203}" type="presParOf" srcId="{16EEBA36-C914-4FC5-82BF-9D523757634D}" destId="{9CA82129-78F6-480F-A1E0-24B758D4B02B}" srcOrd="0" destOrd="0" presId="urn:microsoft.com/office/officeart/2005/8/layout/hierarchy1"/>
    <dgm:cxn modelId="{04221B54-5326-488D-9C72-EFB28CEE7B74}" type="presParOf" srcId="{9CA82129-78F6-480F-A1E0-24B758D4B02B}" destId="{018C90C0-D9D4-4BCE-9568-F457EBA66039}" srcOrd="0" destOrd="0" presId="urn:microsoft.com/office/officeart/2005/8/layout/hierarchy1"/>
    <dgm:cxn modelId="{A04867C4-1108-4E44-AEC7-36799D295985}" type="presParOf" srcId="{9CA82129-78F6-480F-A1E0-24B758D4B02B}" destId="{6454B393-E770-4E20-82BF-90C0B883BAF5}" srcOrd="1" destOrd="0" presId="urn:microsoft.com/office/officeart/2005/8/layout/hierarchy1"/>
    <dgm:cxn modelId="{E6052DEA-331E-4E18-B2B7-A1F6C62BEE95}" type="presParOf" srcId="{16EEBA36-C914-4FC5-82BF-9D523757634D}" destId="{1B137C14-705D-4548-9A41-2E46499A38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6BE02-17C3-44CB-8EB4-028A2E06A9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F37E9C-7814-4451-AEC3-DCF499DD2962}">
      <dgm:prSet/>
      <dgm:spPr/>
      <dgm:t>
        <a:bodyPr/>
        <a:lstStyle/>
        <a:p>
          <a:r>
            <a:rPr lang="en-US" b="0" i="0" dirty="0"/>
            <a:t>Training</a:t>
          </a:r>
          <a:endParaRPr lang="en-US" dirty="0"/>
        </a:p>
      </dgm:t>
    </dgm:pt>
    <dgm:pt modelId="{58EA5865-90D9-441C-AFB6-1AB520C85AA8}" type="parTrans" cxnId="{4039D243-CB63-41FF-90FC-CDDAF65EF97E}">
      <dgm:prSet/>
      <dgm:spPr/>
      <dgm:t>
        <a:bodyPr/>
        <a:lstStyle/>
        <a:p>
          <a:endParaRPr lang="en-US"/>
        </a:p>
      </dgm:t>
    </dgm:pt>
    <dgm:pt modelId="{9EC1F00E-6653-4CE2-86AA-857ED84B148C}" type="sibTrans" cxnId="{4039D243-CB63-41FF-90FC-CDDAF65EF97E}">
      <dgm:prSet/>
      <dgm:spPr/>
      <dgm:t>
        <a:bodyPr/>
        <a:lstStyle/>
        <a:p>
          <a:endParaRPr lang="en-US"/>
        </a:p>
      </dgm:t>
    </dgm:pt>
    <dgm:pt modelId="{F3DE0A78-2AF0-463E-AFA8-ED495329C2FA}">
      <dgm:prSet/>
      <dgm:spPr/>
      <dgm:t>
        <a:bodyPr/>
        <a:lstStyle/>
        <a:p>
          <a:r>
            <a:rPr lang="en-US" b="0" i="0" dirty="0"/>
            <a:t>Regular follow-ups</a:t>
          </a:r>
          <a:endParaRPr lang="en-US" dirty="0"/>
        </a:p>
      </dgm:t>
    </dgm:pt>
    <dgm:pt modelId="{C28B19B0-D1F3-4EF6-BC2F-63B9BE50E2AA}" type="parTrans" cxnId="{073E5138-C299-4E29-AD09-8EDD14F22D20}">
      <dgm:prSet/>
      <dgm:spPr/>
      <dgm:t>
        <a:bodyPr/>
        <a:lstStyle/>
        <a:p>
          <a:endParaRPr lang="en-US"/>
        </a:p>
      </dgm:t>
    </dgm:pt>
    <dgm:pt modelId="{7C2A5021-DB5B-45E4-8F10-A65CF4916B93}" type="sibTrans" cxnId="{073E5138-C299-4E29-AD09-8EDD14F22D20}">
      <dgm:prSet/>
      <dgm:spPr/>
      <dgm:t>
        <a:bodyPr/>
        <a:lstStyle/>
        <a:p>
          <a:endParaRPr lang="en-US"/>
        </a:p>
      </dgm:t>
    </dgm:pt>
    <dgm:pt modelId="{4BD4D7B0-4BE6-4E7A-AAA6-086431443A07}">
      <dgm:prSet/>
      <dgm:spPr/>
      <dgm:t>
        <a:bodyPr/>
        <a:lstStyle/>
        <a:p>
          <a:r>
            <a:rPr lang="en-US" b="0" i="0" dirty="0"/>
            <a:t>Performance Evaluations</a:t>
          </a:r>
          <a:endParaRPr lang="en-US" dirty="0"/>
        </a:p>
      </dgm:t>
    </dgm:pt>
    <dgm:pt modelId="{56B2C33B-9F32-4BA1-8353-91EBF53915EE}" type="parTrans" cxnId="{4FD2A284-C694-42BA-A8EC-67AD1BAB8E40}">
      <dgm:prSet/>
      <dgm:spPr/>
      <dgm:t>
        <a:bodyPr/>
        <a:lstStyle/>
        <a:p>
          <a:endParaRPr lang="en-US"/>
        </a:p>
      </dgm:t>
    </dgm:pt>
    <dgm:pt modelId="{15329169-8265-4CCD-A76A-DFB86BF87F86}" type="sibTrans" cxnId="{4FD2A284-C694-42BA-A8EC-67AD1BAB8E40}">
      <dgm:prSet/>
      <dgm:spPr/>
      <dgm:t>
        <a:bodyPr/>
        <a:lstStyle/>
        <a:p>
          <a:endParaRPr lang="en-US"/>
        </a:p>
      </dgm:t>
    </dgm:pt>
    <dgm:pt modelId="{40488FB4-C9A4-4691-BA62-B5CE7C14B524}">
      <dgm:prSet/>
      <dgm:spPr/>
      <dgm:t>
        <a:bodyPr/>
        <a:lstStyle/>
        <a:p>
          <a:r>
            <a:rPr lang="en-US" b="0" i="0" dirty="0"/>
            <a:t>Coaching / Counseling</a:t>
          </a:r>
          <a:endParaRPr lang="en-US" dirty="0"/>
        </a:p>
      </dgm:t>
    </dgm:pt>
    <dgm:pt modelId="{E14495CE-3E63-4E94-8F57-71976C3005A2}" type="parTrans" cxnId="{440BA36F-7E85-436C-9A8D-AAD72E436472}">
      <dgm:prSet/>
      <dgm:spPr/>
      <dgm:t>
        <a:bodyPr/>
        <a:lstStyle/>
        <a:p>
          <a:endParaRPr lang="en-US"/>
        </a:p>
      </dgm:t>
    </dgm:pt>
    <dgm:pt modelId="{C89C7E82-E99A-48C8-B317-3B9F91D91FC5}" type="sibTrans" cxnId="{440BA36F-7E85-436C-9A8D-AAD72E436472}">
      <dgm:prSet/>
      <dgm:spPr/>
      <dgm:t>
        <a:bodyPr/>
        <a:lstStyle/>
        <a:p>
          <a:endParaRPr lang="en-US"/>
        </a:p>
      </dgm:t>
    </dgm:pt>
    <dgm:pt modelId="{E64592D3-310B-4E54-B82A-CF35C76D29E8}">
      <dgm:prSet/>
      <dgm:spPr/>
      <dgm:t>
        <a:bodyPr/>
        <a:lstStyle/>
        <a:p>
          <a:r>
            <a:rPr lang="en-US" b="0" i="0" dirty="0"/>
            <a:t>Performance Improvement Plan</a:t>
          </a:r>
          <a:endParaRPr lang="en-US" dirty="0"/>
        </a:p>
      </dgm:t>
    </dgm:pt>
    <dgm:pt modelId="{8769E7E1-CC19-47ED-8113-842A5047D968}" type="parTrans" cxnId="{1F43E112-D280-4CEA-9FF6-BA2C7198AB28}">
      <dgm:prSet/>
      <dgm:spPr/>
      <dgm:t>
        <a:bodyPr/>
        <a:lstStyle/>
        <a:p>
          <a:endParaRPr lang="en-US"/>
        </a:p>
      </dgm:t>
    </dgm:pt>
    <dgm:pt modelId="{691B9B86-EB21-48AC-91DC-6E4E1CFC57FD}" type="sibTrans" cxnId="{1F43E112-D280-4CEA-9FF6-BA2C7198AB28}">
      <dgm:prSet/>
      <dgm:spPr/>
      <dgm:t>
        <a:bodyPr/>
        <a:lstStyle/>
        <a:p>
          <a:endParaRPr lang="en-US"/>
        </a:p>
      </dgm:t>
    </dgm:pt>
    <dgm:pt modelId="{340B034A-6B2A-48C8-8227-FEC4253EA56B}">
      <dgm:prSet/>
      <dgm:spPr/>
      <dgm:t>
        <a:bodyPr/>
        <a:lstStyle/>
        <a:p>
          <a:r>
            <a:rPr lang="en-US" b="0" i="0" dirty="0"/>
            <a:t>Termination</a:t>
          </a:r>
          <a:endParaRPr lang="en-US" dirty="0"/>
        </a:p>
      </dgm:t>
    </dgm:pt>
    <dgm:pt modelId="{FA88962C-46CC-4150-8061-6FB1D9A18311}" type="parTrans" cxnId="{5DC42759-F90F-4CD2-96D6-25806C121788}">
      <dgm:prSet/>
      <dgm:spPr/>
      <dgm:t>
        <a:bodyPr/>
        <a:lstStyle/>
        <a:p>
          <a:endParaRPr lang="en-US"/>
        </a:p>
      </dgm:t>
    </dgm:pt>
    <dgm:pt modelId="{B4BD40CE-B673-4D0F-8988-73EB38DB93B5}" type="sibTrans" cxnId="{5DC42759-F90F-4CD2-96D6-25806C121788}">
      <dgm:prSet/>
      <dgm:spPr/>
      <dgm:t>
        <a:bodyPr/>
        <a:lstStyle/>
        <a:p>
          <a:endParaRPr lang="en-US"/>
        </a:p>
      </dgm:t>
    </dgm:pt>
    <dgm:pt modelId="{610809A6-CCF2-4237-9D3A-14963DCDAD61}" type="pres">
      <dgm:prSet presAssocID="{DF06BE02-17C3-44CB-8EB4-028A2E06A93B}" presName="linear" presStyleCnt="0">
        <dgm:presLayoutVars>
          <dgm:animLvl val="lvl"/>
          <dgm:resizeHandles val="exact"/>
        </dgm:presLayoutVars>
      </dgm:prSet>
      <dgm:spPr/>
    </dgm:pt>
    <dgm:pt modelId="{BF7EDFB9-3823-497B-8F65-A4F2DA039ADC}" type="pres">
      <dgm:prSet presAssocID="{BFF37E9C-7814-4451-AEC3-DCF499DD296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EFBD7CD-70D6-4AA0-8063-8484208BF281}" type="pres">
      <dgm:prSet presAssocID="{9EC1F00E-6653-4CE2-86AA-857ED84B148C}" presName="spacer" presStyleCnt="0"/>
      <dgm:spPr/>
    </dgm:pt>
    <dgm:pt modelId="{7A494480-37E2-4C73-A4ED-EAB3D4C363AD}" type="pres">
      <dgm:prSet presAssocID="{F3DE0A78-2AF0-463E-AFA8-ED495329C2F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BE0BE60-EBDF-4860-8B0A-50F9B41A55B1}" type="pres">
      <dgm:prSet presAssocID="{7C2A5021-DB5B-45E4-8F10-A65CF4916B93}" presName="spacer" presStyleCnt="0"/>
      <dgm:spPr/>
    </dgm:pt>
    <dgm:pt modelId="{CE49817F-A8D8-4161-B53B-F238DC67ED69}" type="pres">
      <dgm:prSet presAssocID="{4BD4D7B0-4BE6-4E7A-AAA6-086431443A0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29C2BEF-A535-4A7C-855F-66C74009AAEB}" type="pres">
      <dgm:prSet presAssocID="{15329169-8265-4CCD-A76A-DFB86BF87F86}" presName="spacer" presStyleCnt="0"/>
      <dgm:spPr/>
    </dgm:pt>
    <dgm:pt modelId="{ECAF223A-DEF4-41F5-AFFB-AF2C80C71A15}" type="pres">
      <dgm:prSet presAssocID="{40488FB4-C9A4-4691-BA62-B5CE7C14B52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F62601D-BC57-4A95-A6EF-47B9BCDA90D2}" type="pres">
      <dgm:prSet presAssocID="{C89C7E82-E99A-48C8-B317-3B9F91D91FC5}" presName="spacer" presStyleCnt="0"/>
      <dgm:spPr/>
    </dgm:pt>
    <dgm:pt modelId="{239CB3EF-A078-48BD-986F-D77DA5A94DF3}" type="pres">
      <dgm:prSet presAssocID="{E64592D3-310B-4E54-B82A-CF35C76D29E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11AA6A6-C8E1-4966-824E-2C501199C958}" type="pres">
      <dgm:prSet presAssocID="{691B9B86-EB21-48AC-91DC-6E4E1CFC57FD}" presName="spacer" presStyleCnt="0"/>
      <dgm:spPr/>
    </dgm:pt>
    <dgm:pt modelId="{36772FCA-BB67-4F80-9A17-8D34867C141E}" type="pres">
      <dgm:prSet presAssocID="{340B034A-6B2A-48C8-8227-FEC4253EA56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F43E112-D280-4CEA-9FF6-BA2C7198AB28}" srcId="{DF06BE02-17C3-44CB-8EB4-028A2E06A93B}" destId="{E64592D3-310B-4E54-B82A-CF35C76D29E8}" srcOrd="4" destOrd="0" parTransId="{8769E7E1-CC19-47ED-8113-842A5047D968}" sibTransId="{691B9B86-EB21-48AC-91DC-6E4E1CFC57FD}"/>
    <dgm:cxn modelId="{7C6CB625-F455-415D-94E7-345C3C3B6887}" type="presOf" srcId="{E64592D3-310B-4E54-B82A-CF35C76D29E8}" destId="{239CB3EF-A078-48BD-986F-D77DA5A94DF3}" srcOrd="0" destOrd="0" presId="urn:microsoft.com/office/officeart/2005/8/layout/vList2"/>
    <dgm:cxn modelId="{5E385A2E-69E8-42A7-B36F-7C1B3EDC604F}" type="presOf" srcId="{DF06BE02-17C3-44CB-8EB4-028A2E06A93B}" destId="{610809A6-CCF2-4237-9D3A-14963DCDAD61}" srcOrd="0" destOrd="0" presId="urn:microsoft.com/office/officeart/2005/8/layout/vList2"/>
    <dgm:cxn modelId="{073E5138-C299-4E29-AD09-8EDD14F22D20}" srcId="{DF06BE02-17C3-44CB-8EB4-028A2E06A93B}" destId="{F3DE0A78-2AF0-463E-AFA8-ED495329C2FA}" srcOrd="1" destOrd="0" parTransId="{C28B19B0-D1F3-4EF6-BC2F-63B9BE50E2AA}" sibTransId="{7C2A5021-DB5B-45E4-8F10-A65CF4916B93}"/>
    <dgm:cxn modelId="{29D42D39-5AD9-49F9-9F67-6F1E6DA25EE1}" type="presOf" srcId="{340B034A-6B2A-48C8-8227-FEC4253EA56B}" destId="{36772FCA-BB67-4F80-9A17-8D34867C141E}" srcOrd="0" destOrd="0" presId="urn:microsoft.com/office/officeart/2005/8/layout/vList2"/>
    <dgm:cxn modelId="{4039D243-CB63-41FF-90FC-CDDAF65EF97E}" srcId="{DF06BE02-17C3-44CB-8EB4-028A2E06A93B}" destId="{BFF37E9C-7814-4451-AEC3-DCF499DD2962}" srcOrd="0" destOrd="0" parTransId="{58EA5865-90D9-441C-AFB6-1AB520C85AA8}" sibTransId="{9EC1F00E-6653-4CE2-86AA-857ED84B148C}"/>
    <dgm:cxn modelId="{440BA36F-7E85-436C-9A8D-AAD72E436472}" srcId="{DF06BE02-17C3-44CB-8EB4-028A2E06A93B}" destId="{40488FB4-C9A4-4691-BA62-B5CE7C14B524}" srcOrd="3" destOrd="0" parTransId="{E14495CE-3E63-4E94-8F57-71976C3005A2}" sibTransId="{C89C7E82-E99A-48C8-B317-3B9F91D91FC5}"/>
    <dgm:cxn modelId="{5DC42759-F90F-4CD2-96D6-25806C121788}" srcId="{DF06BE02-17C3-44CB-8EB4-028A2E06A93B}" destId="{340B034A-6B2A-48C8-8227-FEC4253EA56B}" srcOrd="5" destOrd="0" parTransId="{FA88962C-46CC-4150-8061-6FB1D9A18311}" sibTransId="{B4BD40CE-B673-4D0F-8988-73EB38DB93B5}"/>
    <dgm:cxn modelId="{4FD2A284-C694-42BA-A8EC-67AD1BAB8E40}" srcId="{DF06BE02-17C3-44CB-8EB4-028A2E06A93B}" destId="{4BD4D7B0-4BE6-4E7A-AAA6-086431443A07}" srcOrd="2" destOrd="0" parTransId="{56B2C33B-9F32-4BA1-8353-91EBF53915EE}" sibTransId="{15329169-8265-4CCD-A76A-DFB86BF87F86}"/>
    <dgm:cxn modelId="{5BE0548E-16B4-4726-95FB-87B9EF5C11B8}" type="presOf" srcId="{F3DE0A78-2AF0-463E-AFA8-ED495329C2FA}" destId="{7A494480-37E2-4C73-A4ED-EAB3D4C363AD}" srcOrd="0" destOrd="0" presId="urn:microsoft.com/office/officeart/2005/8/layout/vList2"/>
    <dgm:cxn modelId="{3B2BA1E7-EE85-4C6E-9488-D8E99A835E35}" type="presOf" srcId="{40488FB4-C9A4-4691-BA62-B5CE7C14B524}" destId="{ECAF223A-DEF4-41F5-AFFB-AF2C80C71A15}" srcOrd="0" destOrd="0" presId="urn:microsoft.com/office/officeart/2005/8/layout/vList2"/>
    <dgm:cxn modelId="{12B5E1E8-B753-4852-95CE-05D3FE4E7EC0}" type="presOf" srcId="{BFF37E9C-7814-4451-AEC3-DCF499DD2962}" destId="{BF7EDFB9-3823-497B-8F65-A4F2DA039ADC}" srcOrd="0" destOrd="0" presId="urn:microsoft.com/office/officeart/2005/8/layout/vList2"/>
    <dgm:cxn modelId="{5F3BBFFD-B3A3-4D00-AF61-AEEC2F5EA59D}" type="presOf" srcId="{4BD4D7B0-4BE6-4E7A-AAA6-086431443A07}" destId="{CE49817F-A8D8-4161-B53B-F238DC67ED69}" srcOrd="0" destOrd="0" presId="urn:microsoft.com/office/officeart/2005/8/layout/vList2"/>
    <dgm:cxn modelId="{C95EB3AC-51F4-45DD-B598-593E79B4ECE9}" type="presParOf" srcId="{610809A6-CCF2-4237-9D3A-14963DCDAD61}" destId="{BF7EDFB9-3823-497B-8F65-A4F2DA039ADC}" srcOrd="0" destOrd="0" presId="urn:microsoft.com/office/officeart/2005/8/layout/vList2"/>
    <dgm:cxn modelId="{39594291-6BE5-41EE-91CC-DDF4857CFCA8}" type="presParOf" srcId="{610809A6-CCF2-4237-9D3A-14963DCDAD61}" destId="{2EFBD7CD-70D6-4AA0-8063-8484208BF281}" srcOrd="1" destOrd="0" presId="urn:microsoft.com/office/officeart/2005/8/layout/vList2"/>
    <dgm:cxn modelId="{B2B7BD57-A3B3-4817-878E-B219F4F3D1F9}" type="presParOf" srcId="{610809A6-CCF2-4237-9D3A-14963DCDAD61}" destId="{7A494480-37E2-4C73-A4ED-EAB3D4C363AD}" srcOrd="2" destOrd="0" presId="urn:microsoft.com/office/officeart/2005/8/layout/vList2"/>
    <dgm:cxn modelId="{326E1329-3B72-4702-B680-C53ACF35C32D}" type="presParOf" srcId="{610809A6-CCF2-4237-9D3A-14963DCDAD61}" destId="{5BE0BE60-EBDF-4860-8B0A-50F9B41A55B1}" srcOrd="3" destOrd="0" presId="urn:microsoft.com/office/officeart/2005/8/layout/vList2"/>
    <dgm:cxn modelId="{5DB36ED7-1D1E-47D1-B302-B247AF57C71B}" type="presParOf" srcId="{610809A6-CCF2-4237-9D3A-14963DCDAD61}" destId="{CE49817F-A8D8-4161-B53B-F238DC67ED69}" srcOrd="4" destOrd="0" presId="urn:microsoft.com/office/officeart/2005/8/layout/vList2"/>
    <dgm:cxn modelId="{35043164-7DAD-430B-A052-3F77E940D613}" type="presParOf" srcId="{610809A6-CCF2-4237-9D3A-14963DCDAD61}" destId="{A29C2BEF-A535-4A7C-855F-66C74009AAEB}" srcOrd="5" destOrd="0" presId="urn:microsoft.com/office/officeart/2005/8/layout/vList2"/>
    <dgm:cxn modelId="{0EDEF24C-2BE2-41BD-A652-E9F8E4C5EC26}" type="presParOf" srcId="{610809A6-CCF2-4237-9D3A-14963DCDAD61}" destId="{ECAF223A-DEF4-41F5-AFFB-AF2C80C71A15}" srcOrd="6" destOrd="0" presId="urn:microsoft.com/office/officeart/2005/8/layout/vList2"/>
    <dgm:cxn modelId="{BFA290BC-11FD-40AD-BE63-D072E734AEE4}" type="presParOf" srcId="{610809A6-CCF2-4237-9D3A-14963DCDAD61}" destId="{3F62601D-BC57-4A95-A6EF-47B9BCDA90D2}" srcOrd="7" destOrd="0" presId="urn:microsoft.com/office/officeart/2005/8/layout/vList2"/>
    <dgm:cxn modelId="{50F7A088-83BB-49FD-B8A5-F70F4B1F256E}" type="presParOf" srcId="{610809A6-CCF2-4237-9D3A-14963DCDAD61}" destId="{239CB3EF-A078-48BD-986F-D77DA5A94DF3}" srcOrd="8" destOrd="0" presId="urn:microsoft.com/office/officeart/2005/8/layout/vList2"/>
    <dgm:cxn modelId="{B771B0A9-C488-4A7D-B152-311899F2AAA2}" type="presParOf" srcId="{610809A6-CCF2-4237-9D3A-14963DCDAD61}" destId="{E11AA6A6-C8E1-4966-824E-2C501199C958}" srcOrd="9" destOrd="0" presId="urn:microsoft.com/office/officeart/2005/8/layout/vList2"/>
    <dgm:cxn modelId="{1256CB8E-6F14-4EA2-86A2-AF3B01D2DC6D}" type="presParOf" srcId="{610809A6-CCF2-4237-9D3A-14963DCDAD61}" destId="{36772FCA-BB67-4F80-9A17-8D34867C141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C25E6-42F3-4690-9F40-0586F1919399}">
      <dsp:nvSpPr>
        <dsp:cNvPr id="0" name=""/>
        <dsp:cNvSpPr/>
      </dsp:nvSpPr>
      <dsp:spPr>
        <a:xfrm>
          <a:off x="2118" y="510778"/>
          <a:ext cx="7434215" cy="4720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1692F-550A-4B47-85EC-6469F0C02589}">
      <dsp:nvSpPr>
        <dsp:cNvPr id="0" name=""/>
        <dsp:cNvSpPr/>
      </dsp:nvSpPr>
      <dsp:spPr>
        <a:xfrm>
          <a:off x="828142" y="1295501"/>
          <a:ext cx="7434215" cy="4720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A person’s ownership of a result, experience, or task.</a:t>
          </a:r>
        </a:p>
      </dsp:txBody>
      <dsp:txXfrm>
        <a:off x="966407" y="1433766"/>
        <a:ext cx="7157685" cy="4444197"/>
      </dsp:txXfrm>
    </dsp:sp>
    <dsp:sp modelId="{018C90C0-D9D4-4BCE-9568-F457EBA66039}">
      <dsp:nvSpPr>
        <dsp:cNvPr id="0" name=""/>
        <dsp:cNvSpPr/>
      </dsp:nvSpPr>
      <dsp:spPr>
        <a:xfrm>
          <a:off x="9088381" y="510778"/>
          <a:ext cx="7434215" cy="4720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54B393-E770-4E20-82BF-90C0B883BAF5}">
      <dsp:nvSpPr>
        <dsp:cNvPr id="0" name=""/>
        <dsp:cNvSpPr/>
      </dsp:nvSpPr>
      <dsp:spPr>
        <a:xfrm>
          <a:off x="9914405" y="1295501"/>
          <a:ext cx="7434215" cy="4720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Accountability comes after a person’s responsibilities are complete.</a:t>
          </a:r>
        </a:p>
      </dsp:txBody>
      <dsp:txXfrm>
        <a:off x="10052670" y="1433766"/>
        <a:ext cx="7157685" cy="4444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EDFB9-3823-497B-8F65-A4F2DA039ADC}">
      <dsp:nvSpPr>
        <dsp:cNvPr id="0" name=""/>
        <dsp:cNvSpPr/>
      </dsp:nvSpPr>
      <dsp:spPr>
        <a:xfrm>
          <a:off x="0" y="71842"/>
          <a:ext cx="10318641" cy="11272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 dirty="0"/>
            <a:t>Training</a:t>
          </a:r>
          <a:endParaRPr lang="en-US" sz="4700" kern="1200" dirty="0"/>
        </a:p>
      </dsp:txBody>
      <dsp:txXfrm>
        <a:off x="55030" y="126872"/>
        <a:ext cx="10208581" cy="1017235"/>
      </dsp:txXfrm>
    </dsp:sp>
    <dsp:sp modelId="{7A494480-37E2-4C73-A4ED-EAB3D4C363AD}">
      <dsp:nvSpPr>
        <dsp:cNvPr id="0" name=""/>
        <dsp:cNvSpPr/>
      </dsp:nvSpPr>
      <dsp:spPr>
        <a:xfrm>
          <a:off x="0" y="1334497"/>
          <a:ext cx="10318641" cy="1127295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 dirty="0"/>
            <a:t>Regular follow-ups</a:t>
          </a:r>
          <a:endParaRPr lang="en-US" sz="4700" kern="1200" dirty="0"/>
        </a:p>
      </dsp:txBody>
      <dsp:txXfrm>
        <a:off x="55030" y="1389527"/>
        <a:ext cx="10208581" cy="1017235"/>
      </dsp:txXfrm>
    </dsp:sp>
    <dsp:sp modelId="{CE49817F-A8D8-4161-B53B-F238DC67ED69}">
      <dsp:nvSpPr>
        <dsp:cNvPr id="0" name=""/>
        <dsp:cNvSpPr/>
      </dsp:nvSpPr>
      <dsp:spPr>
        <a:xfrm>
          <a:off x="0" y="2597152"/>
          <a:ext cx="10318641" cy="1127295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 dirty="0"/>
            <a:t>Performance Evaluations</a:t>
          </a:r>
          <a:endParaRPr lang="en-US" sz="4700" kern="1200" dirty="0"/>
        </a:p>
      </dsp:txBody>
      <dsp:txXfrm>
        <a:off x="55030" y="2652182"/>
        <a:ext cx="10208581" cy="1017235"/>
      </dsp:txXfrm>
    </dsp:sp>
    <dsp:sp modelId="{ECAF223A-DEF4-41F5-AFFB-AF2C80C71A15}">
      <dsp:nvSpPr>
        <dsp:cNvPr id="0" name=""/>
        <dsp:cNvSpPr/>
      </dsp:nvSpPr>
      <dsp:spPr>
        <a:xfrm>
          <a:off x="0" y="3859807"/>
          <a:ext cx="10318641" cy="1127295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 dirty="0"/>
            <a:t>Coaching / Counseling</a:t>
          </a:r>
          <a:endParaRPr lang="en-US" sz="4700" kern="1200" dirty="0"/>
        </a:p>
      </dsp:txBody>
      <dsp:txXfrm>
        <a:off x="55030" y="3914837"/>
        <a:ext cx="10208581" cy="1017235"/>
      </dsp:txXfrm>
    </dsp:sp>
    <dsp:sp modelId="{239CB3EF-A078-48BD-986F-D77DA5A94DF3}">
      <dsp:nvSpPr>
        <dsp:cNvPr id="0" name=""/>
        <dsp:cNvSpPr/>
      </dsp:nvSpPr>
      <dsp:spPr>
        <a:xfrm>
          <a:off x="0" y="5122462"/>
          <a:ext cx="10318641" cy="1127295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 dirty="0"/>
            <a:t>Performance Improvement Plan</a:t>
          </a:r>
          <a:endParaRPr lang="en-US" sz="4700" kern="1200" dirty="0"/>
        </a:p>
      </dsp:txBody>
      <dsp:txXfrm>
        <a:off x="55030" y="5177492"/>
        <a:ext cx="10208581" cy="1017235"/>
      </dsp:txXfrm>
    </dsp:sp>
    <dsp:sp modelId="{36772FCA-BB67-4F80-9A17-8D34867C141E}">
      <dsp:nvSpPr>
        <dsp:cNvPr id="0" name=""/>
        <dsp:cNvSpPr/>
      </dsp:nvSpPr>
      <dsp:spPr>
        <a:xfrm>
          <a:off x="0" y="6385117"/>
          <a:ext cx="10318641" cy="11272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0" i="0" kern="1200" dirty="0"/>
            <a:t>Termination</a:t>
          </a:r>
          <a:endParaRPr lang="en-US" sz="4700" kern="1200" dirty="0"/>
        </a:p>
      </dsp:txBody>
      <dsp:txXfrm>
        <a:off x="55030" y="6440147"/>
        <a:ext cx="10208581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CF47-293A-9146-AD73-E74EE1BF593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143000"/>
            <a:ext cx="6032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2781E-DF9A-1C4C-B6EE-1003020C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1pPr>
    <a:lvl2pPr marL="729691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2pPr>
    <a:lvl3pPr marL="1459382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3pPr>
    <a:lvl4pPr marL="2189074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4pPr>
    <a:lvl5pPr marL="2918765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5pPr>
    <a:lvl6pPr marL="3648456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6pPr>
    <a:lvl7pPr marL="4378147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7pPr>
    <a:lvl8pPr marL="5107838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8pPr>
    <a:lvl9pPr marL="5837530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1143000"/>
            <a:ext cx="6032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2781E-DF9A-1C4C-B6EE-1003020C6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2781E-DF9A-1C4C-B6EE-1003020C6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individual's obligation to complete tasks to achieve an outcome.  </a:t>
            </a:r>
          </a:p>
          <a:p>
            <a:r>
              <a:rPr lang="en-US" dirty="0"/>
              <a:t>Managers outline responsibilities in the job descriptions and delegate tasks to individuals based on their competencies</a:t>
            </a:r>
          </a:p>
          <a:p>
            <a:r>
              <a:rPr lang="en-US" dirty="0"/>
              <a:t>Can be individual or shared between a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2781E-DF9A-1C4C-B6EE-1003020C6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2781E-DF9A-1C4C-B6EE-1003020C65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7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1683545"/>
            <a:ext cx="150876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403057"/>
            <a:ext cx="150876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B065-9D01-5049-BFE7-E032F2933EC6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D49C8-03A7-1441-8CAA-2C88CCB51045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96085" y="547688"/>
            <a:ext cx="4337685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3030" y="547688"/>
            <a:ext cx="12761595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887C-93F7-494E-8778-CDC6361FCB0D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3" y="2564608"/>
            <a:ext cx="1735074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3" y="6884195"/>
            <a:ext cx="1735074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3871109"/>
            <a:ext cx="173507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679F0884-2384-7442-BDE7-61006FEE1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313" y="580584"/>
            <a:ext cx="4960609" cy="7910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F5189-9B47-F640-A5F6-99CD23D506AD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rgbClr val="83001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8F1E0AC-0ABE-114A-80B1-E2A3B153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3871109"/>
            <a:ext cx="85496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3871109"/>
            <a:ext cx="85496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6E695956-3665-C448-BAAA-5092E1E8B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313" y="580584"/>
            <a:ext cx="4960609" cy="7910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A61B11-F9DF-C849-901C-50B8C2AEF822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rgbClr val="83001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0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9930" y="3654416"/>
            <a:ext cx="8510349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361" y="4890284"/>
            <a:ext cx="8510349" cy="5168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4610" y="3654416"/>
            <a:ext cx="855226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4610" y="4890284"/>
            <a:ext cx="8552260" cy="5168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1ABD6D52-6E65-C444-974D-753EE4A50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313" y="580584"/>
            <a:ext cx="4960609" cy="79101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04330-E54D-F04F-913D-1B412CD4D4A1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rgbClr val="83001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219908F-3C6D-664D-95AE-C2831541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9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16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149D53-7FD3-9A45-A3E6-80D28DEFB6F3}"/>
              </a:ext>
            </a:extLst>
          </p:cNvPr>
          <p:cNvSpPr/>
          <p:nvPr userDrawn="1"/>
        </p:nvSpPr>
        <p:spPr>
          <a:xfrm>
            <a:off x="0" y="0"/>
            <a:ext cx="20116800" cy="10287000"/>
          </a:xfrm>
          <a:prstGeom prst="rect">
            <a:avLst/>
          </a:prstGeom>
          <a:solidFill>
            <a:srgbClr val="830019"/>
          </a:solidFill>
          <a:ln>
            <a:solidFill>
              <a:srgbClr val="83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64C1F-534B-2542-88C6-3BC26AA2E7A6}"/>
              </a:ext>
            </a:extLst>
          </p:cNvPr>
          <p:cNvSpPr/>
          <p:nvPr userDrawn="1"/>
        </p:nvSpPr>
        <p:spPr>
          <a:xfrm>
            <a:off x="1061720" y="1104900"/>
            <a:ext cx="17993359" cy="810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548FD9-AD03-1448-BD23-F85DBDC7A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" t="11784" r="-7" b="17909"/>
          <a:stretch/>
        </p:blipFill>
        <p:spPr>
          <a:xfrm>
            <a:off x="1061720" y="2120900"/>
            <a:ext cx="17993359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950C-2852-3449-8EC1-F6ABAD9C1513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3" y="2564608"/>
            <a:ext cx="1735074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3" y="6884195"/>
            <a:ext cx="1735074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4091-751B-D64A-B207-969634591120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2738438"/>
            <a:ext cx="854964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2738438"/>
            <a:ext cx="854964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FB84-FB09-F747-AE2F-68BE81502327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0" y="547688"/>
            <a:ext cx="1735074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651" y="2521745"/>
            <a:ext cx="8510349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5651" y="3757613"/>
            <a:ext cx="8510349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84130" y="2521745"/>
            <a:ext cx="855226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84130" y="3757613"/>
            <a:ext cx="8552260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14AF-E721-A047-9A00-58F4931758B5}" type="datetime1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A144-8E9D-B74D-B2D8-B96CBFEF5F38}" type="datetime1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1A24-91A3-B444-A9F3-A8F1F72CCF65}" type="datetime1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1" y="685800"/>
            <a:ext cx="6488191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2260" y="1481138"/>
            <a:ext cx="1018413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1" y="3086100"/>
            <a:ext cx="6488191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115B-DC09-9A43-AEE1-D6C1CCD7258D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51" y="685800"/>
            <a:ext cx="6488191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52260" y="1481138"/>
            <a:ext cx="1018413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651" y="3086100"/>
            <a:ext cx="6488191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79BC-7C5A-3444-8675-A630A45F294F}" type="datetime1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547688"/>
            <a:ext cx="1735074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2738438"/>
            <a:ext cx="1735074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3030" y="9534526"/>
            <a:ext cx="452628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F25B-6980-4A40-BA1C-20FCF17B5AD4}" type="datetime1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3690" y="9534526"/>
            <a:ext cx="67894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7490" y="9534526"/>
            <a:ext cx="452628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DDB9-BE56-B547-98B1-0C322E40C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2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547688"/>
            <a:ext cx="1735074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2738438"/>
            <a:ext cx="1735074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1D980BE-6E12-A54F-8A2E-108718B28A8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3282059" y="4912548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2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830019"/>
          </a:solidFill>
          <a:latin typeface="Montserrat" pitchFamily="2" charset="77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0D670B-F3CC-F249-9C90-22AE0FF581D3}"/>
              </a:ext>
            </a:extLst>
          </p:cNvPr>
          <p:cNvSpPr txBox="1"/>
          <p:nvPr/>
        </p:nvSpPr>
        <p:spPr>
          <a:xfrm>
            <a:off x="10143300" y="6915706"/>
            <a:ext cx="905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&amp; Accountability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CE7039-2807-3945-B156-BF836757F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009" y="6936047"/>
            <a:ext cx="5063745" cy="17136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F13B07-2EB1-0443-955B-BB889261A1BF}"/>
              </a:ext>
            </a:extLst>
          </p:cNvPr>
          <p:cNvCxnSpPr>
            <a:cxnSpLocks/>
          </p:cNvCxnSpPr>
          <p:nvPr/>
        </p:nvCxnSpPr>
        <p:spPr>
          <a:xfrm>
            <a:off x="9441027" y="6521776"/>
            <a:ext cx="0" cy="254219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8B88E844-DADC-884C-8D9F-1F8EFCE07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500" y="1134337"/>
            <a:ext cx="20166245" cy="43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4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168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Question mark on green pastel background">
            <a:extLst>
              <a:ext uri="{FF2B5EF4-FFF2-40B4-BE49-F238E27FC236}">
                <a16:creationId xmlns:a16="http://schemas.microsoft.com/office/drawing/2014/main" id="{6EAA706F-02EF-D0EF-E81F-95C7ABCC6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959" r="2699" b="9699"/>
          <a:stretch/>
        </p:blipFill>
        <p:spPr>
          <a:xfrm>
            <a:off x="20" y="0"/>
            <a:ext cx="20116780" cy="10286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14202" y="-3215604"/>
            <a:ext cx="6888405" cy="20116802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9F1C1-CF00-9B5E-9243-3D934990EE41}"/>
              </a:ext>
            </a:extLst>
          </p:cNvPr>
          <p:cNvSpPr txBox="1"/>
          <p:nvPr/>
        </p:nvSpPr>
        <p:spPr>
          <a:xfrm>
            <a:off x="583551" y="2427896"/>
            <a:ext cx="14979627" cy="358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Responsibility vs Accountability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2558"/>
            <a:ext cx="1614673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581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168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Question mark on green pastel background">
            <a:extLst>
              <a:ext uri="{FF2B5EF4-FFF2-40B4-BE49-F238E27FC236}">
                <a16:creationId xmlns:a16="http://schemas.microsoft.com/office/drawing/2014/main" id="{6EAA706F-02EF-D0EF-E81F-95C7ABCC6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959" r="2699" b="9699"/>
          <a:stretch/>
        </p:blipFill>
        <p:spPr>
          <a:xfrm>
            <a:off x="20" y="0"/>
            <a:ext cx="20116780" cy="10286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14202" y="-3215604"/>
            <a:ext cx="6888405" cy="20116802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9F1C1-CF00-9B5E-9243-3D934990EE41}"/>
              </a:ext>
            </a:extLst>
          </p:cNvPr>
          <p:cNvSpPr txBox="1"/>
          <p:nvPr/>
        </p:nvSpPr>
        <p:spPr>
          <a:xfrm>
            <a:off x="667512" y="4637892"/>
            <a:ext cx="14979627" cy="358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400" b="1" i="1">
                <a:latin typeface="+mj-lt"/>
                <a:ea typeface="+mj-ea"/>
                <a:cs typeface="+mj-cs"/>
              </a:rPr>
              <a:t>What is Responsibility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2558"/>
            <a:ext cx="1614673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81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16798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7295197" cy="10287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983175" cy="10287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708" y="2118733"/>
            <a:ext cx="4737307" cy="3234932"/>
          </a:xfrm>
        </p:spPr>
        <p:txBody>
          <a:bodyPr anchor="t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Responsibility The Basics 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8337" y="2118733"/>
            <a:ext cx="10580519" cy="6545766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An individual's obligation to complete tasks to achieve an outcome.  </a:t>
            </a:r>
          </a:p>
          <a:p>
            <a:r>
              <a:rPr lang="en-US" sz="3100" dirty="0">
                <a:solidFill>
                  <a:schemeClr val="tx1"/>
                </a:solidFill>
              </a:rPr>
              <a:t>Managers outline responsibilities in the job descriptions and delegate tasks to individuals based on their competencies</a:t>
            </a:r>
          </a:p>
          <a:p>
            <a:r>
              <a:rPr lang="en-US" sz="3100" dirty="0">
                <a:solidFill>
                  <a:schemeClr val="tx1"/>
                </a:solidFill>
              </a:rPr>
              <a:t>Can be individual or shared between a team.</a:t>
            </a:r>
          </a:p>
        </p:txBody>
      </p:sp>
    </p:spTree>
    <p:extLst>
      <p:ext uri="{BB962C8B-B14F-4D97-AF65-F5344CB8AC3E}">
        <p14:creationId xmlns:p14="http://schemas.microsoft.com/office/powerpoint/2010/main" val="9148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168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Question mark on green pastel background">
            <a:extLst>
              <a:ext uri="{FF2B5EF4-FFF2-40B4-BE49-F238E27FC236}">
                <a16:creationId xmlns:a16="http://schemas.microsoft.com/office/drawing/2014/main" id="{6EAA706F-02EF-D0EF-E81F-95C7ABCC6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959" r="2699" b="9699"/>
          <a:stretch/>
        </p:blipFill>
        <p:spPr>
          <a:xfrm>
            <a:off x="20" y="0"/>
            <a:ext cx="20116780" cy="10286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14202" y="-3215604"/>
            <a:ext cx="6888405" cy="20116802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9F1C1-CF00-9B5E-9243-3D934990EE41}"/>
              </a:ext>
            </a:extLst>
          </p:cNvPr>
          <p:cNvSpPr txBox="1"/>
          <p:nvPr/>
        </p:nvSpPr>
        <p:spPr>
          <a:xfrm>
            <a:off x="667512" y="4637892"/>
            <a:ext cx="14979627" cy="358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0400" b="1" i="1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What is Accountability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62558"/>
            <a:ext cx="16146730" cy="10287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8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16800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62BA0-3056-F8AB-13C2-9AB419DA9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640" b="11751"/>
          <a:stretch/>
        </p:blipFill>
        <p:spPr>
          <a:xfrm>
            <a:off x="20" y="10"/>
            <a:ext cx="20116780" cy="10286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733BF-AA6C-3843-8AFE-ADEA39FA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547687"/>
            <a:ext cx="17350740" cy="19883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>
                <a:solidFill>
                  <a:srgbClr val="FFFFFF"/>
                </a:solidFill>
                <a:latin typeface="+mj-lt"/>
              </a:rPr>
              <a:t>Accountability – The Basics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ADA444-F8E0-B0E2-3F5E-11331B02EF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2551118"/>
              </p:ext>
            </p:extLst>
          </p:nvPr>
        </p:nvGraphicFramePr>
        <p:xfrm>
          <a:off x="1383030" y="2738437"/>
          <a:ext cx="1735074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05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168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8831"/>
          <a:stretch/>
        </p:blipFill>
        <p:spPr>
          <a:xfrm>
            <a:off x="5812072" y="10"/>
            <a:ext cx="14304728" cy="10286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6098391" cy="10287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05" y="1741932"/>
            <a:ext cx="5672937" cy="1687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400">
                <a:solidFill>
                  <a:schemeClr val="tx1"/>
                </a:solidFill>
                <a:latin typeface="+mj-lt"/>
              </a:rPr>
              <a:t>Accountability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98709" y="867537"/>
            <a:ext cx="109728" cy="905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6602" y="3665220"/>
            <a:ext cx="5446624" cy="27432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05" y="4077081"/>
            <a:ext cx="5674195" cy="4810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/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Can’t be delegated</a:t>
            </a:r>
          </a:p>
          <a:p>
            <a:pPr indent="-228600" defTabSz="914400"/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Comes in at the end</a:t>
            </a:r>
          </a:p>
          <a:p>
            <a:pPr indent="-228600" defTabSz="914400"/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Accountability comes from Responsibility</a:t>
            </a:r>
          </a:p>
          <a:p>
            <a:pPr indent="-228600" defTabSz="914400"/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measured</a:t>
            </a:r>
          </a:p>
          <a:p>
            <a:pPr indent="-228600" defTabSz="914400"/>
            <a:r>
              <a:rPr lang="en-US" sz="2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about blame</a:t>
            </a:r>
          </a:p>
        </p:txBody>
      </p:sp>
    </p:spTree>
    <p:extLst>
      <p:ext uri="{BB962C8B-B14F-4D97-AF65-F5344CB8AC3E}">
        <p14:creationId xmlns:p14="http://schemas.microsoft.com/office/powerpoint/2010/main" val="246557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9" y="0"/>
            <a:ext cx="20111771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4" y="0"/>
            <a:ext cx="20111771" cy="10287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92684" y="1314003"/>
            <a:ext cx="304800" cy="709117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3113131"/>
            <a:ext cx="19880401" cy="6139960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7432675" y="1510564"/>
            <a:ext cx="4194692" cy="117356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578239" y="-1280992"/>
            <a:ext cx="905256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9211177"/>
            <a:ext cx="10058394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3576409" y="9048091"/>
            <a:ext cx="1928813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4" y="743988"/>
            <a:ext cx="6921981" cy="845824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7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Holding employees Accountable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0597EC7-1245-1CE8-2B73-4749D155A05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39917052"/>
              </p:ext>
            </p:extLst>
          </p:nvPr>
        </p:nvGraphicFramePr>
        <p:xfrm>
          <a:off x="8111312" y="1299877"/>
          <a:ext cx="10318641" cy="7584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465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168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914268" y="-4913624"/>
            <a:ext cx="10287000" cy="20115534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813" y="0"/>
            <a:ext cx="14966895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388752" y="-3443276"/>
            <a:ext cx="7341846" cy="2011935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6BA5AF-B267-486C-BE77-336CEB3842CA}"/>
              </a:ext>
            </a:extLst>
          </p:cNvPr>
          <p:cNvSpPr/>
          <p:nvPr/>
        </p:nvSpPr>
        <p:spPr>
          <a:xfrm>
            <a:off x="754380" y="953801"/>
            <a:ext cx="18608040" cy="83793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325149-D4DD-3545-8FF7-7EDF9BD8D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" t="11784" r="-7" b="17909"/>
          <a:stretch/>
        </p:blipFill>
        <p:spPr>
          <a:xfrm>
            <a:off x="754380" y="2004509"/>
            <a:ext cx="18608040" cy="673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WL Theme 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3966</TotalTime>
  <Words>151</Words>
  <Application>Microsoft Office PowerPoint</Application>
  <PresentationFormat>Custom</PresentationFormat>
  <Paragraphs>32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Montserrat</vt:lpstr>
      <vt:lpstr>Roboto</vt:lpstr>
      <vt:lpstr>Office Theme</vt:lpstr>
      <vt:lpstr>UWL Theme 3</vt:lpstr>
      <vt:lpstr>PowerPoint Presentation</vt:lpstr>
      <vt:lpstr>PowerPoint Presentation</vt:lpstr>
      <vt:lpstr>PowerPoint Presentation</vt:lpstr>
      <vt:lpstr>Responsibility The Basics </vt:lpstr>
      <vt:lpstr>PowerPoint Presentation</vt:lpstr>
      <vt:lpstr>Accountability – The Basics</vt:lpstr>
      <vt:lpstr>Accountability</vt:lpstr>
      <vt:lpstr>Holding employees Accountable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Piro</dc:creator>
  <cp:lastModifiedBy>Carri O'Melia</cp:lastModifiedBy>
  <cp:revision>178</cp:revision>
  <dcterms:created xsi:type="dcterms:W3CDTF">2018-11-12T15:38:00Z</dcterms:created>
  <dcterms:modified xsi:type="dcterms:W3CDTF">2023-03-17T14:11:33Z</dcterms:modified>
</cp:coreProperties>
</file>