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8" r:id="rId2"/>
    <p:sldMasterId id="2147483676" r:id="rId3"/>
  </p:sldMasterIdLst>
  <p:notesMasterIdLst>
    <p:notesMasterId r:id="rId10"/>
  </p:notesMasterIdLst>
  <p:sldIdLst>
    <p:sldId id="260" r:id="rId4"/>
    <p:sldId id="257" r:id="rId5"/>
    <p:sldId id="263" r:id="rId6"/>
    <p:sldId id="261" r:id="rId7"/>
    <p:sldId id="262" r:id="rId8"/>
    <p:sldId id="265" r:id="rId9"/>
  </p:sldIdLst>
  <p:sldSz cx="201168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E6F62-F698-4387-BFFC-F33B0B0DA651}" v="4" dt="2023-03-21T13:58:38.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8"/>
    <p:restoredTop sz="94713"/>
  </p:normalViewPr>
  <p:slideViewPr>
    <p:cSldViewPr snapToGrid="0" snapToObjects="1">
      <p:cViewPr varScale="1">
        <p:scale>
          <a:sx n="70" d="100"/>
          <a:sy n="70" d="100"/>
        </p:scale>
        <p:origin x="2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Balboa" userId="5d9f1d22-c499-436b-83b4-2071d0023043" providerId="ADAL" clId="{C2DE6F62-F698-4387-BFFC-F33B0B0DA651}"/>
    <pc:docChg chg="custSel delSld modSld">
      <pc:chgData name="Alyssa Balboa" userId="5d9f1d22-c499-436b-83b4-2071d0023043" providerId="ADAL" clId="{C2DE6F62-F698-4387-BFFC-F33B0B0DA651}" dt="2023-03-21T16:58:37.959" v="23" actId="2696"/>
      <pc:docMkLst>
        <pc:docMk/>
      </pc:docMkLst>
      <pc:sldChg chg="delSp modSp del mod delAnim modAnim">
        <pc:chgData name="Alyssa Balboa" userId="5d9f1d22-c499-436b-83b4-2071d0023043" providerId="ADAL" clId="{C2DE6F62-F698-4387-BFFC-F33B0B0DA651}" dt="2023-03-21T16:57:46.256" v="10" actId="2696"/>
        <pc:sldMkLst>
          <pc:docMk/>
          <pc:sldMk cId="2464338370" sldId="256"/>
        </pc:sldMkLst>
        <pc:spChg chg="del mod">
          <ac:chgData name="Alyssa Balboa" userId="5d9f1d22-c499-436b-83b4-2071d0023043" providerId="ADAL" clId="{C2DE6F62-F698-4387-BFFC-F33B0B0DA651}" dt="2023-03-21T16:57:44.298" v="9"/>
          <ac:spMkLst>
            <pc:docMk/>
            <pc:sldMk cId="2464338370" sldId="256"/>
            <ac:spMk id="2" creationId="{F00D670B-F3CC-F249-9C90-22AE0FF581D3}"/>
          </ac:spMkLst>
        </pc:spChg>
      </pc:sldChg>
      <pc:sldChg chg="delSp modSp mod">
        <pc:chgData name="Alyssa Balboa" userId="5d9f1d22-c499-436b-83b4-2071d0023043" providerId="ADAL" clId="{C2DE6F62-F698-4387-BFFC-F33B0B0DA651}" dt="2023-03-21T16:58:01.012" v="14" actId="1076"/>
        <pc:sldMkLst>
          <pc:docMk/>
          <pc:sldMk cId="3954136084" sldId="260"/>
        </pc:sldMkLst>
        <pc:spChg chg="mod">
          <ac:chgData name="Alyssa Balboa" userId="5d9f1d22-c499-436b-83b4-2071d0023043" providerId="ADAL" clId="{C2DE6F62-F698-4387-BFFC-F33B0B0DA651}" dt="2023-03-21T16:58:01.012" v="14" actId="1076"/>
          <ac:spMkLst>
            <pc:docMk/>
            <pc:sldMk cId="3954136084" sldId="260"/>
            <ac:spMk id="2" creationId="{E67C8439-120A-3745-A1B5-905DDD2D5725}"/>
          </ac:spMkLst>
        </pc:spChg>
        <pc:spChg chg="del">
          <ac:chgData name="Alyssa Balboa" userId="5d9f1d22-c499-436b-83b4-2071d0023043" providerId="ADAL" clId="{C2DE6F62-F698-4387-BFFC-F33B0B0DA651}" dt="2023-03-21T16:57:54.525" v="13" actId="478"/>
          <ac:spMkLst>
            <pc:docMk/>
            <pc:sldMk cId="3954136084" sldId="260"/>
            <ac:spMk id="3" creationId="{5F0FC14A-F804-EB46-8E98-8255107B0781}"/>
          </ac:spMkLst>
        </pc:spChg>
      </pc:sldChg>
      <pc:sldChg chg="modSp mod">
        <pc:chgData name="Alyssa Balboa" userId="5d9f1d22-c499-436b-83b4-2071d0023043" providerId="ADAL" clId="{C2DE6F62-F698-4387-BFFC-F33B0B0DA651}" dt="2023-03-21T14:54:28.447" v="6" actId="20577"/>
        <pc:sldMkLst>
          <pc:docMk/>
          <pc:sldMk cId="2470049156" sldId="261"/>
        </pc:sldMkLst>
        <pc:spChg chg="mod">
          <ac:chgData name="Alyssa Balboa" userId="5d9f1d22-c499-436b-83b4-2071d0023043" providerId="ADAL" clId="{C2DE6F62-F698-4387-BFFC-F33B0B0DA651}" dt="2023-03-21T14:54:28.447" v="6" actId="20577"/>
          <ac:spMkLst>
            <pc:docMk/>
            <pc:sldMk cId="2470049156" sldId="261"/>
            <ac:spMk id="3" creationId="{69AA17F9-F09D-86F0-FC4D-2723BE989C9F}"/>
          </ac:spMkLst>
        </pc:spChg>
      </pc:sldChg>
      <pc:sldChg chg="modSp mod">
        <pc:chgData name="Alyssa Balboa" userId="5d9f1d22-c499-436b-83b4-2071d0023043" providerId="ADAL" clId="{C2DE6F62-F698-4387-BFFC-F33B0B0DA651}" dt="2023-03-21T16:58:26.998" v="22" actId="20577"/>
        <pc:sldMkLst>
          <pc:docMk/>
          <pc:sldMk cId="2939175704" sldId="262"/>
        </pc:sldMkLst>
        <pc:spChg chg="mod">
          <ac:chgData name="Alyssa Balboa" userId="5d9f1d22-c499-436b-83b4-2071d0023043" providerId="ADAL" clId="{C2DE6F62-F698-4387-BFFC-F33B0B0DA651}" dt="2023-03-21T16:58:26.998" v="22" actId="20577"/>
          <ac:spMkLst>
            <pc:docMk/>
            <pc:sldMk cId="2939175704" sldId="262"/>
            <ac:spMk id="3" creationId="{C1942A33-B98D-C100-44D3-9797422EEAD2}"/>
          </ac:spMkLst>
        </pc:spChg>
      </pc:sldChg>
      <pc:sldChg chg="del">
        <pc:chgData name="Alyssa Balboa" userId="5d9f1d22-c499-436b-83b4-2071d0023043" providerId="ADAL" clId="{C2DE6F62-F698-4387-BFFC-F33B0B0DA651}" dt="2023-03-21T16:58:37.959" v="23" actId="2696"/>
        <pc:sldMkLst>
          <pc:docMk/>
          <pc:sldMk cId="1441405589"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4CF47-293A-9146-AD73-E74EE1BF593C}" type="datetimeFigureOut">
              <a:rPr lang="en-US" smtClean="0"/>
              <a:t>3/21/2023</a:t>
            </a:fld>
            <a:endParaRPr lang="en-US"/>
          </a:p>
        </p:txBody>
      </p:sp>
      <p:sp>
        <p:nvSpPr>
          <p:cNvPr id="4" name="Slide Image Placeholder 3"/>
          <p:cNvSpPr>
            <a:spLocks noGrp="1" noRot="1" noChangeAspect="1"/>
          </p:cNvSpPr>
          <p:nvPr>
            <p:ph type="sldImg" idx="2"/>
          </p:nvPr>
        </p:nvSpPr>
        <p:spPr>
          <a:xfrm>
            <a:off x="412750" y="1143000"/>
            <a:ext cx="6032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2781E-DF9A-1C4C-B6EE-1003020C65DC}" type="slidenum">
              <a:rPr lang="en-US" smtClean="0"/>
              <a:t>‹#›</a:t>
            </a:fld>
            <a:endParaRPr lang="en-US"/>
          </a:p>
        </p:txBody>
      </p:sp>
    </p:spTree>
    <p:extLst>
      <p:ext uri="{BB962C8B-B14F-4D97-AF65-F5344CB8AC3E}">
        <p14:creationId xmlns:p14="http://schemas.microsoft.com/office/powerpoint/2010/main" val="3333548628"/>
      </p:ext>
    </p:extLst>
  </p:cSld>
  <p:clrMap bg1="lt1" tx1="dk1" bg2="lt2" tx2="dk2" accent1="accent1" accent2="accent2" accent3="accent3" accent4="accent4" accent5="accent5" accent6="accent6" hlink="hlink" folHlink="folHlink"/>
  <p:notesStyle>
    <a:lvl1pPr marL="0" algn="l" defTabSz="1459382" rtl="0" eaLnBrk="1" latinLnBrk="0" hangingPunct="1">
      <a:defRPr sz="1915" kern="1200">
        <a:solidFill>
          <a:schemeClr val="tx1"/>
        </a:solidFill>
        <a:latin typeface="+mn-lt"/>
        <a:ea typeface="+mn-ea"/>
        <a:cs typeface="+mn-cs"/>
      </a:defRPr>
    </a:lvl1pPr>
    <a:lvl2pPr marL="729691" algn="l" defTabSz="1459382" rtl="0" eaLnBrk="1" latinLnBrk="0" hangingPunct="1">
      <a:defRPr sz="1915" kern="1200">
        <a:solidFill>
          <a:schemeClr val="tx1"/>
        </a:solidFill>
        <a:latin typeface="+mn-lt"/>
        <a:ea typeface="+mn-ea"/>
        <a:cs typeface="+mn-cs"/>
      </a:defRPr>
    </a:lvl2pPr>
    <a:lvl3pPr marL="1459382" algn="l" defTabSz="1459382" rtl="0" eaLnBrk="1" latinLnBrk="0" hangingPunct="1">
      <a:defRPr sz="1915" kern="1200">
        <a:solidFill>
          <a:schemeClr val="tx1"/>
        </a:solidFill>
        <a:latin typeface="+mn-lt"/>
        <a:ea typeface="+mn-ea"/>
        <a:cs typeface="+mn-cs"/>
      </a:defRPr>
    </a:lvl3pPr>
    <a:lvl4pPr marL="2189074" algn="l" defTabSz="1459382" rtl="0" eaLnBrk="1" latinLnBrk="0" hangingPunct="1">
      <a:defRPr sz="1915" kern="1200">
        <a:solidFill>
          <a:schemeClr val="tx1"/>
        </a:solidFill>
        <a:latin typeface="+mn-lt"/>
        <a:ea typeface="+mn-ea"/>
        <a:cs typeface="+mn-cs"/>
      </a:defRPr>
    </a:lvl4pPr>
    <a:lvl5pPr marL="2918765" algn="l" defTabSz="1459382" rtl="0" eaLnBrk="1" latinLnBrk="0" hangingPunct="1">
      <a:defRPr sz="1915" kern="1200">
        <a:solidFill>
          <a:schemeClr val="tx1"/>
        </a:solidFill>
        <a:latin typeface="+mn-lt"/>
        <a:ea typeface="+mn-ea"/>
        <a:cs typeface="+mn-cs"/>
      </a:defRPr>
    </a:lvl5pPr>
    <a:lvl6pPr marL="3648456" algn="l" defTabSz="1459382" rtl="0" eaLnBrk="1" latinLnBrk="0" hangingPunct="1">
      <a:defRPr sz="1915" kern="1200">
        <a:solidFill>
          <a:schemeClr val="tx1"/>
        </a:solidFill>
        <a:latin typeface="+mn-lt"/>
        <a:ea typeface="+mn-ea"/>
        <a:cs typeface="+mn-cs"/>
      </a:defRPr>
    </a:lvl6pPr>
    <a:lvl7pPr marL="4378147" algn="l" defTabSz="1459382" rtl="0" eaLnBrk="1" latinLnBrk="0" hangingPunct="1">
      <a:defRPr sz="1915" kern="1200">
        <a:solidFill>
          <a:schemeClr val="tx1"/>
        </a:solidFill>
        <a:latin typeface="+mn-lt"/>
        <a:ea typeface="+mn-ea"/>
        <a:cs typeface="+mn-cs"/>
      </a:defRPr>
    </a:lvl7pPr>
    <a:lvl8pPr marL="5107838" algn="l" defTabSz="1459382" rtl="0" eaLnBrk="1" latinLnBrk="0" hangingPunct="1">
      <a:defRPr sz="1915" kern="1200">
        <a:solidFill>
          <a:schemeClr val="tx1"/>
        </a:solidFill>
        <a:latin typeface="+mn-lt"/>
        <a:ea typeface="+mn-ea"/>
        <a:cs typeface="+mn-cs"/>
      </a:defRPr>
    </a:lvl8pPr>
    <a:lvl9pPr marL="5837530" algn="l" defTabSz="1459382" rtl="0" eaLnBrk="1" latinLnBrk="0" hangingPunct="1">
      <a:defRPr sz="191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1308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21492" y="3046155"/>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221491" y="5403058"/>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734626" y="4020242"/>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940176" y="3046156"/>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1067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22524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6" name="Title 1">
            <a:extLst>
              <a:ext uri="{FF2B5EF4-FFF2-40B4-BE49-F238E27FC236}">
                <a16:creationId xmlns:a16="http://schemas.microsoft.com/office/drawing/2014/main" id="{60EC4845-A3DD-CB41-8319-8309798CA8B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3087575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863149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Title 1">
            <a:extLst>
              <a:ext uri="{FF2B5EF4-FFF2-40B4-BE49-F238E27FC236}">
                <a16:creationId xmlns:a16="http://schemas.microsoft.com/office/drawing/2014/main" id="{97220232-E7C6-C341-83AD-C4FA25A949CA}"/>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7064467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49011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3258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4604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Text&#10;&#10;Description automatically generated with low confidence">
            <a:extLst>
              <a:ext uri="{FF2B5EF4-FFF2-40B4-BE49-F238E27FC236}">
                <a16:creationId xmlns:a16="http://schemas.microsoft.com/office/drawing/2014/main" id="{679F0884-2384-7442-BDE7-61006FEE1A06}"/>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CABF5189-9B47-F640-A5F6-99CD23D506AD}"/>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1" name="Title 1">
            <a:extLst>
              <a:ext uri="{FF2B5EF4-FFF2-40B4-BE49-F238E27FC236}">
                <a16:creationId xmlns:a16="http://schemas.microsoft.com/office/drawing/2014/main" id="{B8F1E0AC-0ABE-114A-80B1-E2A3B153C7FC}"/>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819331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t&#10;&#10;Description automatically generated with low confidence">
            <a:extLst>
              <a:ext uri="{FF2B5EF4-FFF2-40B4-BE49-F238E27FC236}">
                <a16:creationId xmlns:a16="http://schemas.microsoft.com/office/drawing/2014/main" id="{6E695956-3665-C448-BAAA-5092E1E8B884}"/>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0" name="Straight Connector 9">
            <a:extLst>
              <a:ext uri="{FF2B5EF4-FFF2-40B4-BE49-F238E27FC236}">
                <a16:creationId xmlns:a16="http://schemas.microsoft.com/office/drawing/2014/main" id="{AAA61B11-F9DF-C849-901C-50B8C2AEF822}"/>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9820893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ollage of a person&#10;&#10;Description automatically generated with low confidence">
            <a:extLst>
              <a:ext uri="{FF2B5EF4-FFF2-40B4-BE49-F238E27FC236}">
                <a16:creationId xmlns:a16="http://schemas.microsoft.com/office/drawing/2014/main" id="{5C8CC33F-B21D-B14E-88F4-1A8D77317B6B}"/>
              </a:ext>
            </a:extLst>
          </p:cNvPr>
          <p:cNvPicPr>
            <a:picLocks noChangeAspect="1"/>
          </p:cNvPicPr>
          <p:nvPr userDrawn="1"/>
        </p:nvPicPr>
        <p:blipFill>
          <a:blip r:embed="rId3"/>
          <a:stretch>
            <a:fillRect/>
          </a:stretch>
        </p:blipFill>
        <p:spPr>
          <a:xfrm>
            <a:off x="-47500" y="1134337"/>
            <a:ext cx="20166245" cy="4335414"/>
          </a:xfrm>
          <a:prstGeom prst="rect">
            <a:avLst/>
          </a:prstGeom>
        </p:spPr>
      </p:pic>
    </p:spTree>
    <p:extLst>
      <p:ext uri="{BB962C8B-B14F-4D97-AF65-F5344CB8AC3E}">
        <p14:creationId xmlns:p14="http://schemas.microsoft.com/office/powerpoint/2010/main" val="178195559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with low confidence">
            <a:extLst>
              <a:ext uri="{FF2B5EF4-FFF2-40B4-BE49-F238E27FC236}">
                <a16:creationId xmlns:a16="http://schemas.microsoft.com/office/drawing/2014/main" id="{1ABD6D52-6E65-C444-974D-753EE4A5008B}"/>
              </a:ext>
            </a:extLst>
          </p:cNvPr>
          <p:cNvPicPr>
            <a:picLocks noChangeAspect="1"/>
          </p:cNvPicPr>
          <p:nvPr userDrawn="1"/>
        </p:nvPicPr>
        <p:blipFill>
          <a:blip r:embed="rId2"/>
          <a:stretch>
            <a:fillRect/>
          </a:stretch>
        </p:blipFill>
        <p:spPr>
          <a:xfrm>
            <a:off x="987313" y="580584"/>
            <a:ext cx="4960609" cy="791016"/>
          </a:xfrm>
          <a:prstGeom prst="rect">
            <a:avLst/>
          </a:prstGeom>
        </p:spPr>
      </p:pic>
      <p:cxnSp>
        <p:nvCxnSpPr>
          <p:cNvPr id="12" name="Straight Connector 11">
            <a:extLst>
              <a:ext uri="{FF2B5EF4-FFF2-40B4-BE49-F238E27FC236}">
                <a16:creationId xmlns:a16="http://schemas.microsoft.com/office/drawing/2014/main" id="{47504330-E54D-F04F-913D-1B412CD4D4A1}"/>
              </a:ext>
            </a:extLst>
          </p:cNvPr>
          <p:cNvCxnSpPr>
            <a:cxnSpLocks/>
          </p:cNvCxnSpPr>
          <p:nvPr userDrawn="1"/>
        </p:nvCxnSpPr>
        <p:spPr>
          <a:xfrm>
            <a:off x="1071749" y="1525980"/>
            <a:ext cx="19045051" cy="0"/>
          </a:xfrm>
          <a:prstGeom prst="line">
            <a:avLst/>
          </a:prstGeom>
          <a:ln w="22225">
            <a:solidFill>
              <a:srgbClr val="830019"/>
            </a:solidFill>
          </a:ln>
        </p:spPr>
        <p:style>
          <a:lnRef idx="2">
            <a:schemeClr val="accent3"/>
          </a:lnRef>
          <a:fillRef idx="0">
            <a:schemeClr val="accent3"/>
          </a:fillRef>
          <a:effectRef idx="1">
            <a:schemeClr val="accent3"/>
          </a:effectRef>
          <a:fontRef idx="minor">
            <a:schemeClr val="tx1"/>
          </a:fontRef>
        </p:style>
      </p:cxnSp>
      <p:sp>
        <p:nvSpPr>
          <p:cNvPr id="13" name="Title 1">
            <a:extLst>
              <a:ext uri="{FF2B5EF4-FFF2-40B4-BE49-F238E27FC236}">
                <a16:creationId xmlns:a16="http://schemas.microsoft.com/office/drawing/2014/main" id="{B219908F-3C6D-664D-95AE-C2831541473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276622869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318622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5220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149D53-7FD3-9A45-A3E6-80D28DEFB6F3}"/>
              </a:ext>
            </a:extLst>
          </p:cNvPr>
          <p:cNvSpPr/>
          <p:nvPr userDrawn="1"/>
        </p:nvSpPr>
        <p:spPr>
          <a:xfrm>
            <a:off x="0" y="0"/>
            <a:ext cx="20116800" cy="10287000"/>
          </a:xfrm>
          <a:prstGeom prst="rect">
            <a:avLst/>
          </a:prstGeom>
          <a:solidFill>
            <a:srgbClr val="830019"/>
          </a:solidFill>
          <a:ln>
            <a:solidFill>
              <a:srgbClr val="83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D864C1F-534B-2542-88C6-3BC26AA2E7A6}"/>
              </a:ext>
            </a:extLst>
          </p:cNvPr>
          <p:cNvSpPr/>
          <p:nvPr userDrawn="1"/>
        </p:nvSpPr>
        <p:spPr>
          <a:xfrm>
            <a:off x="1061720" y="1104900"/>
            <a:ext cx="17993359" cy="810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57548FD9-AD03-1448-BD23-F85DBDC7AD79}"/>
              </a:ext>
            </a:extLst>
          </p:cNvPr>
          <p:cNvPicPr>
            <a:picLocks noChangeAspect="1"/>
          </p:cNvPicPr>
          <p:nvPr userDrawn="1"/>
        </p:nvPicPr>
        <p:blipFill rotWithShape="1">
          <a:blip r:embed="rId2"/>
          <a:srcRect l="6" t="11784" r="-7" b="17909"/>
          <a:stretch/>
        </p:blipFill>
        <p:spPr>
          <a:xfrm>
            <a:off x="1061720" y="2120900"/>
            <a:ext cx="17993359" cy="6515100"/>
          </a:xfrm>
          <a:prstGeom prst="rect">
            <a:avLst/>
          </a:prstGeom>
        </p:spPr>
      </p:pic>
    </p:spTree>
    <p:extLst>
      <p:ext uri="{BB962C8B-B14F-4D97-AF65-F5344CB8AC3E}">
        <p14:creationId xmlns:p14="http://schemas.microsoft.com/office/powerpoint/2010/main" val="360522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0532" y="6358917"/>
            <a:ext cx="8380707" cy="2218789"/>
          </a:xfrm>
        </p:spPr>
        <p:txBody>
          <a:bodyPr anchor="b"/>
          <a:lstStyle>
            <a:lvl1pPr algn="l">
              <a:defRPr sz="9000"/>
            </a:lvl1pPr>
          </a:lstStyle>
          <a:p>
            <a:r>
              <a:rPr lang="en-US" dirty="0"/>
              <a:t>Title</a:t>
            </a:r>
          </a:p>
        </p:txBody>
      </p:sp>
      <p:sp>
        <p:nvSpPr>
          <p:cNvPr id="3" name="Subtitle 2"/>
          <p:cNvSpPr>
            <a:spLocks noGrp="1"/>
          </p:cNvSpPr>
          <p:nvPr>
            <p:ph type="subTitle" idx="1"/>
          </p:nvPr>
        </p:nvSpPr>
        <p:spPr>
          <a:xfrm>
            <a:off x="9160531" y="8715820"/>
            <a:ext cx="9779427" cy="1571180"/>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7" name="Picture 6" descr="A picture containing text, clipart&#10;&#10;Description automatically generated">
            <a:extLst>
              <a:ext uri="{FF2B5EF4-FFF2-40B4-BE49-F238E27FC236}">
                <a16:creationId xmlns:a16="http://schemas.microsoft.com/office/drawing/2014/main" id="{EC44D85A-26EC-1343-A670-279FF3F9D779}"/>
              </a:ext>
            </a:extLst>
          </p:cNvPr>
          <p:cNvPicPr>
            <a:picLocks noChangeAspect="1"/>
          </p:cNvPicPr>
          <p:nvPr userDrawn="1"/>
        </p:nvPicPr>
        <p:blipFill>
          <a:blip r:embed="rId2"/>
          <a:stretch>
            <a:fillRect/>
          </a:stretch>
        </p:blipFill>
        <p:spPr>
          <a:xfrm>
            <a:off x="2673666" y="7333004"/>
            <a:ext cx="5431914" cy="1838238"/>
          </a:xfrm>
          <a:prstGeom prst="rect">
            <a:avLst/>
          </a:prstGeom>
        </p:spPr>
      </p:pic>
      <p:cxnSp>
        <p:nvCxnSpPr>
          <p:cNvPr id="8" name="Straight Connector 7">
            <a:extLst>
              <a:ext uri="{FF2B5EF4-FFF2-40B4-BE49-F238E27FC236}">
                <a16:creationId xmlns:a16="http://schemas.microsoft.com/office/drawing/2014/main" id="{400D66C8-8466-9740-84D3-7036C115C537}"/>
              </a:ext>
            </a:extLst>
          </p:cNvPr>
          <p:cNvCxnSpPr>
            <a:cxnSpLocks/>
          </p:cNvCxnSpPr>
          <p:nvPr userDrawn="1"/>
        </p:nvCxnSpPr>
        <p:spPr>
          <a:xfrm>
            <a:off x="8879216" y="6358918"/>
            <a:ext cx="0" cy="3786411"/>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9A851D3B-0E0B-2141-8589-7B59EF74B5C2}"/>
              </a:ext>
            </a:extLst>
          </p:cNvPr>
          <p:cNvSpPr>
            <a:spLocks noGrp="1"/>
          </p:cNvSpPr>
          <p:nvPr>
            <p:ph type="pic" sz="quarter" idx="10"/>
          </p:nvPr>
        </p:nvSpPr>
        <p:spPr>
          <a:xfrm>
            <a:off x="-123825" y="1115758"/>
            <a:ext cx="4924425" cy="4214812"/>
          </a:xfrm>
        </p:spPr>
        <p:txBody>
          <a:bodyPr/>
          <a:lstStyle/>
          <a:p>
            <a:endParaRPr lang="en-US"/>
          </a:p>
        </p:txBody>
      </p:sp>
      <p:sp>
        <p:nvSpPr>
          <p:cNvPr id="9" name="Picture Placeholder 4">
            <a:extLst>
              <a:ext uri="{FF2B5EF4-FFF2-40B4-BE49-F238E27FC236}">
                <a16:creationId xmlns:a16="http://schemas.microsoft.com/office/drawing/2014/main" id="{47E63299-2876-7744-B2B4-C5A57EF828C1}"/>
              </a:ext>
            </a:extLst>
          </p:cNvPr>
          <p:cNvSpPr>
            <a:spLocks noGrp="1"/>
          </p:cNvSpPr>
          <p:nvPr>
            <p:ph type="pic" sz="quarter" idx="11"/>
          </p:nvPr>
        </p:nvSpPr>
        <p:spPr>
          <a:xfrm>
            <a:off x="5057775" y="1115758"/>
            <a:ext cx="4924425" cy="4214812"/>
          </a:xfrm>
        </p:spPr>
        <p:txBody>
          <a:bodyPr/>
          <a:lstStyle/>
          <a:p>
            <a:endParaRPr lang="en-US"/>
          </a:p>
        </p:txBody>
      </p:sp>
      <p:sp>
        <p:nvSpPr>
          <p:cNvPr id="10" name="Picture Placeholder 4">
            <a:extLst>
              <a:ext uri="{FF2B5EF4-FFF2-40B4-BE49-F238E27FC236}">
                <a16:creationId xmlns:a16="http://schemas.microsoft.com/office/drawing/2014/main" id="{CA1E35F2-9D18-B74C-B145-219B98D08210}"/>
              </a:ext>
            </a:extLst>
          </p:cNvPr>
          <p:cNvSpPr>
            <a:spLocks noGrp="1"/>
          </p:cNvSpPr>
          <p:nvPr>
            <p:ph type="pic" sz="quarter" idx="12"/>
          </p:nvPr>
        </p:nvSpPr>
        <p:spPr>
          <a:xfrm>
            <a:off x="10239375" y="1115758"/>
            <a:ext cx="4924425" cy="4214812"/>
          </a:xfrm>
        </p:spPr>
        <p:txBody>
          <a:bodyPr/>
          <a:lstStyle/>
          <a:p>
            <a:endParaRPr lang="en-US"/>
          </a:p>
        </p:txBody>
      </p:sp>
      <p:sp>
        <p:nvSpPr>
          <p:cNvPr id="11" name="Picture Placeholder 4">
            <a:extLst>
              <a:ext uri="{FF2B5EF4-FFF2-40B4-BE49-F238E27FC236}">
                <a16:creationId xmlns:a16="http://schemas.microsoft.com/office/drawing/2014/main" id="{256B3B6F-B203-194C-AADB-FCBA58B47A9D}"/>
              </a:ext>
            </a:extLst>
          </p:cNvPr>
          <p:cNvSpPr>
            <a:spLocks noGrp="1"/>
          </p:cNvSpPr>
          <p:nvPr>
            <p:ph type="pic" sz="quarter" idx="13"/>
          </p:nvPr>
        </p:nvSpPr>
        <p:spPr>
          <a:xfrm>
            <a:off x="15420975" y="1115758"/>
            <a:ext cx="4924425" cy="4214812"/>
          </a:xfrm>
        </p:spPr>
        <p:txBody>
          <a:bodyPr/>
          <a:lstStyle/>
          <a:p>
            <a:endParaRPr lang="en-US"/>
          </a:p>
        </p:txBody>
      </p:sp>
    </p:spTree>
    <p:extLst>
      <p:ext uri="{BB962C8B-B14F-4D97-AF65-F5344CB8AC3E}">
        <p14:creationId xmlns:p14="http://schemas.microsoft.com/office/powerpoint/2010/main" val="93920738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553" y="2564608"/>
            <a:ext cx="1735074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372553" y="6884195"/>
            <a:ext cx="1735074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365165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30" y="3871109"/>
            <a:ext cx="173507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5" descr="A picture containing text, clipart&#10;&#10;Description automatically generated">
            <a:extLst>
              <a:ext uri="{FF2B5EF4-FFF2-40B4-BE49-F238E27FC236}">
                <a16:creationId xmlns:a16="http://schemas.microsoft.com/office/drawing/2014/main" id="{2B18E1BA-C3C5-134C-B406-5F585C367C48}"/>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8" name="Straight Connector 7">
            <a:extLst>
              <a:ext uri="{FF2B5EF4-FFF2-40B4-BE49-F238E27FC236}">
                <a16:creationId xmlns:a16="http://schemas.microsoft.com/office/drawing/2014/main" id="{8A8BD4E4-6755-1E45-940F-7A45F37840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0" name="Title 1">
            <a:extLst>
              <a:ext uri="{FF2B5EF4-FFF2-40B4-BE49-F238E27FC236}">
                <a16:creationId xmlns:a16="http://schemas.microsoft.com/office/drawing/2014/main" id="{46419160-7244-E34D-B268-455C8B2194DE}"/>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15392261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83030" y="1680359"/>
            <a:ext cx="17350740" cy="1988345"/>
          </a:xfrm>
        </p:spPr>
        <p:txBody>
          <a:bodyPr/>
          <a:lstStyle/>
          <a:p>
            <a:r>
              <a:rPr lang="en-US" dirty="0"/>
              <a:t>Click to edit Master title style</a:t>
            </a:r>
          </a:p>
        </p:txBody>
      </p:sp>
      <p:sp>
        <p:nvSpPr>
          <p:cNvPr id="3" name="Content Placeholder 2"/>
          <p:cNvSpPr>
            <a:spLocks noGrp="1"/>
          </p:cNvSpPr>
          <p:nvPr>
            <p:ph sz="half" idx="1"/>
          </p:nvPr>
        </p:nvSpPr>
        <p:spPr>
          <a:xfrm>
            <a:off x="13830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84130" y="3871109"/>
            <a:ext cx="8549640" cy="5852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Content Placeholder 5" descr="A picture containing text, clipart&#10;&#10;Description automatically generated">
            <a:extLst>
              <a:ext uri="{FF2B5EF4-FFF2-40B4-BE49-F238E27FC236}">
                <a16:creationId xmlns:a16="http://schemas.microsoft.com/office/drawing/2014/main" id="{D80A9A48-806D-2940-8845-38B332983183}"/>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9" name="Straight Connector 8">
            <a:extLst>
              <a:ext uri="{FF2B5EF4-FFF2-40B4-BE49-F238E27FC236}">
                <a16:creationId xmlns:a16="http://schemas.microsoft.com/office/drawing/2014/main" id="{A5FE285B-85BF-EA47-8CD7-4339C12585FF}"/>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5223145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9930" y="3654416"/>
            <a:ext cx="8510349"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351361" y="4890284"/>
            <a:ext cx="8510349"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214610" y="3654416"/>
            <a:ext cx="855226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10214610" y="4890284"/>
            <a:ext cx="8552260" cy="5168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5" descr="A picture containing text, clipart&#10;&#10;Description automatically generated">
            <a:extLst>
              <a:ext uri="{FF2B5EF4-FFF2-40B4-BE49-F238E27FC236}">
                <a16:creationId xmlns:a16="http://schemas.microsoft.com/office/drawing/2014/main" id="{087A32F5-5668-9F4E-9539-C3B53A1FDE19}"/>
              </a:ext>
            </a:extLst>
          </p:cNvPr>
          <p:cNvPicPr>
            <a:picLocks noChangeAspect="1"/>
          </p:cNvPicPr>
          <p:nvPr userDrawn="1"/>
        </p:nvPicPr>
        <p:blipFill>
          <a:blip r:embed="rId2"/>
          <a:stretch>
            <a:fillRect/>
          </a:stretch>
        </p:blipFill>
        <p:spPr>
          <a:xfrm>
            <a:off x="907140" y="563580"/>
            <a:ext cx="5086563" cy="808022"/>
          </a:xfrm>
          <a:prstGeom prst="rect">
            <a:avLst/>
          </a:prstGeom>
        </p:spPr>
      </p:pic>
      <p:cxnSp>
        <p:nvCxnSpPr>
          <p:cNvPr id="11" name="Straight Connector 10">
            <a:extLst>
              <a:ext uri="{FF2B5EF4-FFF2-40B4-BE49-F238E27FC236}">
                <a16:creationId xmlns:a16="http://schemas.microsoft.com/office/drawing/2014/main" id="{1566BC2B-E244-D040-B8C0-F1A4CF2D36B5}"/>
              </a:ext>
            </a:extLst>
          </p:cNvPr>
          <p:cNvCxnSpPr>
            <a:cxnSpLocks/>
          </p:cNvCxnSpPr>
          <p:nvPr userDrawn="1"/>
        </p:nvCxnSpPr>
        <p:spPr>
          <a:xfrm>
            <a:off x="1071749" y="1525980"/>
            <a:ext cx="19045051" cy="0"/>
          </a:xfrm>
          <a:prstGeom prst="line">
            <a:avLst/>
          </a:prstGeom>
          <a:ln w="22225">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16" name="Title 1">
            <a:extLst>
              <a:ext uri="{FF2B5EF4-FFF2-40B4-BE49-F238E27FC236}">
                <a16:creationId xmlns:a16="http://schemas.microsoft.com/office/drawing/2014/main" id="{B6486343-DC26-6D4E-8262-198F802B8495}"/>
              </a:ext>
            </a:extLst>
          </p:cNvPr>
          <p:cNvSpPr>
            <a:spLocks noGrp="1"/>
          </p:cNvSpPr>
          <p:nvPr>
            <p:ph type="title"/>
          </p:nvPr>
        </p:nvSpPr>
        <p:spPr>
          <a:xfrm>
            <a:off x="1383030" y="1680359"/>
            <a:ext cx="17350740" cy="1988345"/>
          </a:xfrm>
        </p:spPr>
        <p:txBody>
          <a:bodyPr/>
          <a:lstStyle/>
          <a:p>
            <a:r>
              <a:rPr lang="en-US" dirty="0"/>
              <a:t>Click to edit Master title style</a:t>
            </a:r>
          </a:p>
        </p:txBody>
      </p:sp>
    </p:spTree>
    <p:extLst>
      <p:ext uri="{BB962C8B-B14F-4D97-AF65-F5344CB8AC3E}">
        <p14:creationId xmlns:p14="http://schemas.microsoft.com/office/powerpoint/2010/main" val="5141769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043385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0748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300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11">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026926333"/>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6" r:id="rId3"/>
    <p:sldLayoutId id="2147483663" r:id="rId4"/>
    <p:sldLayoutId id="2147483662" r:id="rId5"/>
    <p:sldLayoutId id="2147483664" r:id="rId6"/>
    <p:sldLayoutId id="2147483665" r:id="rId7"/>
    <p:sldLayoutId id="2147483666" r:id="rId8"/>
    <p:sldLayoutId id="2147483667" r:id="rId9"/>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company name&#10;&#10;Description automatically generated">
            <a:extLst>
              <a:ext uri="{FF2B5EF4-FFF2-40B4-BE49-F238E27FC236}">
                <a16:creationId xmlns:a16="http://schemas.microsoft.com/office/drawing/2014/main" id="{D209364F-E885-6141-A854-0612B489049C}"/>
              </a:ext>
            </a:extLst>
          </p:cNvPr>
          <p:cNvPicPr>
            <a:picLocks noChangeAspect="1"/>
          </p:cNvPicPr>
          <p:nvPr userDrawn="1"/>
        </p:nvPicPr>
        <p:blipFill>
          <a:blip r:embed="rId9">
            <a:alphaModFix amt="14000"/>
          </a:blip>
          <a:stretch>
            <a:fillRect/>
          </a:stretch>
        </p:blipFill>
        <p:spPr>
          <a:xfrm>
            <a:off x="13314113" y="4930773"/>
            <a:ext cx="7309646" cy="7309646"/>
          </a:xfrm>
          <a:prstGeom prst="rect">
            <a:avLst/>
          </a:prstGeom>
        </p:spPr>
      </p:pic>
    </p:spTree>
    <p:extLst>
      <p:ext uri="{BB962C8B-B14F-4D97-AF65-F5344CB8AC3E}">
        <p14:creationId xmlns:p14="http://schemas.microsoft.com/office/powerpoint/2010/main" val="28711543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chemeClr val="bg1">
              <a:lumMod val="85000"/>
            </a:schemeClr>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3030" y="547688"/>
            <a:ext cx="1735074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3030" y="2738438"/>
            <a:ext cx="1735074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hape&#10;&#10;Description automatically generated with low confidence">
            <a:extLst>
              <a:ext uri="{FF2B5EF4-FFF2-40B4-BE49-F238E27FC236}">
                <a16:creationId xmlns:a16="http://schemas.microsoft.com/office/drawing/2014/main" id="{E1D980BE-6E12-A54F-8A2E-108718B28A89}"/>
              </a:ext>
            </a:extLst>
          </p:cNvPr>
          <p:cNvPicPr>
            <a:picLocks noChangeAspect="1"/>
          </p:cNvPicPr>
          <p:nvPr userDrawn="1"/>
        </p:nvPicPr>
        <p:blipFill>
          <a:blip r:embed="rId9">
            <a:alphaModFix amt="20000"/>
          </a:blip>
          <a:stretch>
            <a:fillRect/>
          </a:stretch>
        </p:blipFill>
        <p:spPr>
          <a:xfrm>
            <a:off x="13282059" y="4912548"/>
            <a:ext cx="7315200" cy="7315200"/>
          </a:xfrm>
          <a:prstGeom prst="rect">
            <a:avLst/>
          </a:prstGeom>
        </p:spPr>
      </p:pic>
    </p:spTree>
    <p:extLst>
      <p:ext uri="{BB962C8B-B14F-4D97-AF65-F5344CB8AC3E}">
        <p14:creationId xmlns:p14="http://schemas.microsoft.com/office/powerpoint/2010/main" val="42999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b="1" kern="1200">
          <a:solidFill>
            <a:srgbClr val="830019"/>
          </a:solidFill>
          <a:latin typeface="Montserrat" pitchFamily="2" charset="77"/>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bg1">
              <a:lumMod val="75000"/>
            </a:schemeClr>
          </a:solidFill>
          <a:latin typeface="Roboto" panose="02000000000000000000" pitchFamily="2" charset="0"/>
          <a:ea typeface="Roboto" panose="02000000000000000000" pitchFamily="2" charset="0"/>
          <a:cs typeface="Roboto"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uwlax.edu/human-resources/services/employee-relations/performance-management/"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8439-120A-3745-A1B5-905DDD2D5725}"/>
              </a:ext>
            </a:extLst>
          </p:cNvPr>
          <p:cNvSpPr>
            <a:spLocks noGrp="1"/>
          </p:cNvSpPr>
          <p:nvPr>
            <p:ph type="ctrTitle"/>
          </p:nvPr>
        </p:nvSpPr>
        <p:spPr>
          <a:xfrm>
            <a:off x="9283362" y="7468311"/>
            <a:ext cx="8380707" cy="2218789"/>
          </a:xfrm>
        </p:spPr>
        <p:txBody>
          <a:bodyPr>
            <a:normAutofit fontScale="90000"/>
          </a:bodyPr>
          <a:lstStyle/>
          <a:p>
            <a:r>
              <a:rPr lang="en-US" sz="9600" dirty="0"/>
              <a:t>SMART Goals</a:t>
            </a:r>
            <a:br>
              <a:rPr lang="en-US" sz="1800" dirty="0">
                <a:solidFill>
                  <a:schemeClr val="bg1"/>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9541360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99BA-D6DC-D244-8AFE-00E7EA2F5F60}"/>
              </a:ext>
            </a:extLst>
          </p:cNvPr>
          <p:cNvSpPr>
            <a:spLocks noGrp="1"/>
          </p:cNvSpPr>
          <p:nvPr>
            <p:ph type="title"/>
          </p:nvPr>
        </p:nvSpPr>
        <p:spPr>
          <a:xfrm>
            <a:off x="1372553" y="425055"/>
            <a:ext cx="17350740" cy="1603770"/>
          </a:xfrm>
        </p:spPr>
        <p:txBody>
          <a:bodyPr>
            <a:normAutofit/>
          </a:bodyPr>
          <a:lstStyle/>
          <a:p>
            <a:r>
              <a:rPr lang="en-US" sz="8000" dirty="0"/>
              <a:t>E-performance	 - Setting Goals</a:t>
            </a:r>
          </a:p>
        </p:txBody>
      </p:sp>
      <p:sp>
        <p:nvSpPr>
          <p:cNvPr id="3" name="Text Placeholder 2">
            <a:extLst>
              <a:ext uri="{FF2B5EF4-FFF2-40B4-BE49-F238E27FC236}">
                <a16:creationId xmlns:a16="http://schemas.microsoft.com/office/drawing/2014/main" id="{1F8CE0A7-1718-CF4F-86A4-261A26CBCA2A}"/>
              </a:ext>
            </a:extLst>
          </p:cNvPr>
          <p:cNvSpPr>
            <a:spLocks noGrp="1"/>
          </p:cNvSpPr>
          <p:nvPr>
            <p:ph type="body" idx="1"/>
          </p:nvPr>
        </p:nvSpPr>
        <p:spPr>
          <a:xfrm>
            <a:off x="1383030" y="2255044"/>
            <a:ext cx="14676120" cy="7174705"/>
          </a:xfrm>
        </p:spPr>
        <p:txBody>
          <a:bodyPr>
            <a:normAutofit/>
          </a:bodyPr>
          <a:lstStyle/>
          <a:p>
            <a:pPr marL="0" indent="0">
              <a:buNone/>
            </a:pPr>
            <a:r>
              <a:rPr lang="en-US" sz="3600" b="1" dirty="0"/>
              <a:t>Employees and Supervisors are encouraged to use SMART Goals when setting goals for the upcoming year.</a:t>
            </a:r>
            <a:endParaRPr lang="en-US" sz="3600" dirty="0"/>
          </a:p>
          <a:p>
            <a:endParaRPr lang="en-US" sz="3600" dirty="0"/>
          </a:p>
          <a:p>
            <a:pPr marL="0" indent="0">
              <a:buNone/>
            </a:pPr>
            <a:r>
              <a:rPr lang="en-US" sz="3600" dirty="0"/>
              <a:t>SMART goals are meant to address major job responsibilities. The goals are intended to focus attention and resources on what is most important so that employees can be successful in achieving their priorities.</a:t>
            </a:r>
          </a:p>
          <a:p>
            <a:pPr marL="0" indent="0">
              <a:buNone/>
            </a:pPr>
            <a:endParaRPr lang="en-US" sz="3600" dirty="0"/>
          </a:p>
          <a:p>
            <a:pPr marL="0" indent="0">
              <a:buNone/>
            </a:pPr>
            <a:r>
              <a:rPr lang="en-US" sz="3600" dirty="0"/>
              <a:t>Common types of goals are to: Increase something; Make something; Improve something; Reduce something; Save something; Develop someone.</a:t>
            </a:r>
          </a:p>
          <a:p>
            <a:endParaRPr lang="en-US" dirty="0"/>
          </a:p>
        </p:txBody>
      </p:sp>
    </p:spTree>
    <p:extLst>
      <p:ext uri="{BB962C8B-B14F-4D97-AF65-F5344CB8AC3E}">
        <p14:creationId xmlns:p14="http://schemas.microsoft.com/office/powerpoint/2010/main" val="267839837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BA2E-C474-350F-4B0B-A80CAE351FB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E908768-2BAE-A6F5-7F47-3D9925B81341}"/>
              </a:ext>
            </a:extLst>
          </p:cNvPr>
          <p:cNvSpPr>
            <a:spLocks noGrp="1"/>
          </p:cNvSpPr>
          <p:nvPr>
            <p:ph type="body" idx="1"/>
          </p:nvPr>
        </p:nvSpPr>
        <p:spPr/>
        <p:txBody>
          <a:bodyPr/>
          <a:lstStyle/>
          <a:p>
            <a:endParaRPr lang="en-US"/>
          </a:p>
        </p:txBody>
      </p:sp>
      <p:pic>
        <p:nvPicPr>
          <p:cNvPr id="4" name="Picture 3" descr="Table&#10;&#10;Description automatically generated">
            <a:extLst>
              <a:ext uri="{FF2B5EF4-FFF2-40B4-BE49-F238E27FC236}">
                <a16:creationId xmlns:a16="http://schemas.microsoft.com/office/drawing/2014/main" id="{B0F9C451-0251-913E-3A63-AAE80B195EAF}"/>
              </a:ext>
            </a:extLst>
          </p:cNvPr>
          <p:cNvPicPr>
            <a:picLocks noChangeAspect="1"/>
          </p:cNvPicPr>
          <p:nvPr/>
        </p:nvPicPr>
        <p:blipFill>
          <a:blip r:embed="rId2"/>
          <a:stretch>
            <a:fillRect/>
          </a:stretch>
        </p:blipFill>
        <p:spPr>
          <a:xfrm>
            <a:off x="1500188" y="359886"/>
            <a:ext cx="17116424" cy="9567227"/>
          </a:xfrm>
          <a:prstGeom prst="rect">
            <a:avLst/>
          </a:prstGeom>
        </p:spPr>
      </p:pic>
    </p:spTree>
    <p:extLst>
      <p:ext uri="{BB962C8B-B14F-4D97-AF65-F5344CB8AC3E}">
        <p14:creationId xmlns:p14="http://schemas.microsoft.com/office/powerpoint/2010/main" val="344966284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00C5-0B1D-F8E5-315E-68DA8DDF4711}"/>
              </a:ext>
            </a:extLst>
          </p:cNvPr>
          <p:cNvSpPr>
            <a:spLocks noGrp="1"/>
          </p:cNvSpPr>
          <p:nvPr>
            <p:ph type="title"/>
          </p:nvPr>
        </p:nvSpPr>
        <p:spPr>
          <a:xfrm>
            <a:off x="1372553" y="425055"/>
            <a:ext cx="17350740" cy="2118119"/>
          </a:xfrm>
        </p:spPr>
        <p:txBody>
          <a:bodyPr/>
          <a:lstStyle/>
          <a:p>
            <a:pPr algn="ctr"/>
            <a:r>
              <a:rPr lang="en-US" dirty="0"/>
              <a:t>SMART Goal Topics</a:t>
            </a:r>
          </a:p>
        </p:txBody>
      </p:sp>
      <p:sp>
        <p:nvSpPr>
          <p:cNvPr id="3" name="Text Placeholder 2">
            <a:extLst>
              <a:ext uri="{FF2B5EF4-FFF2-40B4-BE49-F238E27FC236}">
                <a16:creationId xmlns:a16="http://schemas.microsoft.com/office/drawing/2014/main" id="{69AA17F9-F09D-86F0-FC4D-2723BE989C9F}"/>
              </a:ext>
            </a:extLst>
          </p:cNvPr>
          <p:cNvSpPr>
            <a:spLocks noGrp="1"/>
          </p:cNvSpPr>
          <p:nvPr>
            <p:ph type="body" idx="1"/>
          </p:nvPr>
        </p:nvSpPr>
        <p:spPr>
          <a:xfrm>
            <a:off x="1372553" y="2814639"/>
            <a:ext cx="17350740" cy="6319838"/>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“Improve project management skills.”</a:t>
            </a:r>
          </a:p>
          <a:p>
            <a:endParaRPr lang="en-US" dirty="0"/>
          </a:p>
          <a:p>
            <a:endParaRPr lang="en-US" dirty="0"/>
          </a:p>
          <a:p>
            <a:r>
              <a:rPr lang="en-US" sz="3600" dirty="0">
                <a:latin typeface="Times New Roman" panose="02020603050405020304" pitchFamily="18" charset="0"/>
                <a:cs typeface="Times New Roman" panose="02020603050405020304" pitchFamily="18" charset="0"/>
              </a:rPr>
              <a:t>“Send out welcome letters to our new students.”</a:t>
            </a:r>
          </a:p>
          <a:p>
            <a:endParaRPr lang="en-US" dirty="0"/>
          </a:p>
          <a:p>
            <a:endParaRPr lang="en-US" dirty="0"/>
          </a:p>
          <a:p>
            <a:r>
              <a:rPr lang="en-US" sz="3600" dirty="0">
                <a:latin typeface="Times New Roman" panose="02020603050405020304" pitchFamily="18" charset="0"/>
                <a:cs typeface="Times New Roman" panose="02020603050405020304" pitchFamily="18" charset="0"/>
              </a:rPr>
              <a:t>“Keep our </a:t>
            </a:r>
            <a:r>
              <a:rPr lang="en-US" sz="3600">
                <a:latin typeface="Times New Roman" panose="02020603050405020304" pitchFamily="18" charset="0"/>
                <a:cs typeface="Times New Roman" panose="02020603050405020304" pitchFamily="18" charset="0"/>
              </a:rPr>
              <a:t>department’s website </a:t>
            </a:r>
            <a:r>
              <a:rPr lang="en-US" sz="3600" dirty="0">
                <a:latin typeface="Times New Roman" panose="02020603050405020304" pitchFamily="18" charset="0"/>
                <a:cs typeface="Times New Roman" panose="02020603050405020304" pitchFamily="18" charset="0"/>
              </a:rPr>
              <a:t>up-to-date.”</a:t>
            </a:r>
          </a:p>
          <a:p>
            <a:pPr marL="0" indent="0">
              <a:buNone/>
            </a:pPr>
            <a:endParaRPr lang="en-US" dirty="0"/>
          </a:p>
          <a:p>
            <a:pPr marL="0" indent="0">
              <a:buNone/>
            </a:pPr>
            <a:endParaRPr lang="en-US" dirty="0"/>
          </a:p>
          <a:p>
            <a:pPr marL="0" indent="0">
              <a:buNone/>
            </a:pPr>
            <a:r>
              <a:rPr lang="en-US" dirty="0"/>
              <a:t>																	Talk amongst yourselves…</a:t>
            </a:r>
          </a:p>
        </p:txBody>
      </p:sp>
    </p:spTree>
    <p:extLst>
      <p:ext uri="{BB962C8B-B14F-4D97-AF65-F5344CB8AC3E}">
        <p14:creationId xmlns:p14="http://schemas.microsoft.com/office/powerpoint/2010/main" val="247004915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607F-43BD-16B5-FB29-43638FD1A9B3}"/>
              </a:ext>
            </a:extLst>
          </p:cNvPr>
          <p:cNvSpPr>
            <a:spLocks noGrp="1"/>
          </p:cNvSpPr>
          <p:nvPr>
            <p:ph type="title"/>
          </p:nvPr>
        </p:nvSpPr>
        <p:spPr>
          <a:xfrm>
            <a:off x="1215391" y="0"/>
            <a:ext cx="17350740" cy="2128838"/>
          </a:xfrm>
        </p:spPr>
        <p:txBody>
          <a:bodyPr/>
          <a:lstStyle/>
          <a:p>
            <a:pPr algn="ctr"/>
            <a:r>
              <a:rPr lang="en-US" dirty="0"/>
              <a:t>SMART Goal Examples</a:t>
            </a:r>
          </a:p>
        </p:txBody>
      </p:sp>
      <p:sp>
        <p:nvSpPr>
          <p:cNvPr id="3" name="Text Placeholder 2">
            <a:extLst>
              <a:ext uri="{FF2B5EF4-FFF2-40B4-BE49-F238E27FC236}">
                <a16:creationId xmlns:a16="http://schemas.microsoft.com/office/drawing/2014/main" id="{C1942A33-B98D-C100-44D3-9797422EEAD2}"/>
              </a:ext>
            </a:extLst>
          </p:cNvPr>
          <p:cNvSpPr>
            <a:spLocks noGrp="1"/>
          </p:cNvSpPr>
          <p:nvPr>
            <p:ph type="body" idx="1"/>
          </p:nvPr>
        </p:nvSpPr>
        <p:spPr>
          <a:xfrm>
            <a:off x="1101090" y="2583657"/>
            <a:ext cx="17350740" cy="6131718"/>
          </a:xfrm>
        </p:spPr>
        <p:txBody>
          <a:bodyPr>
            <a:normAutofit fontScale="92500" lnSpcReduction="20000"/>
          </a:bodyPr>
          <a:lstStyle/>
          <a:p>
            <a:r>
              <a:rPr lang="en-US" sz="3600" dirty="0">
                <a:latin typeface="Times New Roman" panose="02020603050405020304" pitchFamily="18" charset="0"/>
                <a:cs typeface="Times New Roman" panose="02020603050405020304" pitchFamily="18" charset="0"/>
              </a:rPr>
              <a:t>Goal Topic:  “Improve project management skills.”</a:t>
            </a:r>
          </a:p>
          <a:p>
            <a:r>
              <a:rPr lang="en-US" sz="3600" dirty="0">
                <a:latin typeface="Times New Roman" panose="02020603050405020304" pitchFamily="18" charset="0"/>
                <a:cs typeface="Times New Roman" panose="02020603050405020304" pitchFamily="18" charset="0"/>
              </a:rPr>
              <a:t>SMART:   “Take the Project Management Essentials workshop on 10-18-2023, report what was learned to our team by 11-01-2023, and apply the relevant concepts while implementing our 2024 marketing plan.”</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Goal Topic:  “Send out welcome letters to our new students.”</a:t>
            </a:r>
          </a:p>
          <a:p>
            <a:r>
              <a:rPr lang="en-US" sz="3600" dirty="0">
                <a:latin typeface="Times New Roman" panose="02020603050405020304" pitchFamily="18" charset="0"/>
                <a:cs typeface="Times New Roman" panose="02020603050405020304" pitchFamily="18" charset="0"/>
              </a:rPr>
              <a:t>SMART:  “Produce and distribute personalized welcome letters, error free, to all new students in our department by 9-26-23.”</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Goal Topic:  “Keep our department’s website up-to-date.”</a:t>
            </a:r>
          </a:p>
          <a:p>
            <a:r>
              <a:rPr lang="en-US" sz="3600" dirty="0">
                <a:latin typeface="Times New Roman" panose="02020603050405020304" pitchFamily="18" charset="0"/>
                <a:cs typeface="Times New Roman" panose="02020603050405020304" pitchFamily="18" charset="0"/>
              </a:rPr>
              <a:t>SMART:  “Solicit updates and new material for the website from our department managers on the first Friday of each month; publish this new material by the following Friday. Each time material is published, review the website for material that is out-of-date and delete or archive that material.”</a:t>
            </a:r>
          </a:p>
          <a:p>
            <a:endParaRPr lang="en-US" dirty="0"/>
          </a:p>
        </p:txBody>
      </p:sp>
    </p:spTree>
    <p:extLst>
      <p:ext uri="{BB962C8B-B14F-4D97-AF65-F5344CB8AC3E}">
        <p14:creationId xmlns:p14="http://schemas.microsoft.com/office/powerpoint/2010/main" val="29391757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55D0-6892-86AD-B21D-99AB6F265E27}"/>
              </a:ext>
            </a:extLst>
          </p:cNvPr>
          <p:cNvSpPr>
            <a:spLocks noGrp="1"/>
          </p:cNvSpPr>
          <p:nvPr>
            <p:ph type="title"/>
          </p:nvPr>
        </p:nvSpPr>
        <p:spPr>
          <a:xfrm>
            <a:off x="1215391" y="250033"/>
            <a:ext cx="17350740" cy="1993105"/>
          </a:xfrm>
        </p:spPr>
        <p:txBody>
          <a:bodyPr/>
          <a:lstStyle/>
          <a:p>
            <a:r>
              <a:rPr lang="en-US" dirty="0"/>
              <a:t>E-performance SMART Goals</a:t>
            </a:r>
          </a:p>
        </p:txBody>
      </p:sp>
      <p:sp>
        <p:nvSpPr>
          <p:cNvPr id="3" name="Text Placeholder 2">
            <a:extLst>
              <a:ext uri="{FF2B5EF4-FFF2-40B4-BE49-F238E27FC236}">
                <a16:creationId xmlns:a16="http://schemas.microsoft.com/office/drawing/2014/main" id="{4B345C93-36BD-7A5E-A63C-97D070280361}"/>
              </a:ext>
            </a:extLst>
          </p:cNvPr>
          <p:cNvSpPr>
            <a:spLocks noGrp="1"/>
          </p:cNvSpPr>
          <p:nvPr>
            <p:ph type="body" idx="1"/>
          </p:nvPr>
        </p:nvSpPr>
        <p:spPr>
          <a:xfrm>
            <a:off x="1215391" y="3357563"/>
            <a:ext cx="14200822" cy="5019676"/>
          </a:xfrm>
        </p:spPr>
        <p:txBody>
          <a:bodyPr/>
          <a:lstStyle/>
          <a:p>
            <a:r>
              <a:rPr lang="en-US" dirty="0"/>
              <a:t>Performance Management:</a:t>
            </a:r>
          </a:p>
          <a:p>
            <a:pPr lvl="1"/>
            <a:r>
              <a:rPr lang="en-US" dirty="0">
                <a:hlinkClick r:id="rId2"/>
              </a:rPr>
              <a:t>UWL Performance Management Page</a:t>
            </a:r>
            <a:endParaRPr lang="en-US" dirty="0"/>
          </a:p>
          <a:p>
            <a:endParaRPr lang="en-US" dirty="0"/>
          </a:p>
          <a:p>
            <a:r>
              <a:rPr lang="en-US" dirty="0"/>
              <a:t>The most important steps of the whole process…. It sets the stage for the year.</a:t>
            </a:r>
          </a:p>
          <a:p>
            <a:endParaRPr lang="en-US" dirty="0"/>
          </a:p>
        </p:txBody>
      </p:sp>
    </p:spTree>
    <p:extLst>
      <p:ext uri="{BB962C8B-B14F-4D97-AF65-F5344CB8AC3E}">
        <p14:creationId xmlns:p14="http://schemas.microsoft.com/office/powerpoint/2010/main" val="37566507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UWL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L Theme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L Theme 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3995</TotalTime>
  <Words>305</Words>
  <Application>Microsoft Office PowerPoint</Application>
  <PresentationFormat>Custom</PresentationFormat>
  <Paragraphs>32</Paragraphs>
  <Slides>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vt:lpstr>
      <vt:lpstr>Calibri</vt:lpstr>
      <vt:lpstr>Montserrat</vt:lpstr>
      <vt:lpstr>Roboto</vt:lpstr>
      <vt:lpstr>Times New Roman</vt:lpstr>
      <vt:lpstr>UWL Theme</vt:lpstr>
      <vt:lpstr>UWL Theme 2</vt:lpstr>
      <vt:lpstr>UWL Theme 3</vt:lpstr>
      <vt:lpstr>SMART Goals </vt:lpstr>
      <vt:lpstr>E-performance  - Setting Goals</vt:lpstr>
      <vt:lpstr>PowerPoint Presentation</vt:lpstr>
      <vt:lpstr>SMART Goal Topics</vt:lpstr>
      <vt:lpstr>SMART Goal Examples</vt:lpstr>
      <vt:lpstr>E-performance SMART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Piro</dc:creator>
  <cp:lastModifiedBy>Alyssa Balboa</cp:lastModifiedBy>
  <cp:revision>177</cp:revision>
  <dcterms:created xsi:type="dcterms:W3CDTF">2018-11-12T15:38:00Z</dcterms:created>
  <dcterms:modified xsi:type="dcterms:W3CDTF">2023-03-21T16:58:41Z</dcterms:modified>
</cp:coreProperties>
</file>