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71" r:id="rId3"/>
    <p:sldId id="257" r:id="rId4"/>
    <p:sldId id="291" r:id="rId5"/>
    <p:sldId id="258" r:id="rId6"/>
    <p:sldId id="259" r:id="rId7"/>
    <p:sldId id="260" r:id="rId8"/>
    <p:sldId id="261" r:id="rId9"/>
    <p:sldId id="272" r:id="rId10"/>
    <p:sldId id="273" r:id="rId11"/>
    <p:sldId id="274" r:id="rId12"/>
    <p:sldId id="275" r:id="rId13"/>
    <p:sldId id="276" r:id="rId14"/>
    <p:sldId id="292" r:id="rId15"/>
    <p:sldId id="293" r:id="rId16"/>
    <p:sldId id="263" r:id="rId17"/>
    <p:sldId id="277" r:id="rId18"/>
    <p:sldId id="262" r:id="rId19"/>
    <p:sldId id="265" r:id="rId20"/>
    <p:sldId id="266" r:id="rId21"/>
    <p:sldId id="264" r:id="rId22"/>
    <p:sldId id="278" r:id="rId23"/>
    <p:sldId id="269" r:id="rId24"/>
    <p:sldId id="294" r:id="rId25"/>
    <p:sldId id="270" r:id="rId26"/>
    <p:sldId id="287" r:id="rId27"/>
    <p:sldId id="284" r:id="rId28"/>
    <p:sldId id="288" r:id="rId29"/>
    <p:sldId id="290" r:id="rId30"/>
    <p:sldId id="285" r:id="rId31"/>
    <p:sldId id="289" r:id="rId32"/>
    <p:sldId id="27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182BFC-5B11-432A-A57D-6E2E579F5F9B}" v="380" dt="2023-03-03T17:54:55.7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6" autoAdjust="0"/>
    <p:restoredTop sz="76498" autoAdjust="0"/>
  </p:normalViewPr>
  <p:slideViewPr>
    <p:cSldViewPr snapToGrid="0">
      <p:cViewPr varScale="1">
        <p:scale>
          <a:sx n="84" d="100"/>
          <a:sy n="84" d="100"/>
        </p:scale>
        <p:origin x="10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Mayer" userId="a326b929-3d26-4d6e-90bf-184fb0fa8296" providerId="ADAL" clId="{1846C572-F6D8-4B26-81FE-432DBB1C74D3}"/>
    <pc:docChg chg="custSel addSld delSld modSld sldOrd">
      <pc:chgData name="Anna Mayer" userId="a326b929-3d26-4d6e-90bf-184fb0fa8296" providerId="ADAL" clId="{1846C572-F6D8-4B26-81FE-432DBB1C74D3}" dt="2023-01-09T15:44:43.957" v="187"/>
      <pc:docMkLst>
        <pc:docMk/>
      </pc:docMkLst>
      <pc:sldChg chg="ord">
        <pc:chgData name="Anna Mayer" userId="a326b929-3d26-4d6e-90bf-184fb0fa8296" providerId="ADAL" clId="{1846C572-F6D8-4B26-81FE-432DBB1C74D3}" dt="2023-01-09T15:44:43.957" v="187"/>
        <pc:sldMkLst>
          <pc:docMk/>
          <pc:sldMk cId="326904703" sldId="279"/>
        </pc:sldMkLst>
      </pc:sldChg>
      <pc:sldChg chg="addSp delSp modSp add del mod setBg delDesignElem">
        <pc:chgData name="Anna Mayer" userId="a326b929-3d26-4d6e-90bf-184fb0fa8296" providerId="ADAL" clId="{1846C572-F6D8-4B26-81FE-432DBB1C74D3}" dt="2023-01-09T14:36:35.997" v="88" actId="2696"/>
        <pc:sldMkLst>
          <pc:docMk/>
          <pc:sldMk cId="1397398862" sldId="282"/>
        </pc:sldMkLst>
        <pc:spChg chg="mod">
          <ac:chgData name="Anna Mayer" userId="a326b929-3d26-4d6e-90bf-184fb0fa8296" providerId="ADAL" clId="{1846C572-F6D8-4B26-81FE-432DBB1C74D3}" dt="2023-01-09T14:34:13.549" v="6" actId="26606"/>
          <ac:spMkLst>
            <pc:docMk/>
            <pc:sldMk cId="1397398862" sldId="282"/>
            <ac:spMk id="2" creationId="{7D1C6266-C63B-4467-A767-EE70C9BE3A0D}"/>
          </ac:spMkLst>
        </pc:spChg>
        <pc:spChg chg="mod">
          <ac:chgData name="Anna Mayer" userId="a326b929-3d26-4d6e-90bf-184fb0fa8296" providerId="ADAL" clId="{1846C572-F6D8-4B26-81FE-432DBB1C74D3}" dt="2023-01-09T14:34:13.549" v="6" actId="26606"/>
          <ac:spMkLst>
            <pc:docMk/>
            <pc:sldMk cId="1397398862" sldId="282"/>
            <ac:spMk id="3" creationId="{DA9B3D8F-A303-411A-9378-E0706D5033F4}"/>
          </ac:spMkLst>
        </pc:spChg>
        <pc:spChg chg="add del">
          <ac:chgData name="Anna Mayer" userId="a326b929-3d26-4d6e-90bf-184fb0fa8296" providerId="ADAL" clId="{1846C572-F6D8-4B26-81FE-432DBB1C74D3}" dt="2023-01-09T14:34:13.549" v="6" actId="26606"/>
          <ac:spMkLst>
            <pc:docMk/>
            <pc:sldMk cId="1397398862" sldId="282"/>
            <ac:spMk id="5" creationId="{C475749F-F487-4EFB-ABC7-C1359590EB76}"/>
          </ac:spMkLst>
        </pc:spChg>
        <pc:spChg chg="add del">
          <ac:chgData name="Anna Mayer" userId="a326b929-3d26-4d6e-90bf-184fb0fa8296" providerId="ADAL" clId="{1846C572-F6D8-4B26-81FE-432DBB1C74D3}" dt="2023-01-09T14:34:13.549" v="6" actId="26606"/>
          <ac:spMkLst>
            <pc:docMk/>
            <pc:sldMk cId="1397398862" sldId="282"/>
            <ac:spMk id="6" creationId="{16D6FAA8-41A5-46EA-A8AB-E9D2754A6F32}"/>
          </ac:spMkLst>
        </pc:spChg>
        <pc:spChg chg="del">
          <ac:chgData name="Anna Mayer" userId="a326b929-3d26-4d6e-90bf-184fb0fa8296" providerId="ADAL" clId="{1846C572-F6D8-4B26-81FE-432DBB1C74D3}" dt="2023-01-09T14:33:30.913" v="4"/>
          <ac:spMkLst>
            <pc:docMk/>
            <pc:sldMk cId="1397398862" sldId="282"/>
            <ac:spMk id="8" creationId="{46F1F2C8-798B-4CCE-A851-94AFAF350BED}"/>
          </ac:spMkLst>
        </pc:spChg>
        <pc:spChg chg="del">
          <ac:chgData name="Anna Mayer" userId="a326b929-3d26-4d6e-90bf-184fb0fa8296" providerId="ADAL" clId="{1846C572-F6D8-4B26-81FE-432DBB1C74D3}" dt="2023-01-09T14:33:30.913" v="4"/>
          <ac:spMkLst>
            <pc:docMk/>
            <pc:sldMk cId="1397398862" sldId="282"/>
            <ac:spMk id="10" creationId="{755E9CD0-04B0-4A3C-B291-AD913379C713}"/>
          </ac:spMkLst>
        </pc:spChg>
        <pc:spChg chg="add">
          <ac:chgData name="Anna Mayer" userId="a326b929-3d26-4d6e-90bf-184fb0fa8296" providerId="ADAL" clId="{1846C572-F6D8-4B26-81FE-432DBB1C74D3}" dt="2023-01-09T14:34:13.549" v="6" actId="26606"/>
          <ac:spMkLst>
            <pc:docMk/>
            <pc:sldMk cId="1397398862" sldId="282"/>
            <ac:spMk id="11" creationId="{16F9E488-0718-4E1E-9D12-26779F606252}"/>
          </ac:spMkLst>
        </pc:spChg>
        <pc:spChg chg="del">
          <ac:chgData name="Anna Mayer" userId="a326b929-3d26-4d6e-90bf-184fb0fa8296" providerId="ADAL" clId="{1846C572-F6D8-4B26-81FE-432DBB1C74D3}" dt="2023-01-09T14:33:30.913" v="4"/>
          <ac:spMkLst>
            <pc:docMk/>
            <pc:sldMk cId="1397398862" sldId="282"/>
            <ac:spMk id="12" creationId="{1DD8BF3B-6066-418C-8D1A-75C5E396FC04}"/>
          </ac:spMkLst>
        </pc:spChg>
        <pc:spChg chg="add">
          <ac:chgData name="Anna Mayer" userId="a326b929-3d26-4d6e-90bf-184fb0fa8296" providerId="ADAL" clId="{1846C572-F6D8-4B26-81FE-432DBB1C74D3}" dt="2023-01-09T14:34:13.549" v="6" actId="26606"/>
          <ac:spMkLst>
            <pc:docMk/>
            <pc:sldMk cId="1397398862" sldId="282"/>
            <ac:spMk id="13" creationId="{D20AEB5B-DFC7-42B4-9FAA-6B95E01D0FCE}"/>
          </ac:spMkLst>
        </pc:spChg>
        <pc:spChg chg="del">
          <ac:chgData name="Anna Mayer" userId="a326b929-3d26-4d6e-90bf-184fb0fa8296" providerId="ADAL" clId="{1846C572-F6D8-4B26-81FE-432DBB1C74D3}" dt="2023-01-09T14:33:30.913" v="4"/>
          <ac:spMkLst>
            <pc:docMk/>
            <pc:sldMk cId="1397398862" sldId="282"/>
            <ac:spMk id="14" creationId="{80BC66F9-7A74-4286-AD22-1174052CC22C}"/>
          </ac:spMkLst>
        </pc:spChg>
        <pc:spChg chg="del">
          <ac:chgData name="Anna Mayer" userId="a326b929-3d26-4d6e-90bf-184fb0fa8296" providerId="ADAL" clId="{1846C572-F6D8-4B26-81FE-432DBB1C74D3}" dt="2023-01-09T14:33:30.913" v="4"/>
          <ac:spMkLst>
            <pc:docMk/>
            <pc:sldMk cId="1397398862" sldId="282"/>
            <ac:spMk id="16" creationId="{D8142CC3-2B5C-48E6-9DF0-6C8ACBAF23EF}"/>
          </ac:spMkLst>
        </pc:spChg>
        <pc:spChg chg="del">
          <ac:chgData name="Anna Mayer" userId="a326b929-3d26-4d6e-90bf-184fb0fa8296" providerId="ADAL" clId="{1846C572-F6D8-4B26-81FE-432DBB1C74D3}" dt="2023-01-09T14:33:30.913" v="4"/>
          <ac:spMkLst>
            <pc:docMk/>
            <pc:sldMk cId="1397398862" sldId="282"/>
            <ac:spMk id="20" creationId="{46A89C79-8EF3-4AF9-B3D9-59A883F41C83}"/>
          </ac:spMkLst>
        </pc:spChg>
        <pc:spChg chg="del">
          <ac:chgData name="Anna Mayer" userId="a326b929-3d26-4d6e-90bf-184fb0fa8296" providerId="ADAL" clId="{1846C572-F6D8-4B26-81FE-432DBB1C74D3}" dt="2023-01-09T14:33:30.913" v="4"/>
          <ac:spMkLst>
            <pc:docMk/>
            <pc:sldMk cId="1397398862" sldId="282"/>
            <ac:spMk id="22" creationId="{EFE5CE34-4543-42E5-B82C-1F3D12422CDD}"/>
          </ac:spMkLst>
        </pc:spChg>
        <pc:spChg chg="del">
          <ac:chgData name="Anna Mayer" userId="a326b929-3d26-4d6e-90bf-184fb0fa8296" providerId="ADAL" clId="{1846C572-F6D8-4B26-81FE-432DBB1C74D3}" dt="2023-01-09T14:33:30.913" v="4"/>
          <ac:spMkLst>
            <pc:docMk/>
            <pc:sldMk cId="1397398862" sldId="282"/>
            <ac:spMk id="24" creationId="{72AF41FE-63D7-4695-81D2-66D2510E4486}"/>
          </ac:spMkLst>
        </pc:spChg>
        <pc:grpChg chg="add">
          <ac:chgData name="Anna Mayer" userId="a326b929-3d26-4d6e-90bf-184fb0fa8296" providerId="ADAL" clId="{1846C572-F6D8-4B26-81FE-432DBB1C74D3}" dt="2023-01-09T14:34:13.549" v="6" actId="26606"/>
          <ac:grpSpMkLst>
            <pc:docMk/>
            <pc:sldMk cId="1397398862" sldId="282"/>
            <ac:grpSpMk id="15" creationId="{64B93721-934F-4F1E-A868-0B2BA110D3B5}"/>
          </ac:grpSpMkLst>
        </pc:grpChg>
        <pc:cxnChg chg="del">
          <ac:chgData name="Anna Mayer" userId="a326b929-3d26-4d6e-90bf-184fb0fa8296" providerId="ADAL" clId="{1846C572-F6D8-4B26-81FE-432DBB1C74D3}" dt="2023-01-09T14:33:30.913" v="4"/>
          <ac:cxnSpMkLst>
            <pc:docMk/>
            <pc:sldMk cId="1397398862" sldId="282"/>
            <ac:cxnSpMk id="18" creationId="{7B2D303B-3DD0-4319-9EAD-361847FEC71D}"/>
          </ac:cxnSpMkLst>
        </pc:cxnChg>
      </pc:sldChg>
      <pc:sldChg chg="delSp add del setBg delDesignElem">
        <pc:chgData name="Anna Mayer" userId="a326b929-3d26-4d6e-90bf-184fb0fa8296" providerId="ADAL" clId="{1846C572-F6D8-4B26-81FE-432DBB1C74D3}" dt="2023-01-09T14:36:30.465" v="87" actId="2696"/>
        <pc:sldMkLst>
          <pc:docMk/>
          <pc:sldMk cId="1733726138" sldId="283"/>
        </pc:sldMkLst>
        <pc:spChg chg="del">
          <ac:chgData name="Anna Mayer" userId="a326b929-3d26-4d6e-90bf-184fb0fa8296" providerId="ADAL" clId="{1846C572-F6D8-4B26-81FE-432DBB1C74D3}" dt="2023-01-09T14:33:30.913" v="4"/>
          <ac:spMkLst>
            <pc:docMk/>
            <pc:sldMk cId="1733726138" sldId="283"/>
            <ac:spMk id="8" creationId="{18873D23-2DCF-4B31-A009-95721C06E8E1}"/>
          </ac:spMkLst>
        </pc:spChg>
        <pc:spChg chg="del">
          <ac:chgData name="Anna Mayer" userId="a326b929-3d26-4d6e-90bf-184fb0fa8296" providerId="ADAL" clId="{1846C572-F6D8-4B26-81FE-432DBB1C74D3}" dt="2023-01-09T14:33:30.913" v="4"/>
          <ac:spMkLst>
            <pc:docMk/>
            <pc:sldMk cId="1733726138" sldId="283"/>
            <ac:spMk id="10" creationId="{C13EF075-D4EF-4929-ADBC-91B27DA19955}"/>
          </ac:spMkLst>
        </pc:spChg>
        <pc:grpChg chg="del">
          <ac:chgData name="Anna Mayer" userId="a326b929-3d26-4d6e-90bf-184fb0fa8296" providerId="ADAL" clId="{1846C572-F6D8-4B26-81FE-432DBB1C74D3}" dt="2023-01-09T14:33:30.913" v="4"/>
          <ac:grpSpMkLst>
            <pc:docMk/>
            <pc:sldMk cId="1733726138" sldId="283"/>
            <ac:grpSpMk id="12" creationId="{DAA26DFA-AAB2-4973-9C17-16D587C7B198}"/>
          </ac:grpSpMkLst>
        </pc:grpChg>
      </pc:sldChg>
      <pc:sldChg chg="delSp add setBg delDesignElem">
        <pc:chgData name="Anna Mayer" userId="a326b929-3d26-4d6e-90bf-184fb0fa8296" providerId="ADAL" clId="{1846C572-F6D8-4B26-81FE-432DBB1C74D3}" dt="2023-01-09T14:33:30.913" v="4"/>
        <pc:sldMkLst>
          <pc:docMk/>
          <pc:sldMk cId="2567462797" sldId="284"/>
        </pc:sldMkLst>
        <pc:spChg chg="del">
          <ac:chgData name="Anna Mayer" userId="a326b929-3d26-4d6e-90bf-184fb0fa8296" providerId="ADAL" clId="{1846C572-F6D8-4B26-81FE-432DBB1C74D3}" dt="2023-01-09T14:33:30.913" v="4"/>
          <ac:spMkLst>
            <pc:docMk/>
            <pc:sldMk cId="2567462797" sldId="284"/>
            <ac:spMk id="25" creationId="{3CD9DF72-87A3-404E-A828-84CBF11A8303}"/>
          </ac:spMkLst>
        </pc:spChg>
        <pc:cxnChg chg="del">
          <ac:chgData name="Anna Mayer" userId="a326b929-3d26-4d6e-90bf-184fb0fa8296" providerId="ADAL" clId="{1846C572-F6D8-4B26-81FE-432DBB1C74D3}" dt="2023-01-09T14:33:30.913" v="4"/>
          <ac:cxnSpMkLst>
            <pc:docMk/>
            <pc:sldMk cId="2567462797" sldId="284"/>
            <ac:cxnSpMk id="26" creationId="{20E3A342-4D61-4E3F-AF90-1AB42AEB96CC}"/>
          </ac:cxnSpMkLst>
        </pc:cxnChg>
      </pc:sldChg>
      <pc:sldChg chg="modSp add">
        <pc:chgData name="Anna Mayer" userId="a326b929-3d26-4d6e-90bf-184fb0fa8296" providerId="ADAL" clId="{1846C572-F6D8-4B26-81FE-432DBB1C74D3}" dt="2023-01-09T14:46:19.064" v="180" actId="20577"/>
        <pc:sldMkLst>
          <pc:docMk/>
          <pc:sldMk cId="3124708723" sldId="285"/>
        </pc:sldMkLst>
        <pc:graphicFrameChg chg="mod">
          <ac:chgData name="Anna Mayer" userId="a326b929-3d26-4d6e-90bf-184fb0fa8296" providerId="ADAL" clId="{1846C572-F6D8-4B26-81FE-432DBB1C74D3}" dt="2023-01-09T14:46:19.064" v="180" actId="20577"/>
          <ac:graphicFrameMkLst>
            <pc:docMk/>
            <pc:sldMk cId="3124708723" sldId="285"/>
            <ac:graphicFrameMk id="9" creationId="{42B24F96-9F1D-64E3-8D0D-27A6BC1BBD93}"/>
          </ac:graphicFrameMkLst>
        </pc:graphicFrameChg>
      </pc:sldChg>
      <pc:sldChg chg="delSp add del setBg delDesignElem">
        <pc:chgData name="Anna Mayer" userId="a326b929-3d26-4d6e-90bf-184fb0fa8296" providerId="ADAL" clId="{1846C572-F6D8-4B26-81FE-432DBB1C74D3}" dt="2023-01-09T14:37:07.244" v="90" actId="2696"/>
        <pc:sldMkLst>
          <pc:docMk/>
          <pc:sldMk cId="891717298" sldId="286"/>
        </pc:sldMkLst>
        <pc:spChg chg="del">
          <ac:chgData name="Anna Mayer" userId="a326b929-3d26-4d6e-90bf-184fb0fa8296" providerId="ADAL" clId="{1846C572-F6D8-4B26-81FE-432DBB1C74D3}" dt="2023-01-09T14:33:30.913" v="4"/>
          <ac:spMkLst>
            <pc:docMk/>
            <pc:sldMk cId="891717298" sldId="286"/>
            <ac:spMk id="12" creationId="{56E9B3E6-E277-4D68-BA48-9CB43FFBD6E2}"/>
          </ac:spMkLst>
        </pc:spChg>
        <pc:spChg chg="del">
          <ac:chgData name="Anna Mayer" userId="a326b929-3d26-4d6e-90bf-184fb0fa8296" providerId="ADAL" clId="{1846C572-F6D8-4B26-81FE-432DBB1C74D3}" dt="2023-01-09T14:33:30.913" v="4"/>
          <ac:spMkLst>
            <pc:docMk/>
            <pc:sldMk cId="891717298" sldId="286"/>
            <ac:spMk id="19" creationId="{D5B0017B-2ECA-49AF-B397-DC140825DF8D}"/>
          </ac:spMkLst>
        </pc:spChg>
        <pc:grpChg chg="del">
          <ac:chgData name="Anna Mayer" userId="a326b929-3d26-4d6e-90bf-184fb0fa8296" providerId="ADAL" clId="{1846C572-F6D8-4B26-81FE-432DBB1C74D3}" dt="2023-01-09T14:33:30.913" v="4"/>
          <ac:grpSpMkLst>
            <pc:docMk/>
            <pc:sldMk cId="891717298" sldId="286"/>
            <ac:grpSpMk id="14" creationId="{AE1C45F0-260A-458C-96ED-C1F6D2151219}"/>
          </ac:grpSpMkLst>
        </pc:grpChg>
        <pc:cxnChg chg="del">
          <ac:chgData name="Anna Mayer" userId="a326b929-3d26-4d6e-90bf-184fb0fa8296" providerId="ADAL" clId="{1846C572-F6D8-4B26-81FE-432DBB1C74D3}" dt="2023-01-09T14:33:30.913" v="4"/>
          <ac:cxnSpMkLst>
            <pc:docMk/>
            <pc:sldMk cId="891717298" sldId="286"/>
            <ac:cxnSpMk id="21" creationId="{6CF1BAF6-AD41-4082-B212-8A1F9A2E8779}"/>
          </ac:cxnSpMkLst>
        </pc:cxnChg>
      </pc:sldChg>
      <pc:sldChg chg="addSp delSp add del setBg delDesignElem">
        <pc:chgData name="Anna Mayer" userId="a326b929-3d26-4d6e-90bf-184fb0fa8296" providerId="ADAL" clId="{1846C572-F6D8-4B26-81FE-432DBB1C74D3}" dt="2023-01-09T14:35:11.208" v="9"/>
        <pc:sldMkLst>
          <pc:docMk/>
          <pc:sldMk cId="2402005484" sldId="287"/>
        </pc:sldMkLst>
        <pc:spChg chg="add del">
          <ac:chgData name="Anna Mayer" userId="a326b929-3d26-4d6e-90bf-184fb0fa8296" providerId="ADAL" clId="{1846C572-F6D8-4B26-81FE-432DBB1C74D3}" dt="2023-01-09T14:35:11.208" v="9"/>
          <ac:spMkLst>
            <pc:docMk/>
            <pc:sldMk cId="2402005484" sldId="287"/>
            <ac:spMk id="8" creationId="{46F1F2C8-798B-4CCE-A851-94AFAF350BED}"/>
          </ac:spMkLst>
        </pc:spChg>
        <pc:spChg chg="add del">
          <ac:chgData name="Anna Mayer" userId="a326b929-3d26-4d6e-90bf-184fb0fa8296" providerId="ADAL" clId="{1846C572-F6D8-4B26-81FE-432DBB1C74D3}" dt="2023-01-09T14:35:11.208" v="9"/>
          <ac:spMkLst>
            <pc:docMk/>
            <pc:sldMk cId="2402005484" sldId="287"/>
            <ac:spMk id="10" creationId="{755E9CD0-04B0-4A3C-B291-AD913379C713}"/>
          </ac:spMkLst>
        </pc:spChg>
        <pc:spChg chg="add del">
          <ac:chgData name="Anna Mayer" userId="a326b929-3d26-4d6e-90bf-184fb0fa8296" providerId="ADAL" clId="{1846C572-F6D8-4B26-81FE-432DBB1C74D3}" dt="2023-01-09T14:35:11.208" v="9"/>
          <ac:spMkLst>
            <pc:docMk/>
            <pc:sldMk cId="2402005484" sldId="287"/>
            <ac:spMk id="12" creationId="{1DD8BF3B-6066-418C-8D1A-75C5E396FC04}"/>
          </ac:spMkLst>
        </pc:spChg>
        <pc:spChg chg="add del">
          <ac:chgData name="Anna Mayer" userId="a326b929-3d26-4d6e-90bf-184fb0fa8296" providerId="ADAL" clId="{1846C572-F6D8-4B26-81FE-432DBB1C74D3}" dt="2023-01-09T14:35:11.208" v="9"/>
          <ac:spMkLst>
            <pc:docMk/>
            <pc:sldMk cId="2402005484" sldId="287"/>
            <ac:spMk id="14" creationId="{80BC66F9-7A74-4286-AD22-1174052CC22C}"/>
          </ac:spMkLst>
        </pc:spChg>
        <pc:spChg chg="add del">
          <ac:chgData name="Anna Mayer" userId="a326b929-3d26-4d6e-90bf-184fb0fa8296" providerId="ADAL" clId="{1846C572-F6D8-4B26-81FE-432DBB1C74D3}" dt="2023-01-09T14:35:11.208" v="9"/>
          <ac:spMkLst>
            <pc:docMk/>
            <pc:sldMk cId="2402005484" sldId="287"/>
            <ac:spMk id="16" creationId="{D8142CC3-2B5C-48E6-9DF0-6C8ACBAF23EF}"/>
          </ac:spMkLst>
        </pc:spChg>
        <pc:spChg chg="add del">
          <ac:chgData name="Anna Mayer" userId="a326b929-3d26-4d6e-90bf-184fb0fa8296" providerId="ADAL" clId="{1846C572-F6D8-4B26-81FE-432DBB1C74D3}" dt="2023-01-09T14:35:11.208" v="9"/>
          <ac:spMkLst>
            <pc:docMk/>
            <pc:sldMk cId="2402005484" sldId="287"/>
            <ac:spMk id="20" creationId="{46A89C79-8EF3-4AF9-B3D9-59A883F41C83}"/>
          </ac:spMkLst>
        </pc:spChg>
        <pc:spChg chg="add del">
          <ac:chgData name="Anna Mayer" userId="a326b929-3d26-4d6e-90bf-184fb0fa8296" providerId="ADAL" clId="{1846C572-F6D8-4B26-81FE-432DBB1C74D3}" dt="2023-01-09T14:35:11.208" v="9"/>
          <ac:spMkLst>
            <pc:docMk/>
            <pc:sldMk cId="2402005484" sldId="287"/>
            <ac:spMk id="22" creationId="{EFE5CE34-4543-42E5-B82C-1F3D12422CDD}"/>
          </ac:spMkLst>
        </pc:spChg>
        <pc:spChg chg="add del">
          <ac:chgData name="Anna Mayer" userId="a326b929-3d26-4d6e-90bf-184fb0fa8296" providerId="ADAL" clId="{1846C572-F6D8-4B26-81FE-432DBB1C74D3}" dt="2023-01-09T14:35:11.208" v="9"/>
          <ac:spMkLst>
            <pc:docMk/>
            <pc:sldMk cId="2402005484" sldId="287"/>
            <ac:spMk id="24" creationId="{72AF41FE-63D7-4695-81D2-66D2510E4486}"/>
          </ac:spMkLst>
        </pc:spChg>
        <pc:cxnChg chg="add del">
          <ac:chgData name="Anna Mayer" userId="a326b929-3d26-4d6e-90bf-184fb0fa8296" providerId="ADAL" clId="{1846C572-F6D8-4B26-81FE-432DBB1C74D3}" dt="2023-01-09T14:35:11.208" v="9"/>
          <ac:cxnSpMkLst>
            <pc:docMk/>
            <pc:sldMk cId="2402005484" sldId="287"/>
            <ac:cxnSpMk id="18" creationId="{7B2D303B-3DD0-4319-9EAD-361847FEC71D}"/>
          </ac:cxnSpMkLst>
        </pc:cxnChg>
      </pc:sldChg>
      <pc:sldChg chg="modSp add mod">
        <pc:chgData name="Anna Mayer" userId="a326b929-3d26-4d6e-90bf-184fb0fa8296" providerId="ADAL" clId="{1846C572-F6D8-4B26-81FE-432DBB1C74D3}" dt="2023-01-09T14:35:46.595" v="85" actId="20577"/>
        <pc:sldMkLst>
          <pc:docMk/>
          <pc:sldMk cId="3809919105" sldId="287"/>
        </pc:sldMkLst>
        <pc:spChg chg="mod">
          <ac:chgData name="Anna Mayer" userId="a326b929-3d26-4d6e-90bf-184fb0fa8296" providerId="ADAL" clId="{1846C572-F6D8-4B26-81FE-432DBB1C74D3}" dt="2023-01-09T14:35:34.627" v="34" actId="20577"/>
          <ac:spMkLst>
            <pc:docMk/>
            <pc:sldMk cId="3809919105" sldId="287"/>
            <ac:spMk id="2" creationId="{7D1C6266-C63B-4467-A767-EE70C9BE3A0D}"/>
          </ac:spMkLst>
        </pc:spChg>
        <pc:spChg chg="mod">
          <ac:chgData name="Anna Mayer" userId="a326b929-3d26-4d6e-90bf-184fb0fa8296" providerId="ADAL" clId="{1846C572-F6D8-4B26-81FE-432DBB1C74D3}" dt="2023-01-09T14:35:46.595" v="85" actId="20577"/>
          <ac:spMkLst>
            <pc:docMk/>
            <pc:sldMk cId="3809919105" sldId="287"/>
            <ac:spMk id="3" creationId="{DA9B3D8F-A303-411A-9378-E0706D5033F4}"/>
          </ac:spMkLst>
        </pc:spChg>
      </pc:sldChg>
      <pc:sldChg chg="add">
        <pc:chgData name="Anna Mayer" userId="a326b929-3d26-4d6e-90bf-184fb0fa8296" providerId="ADAL" clId="{1846C572-F6D8-4B26-81FE-432DBB1C74D3}" dt="2023-01-09T14:36:18.096" v="86"/>
        <pc:sldMkLst>
          <pc:docMk/>
          <pc:sldMk cId="1282229492" sldId="288"/>
        </pc:sldMkLst>
      </pc:sldChg>
      <pc:sldChg chg="add">
        <pc:chgData name="Anna Mayer" userId="a326b929-3d26-4d6e-90bf-184fb0fa8296" providerId="ADAL" clId="{1846C572-F6D8-4B26-81FE-432DBB1C74D3}" dt="2023-01-09T14:37:03.319" v="89"/>
        <pc:sldMkLst>
          <pc:docMk/>
          <pc:sldMk cId="2322423265" sldId="289"/>
        </pc:sldMkLst>
      </pc:sldChg>
      <pc:sldChg chg="addSp modSp new mod setBg">
        <pc:chgData name="Anna Mayer" userId="a326b929-3d26-4d6e-90bf-184fb0fa8296" providerId="ADAL" clId="{1846C572-F6D8-4B26-81FE-432DBB1C74D3}" dt="2023-01-09T15:44:12.207" v="185" actId="12"/>
        <pc:sldMkLst>
          <pc:docMk/>
          <pc:sldMk cId="1468617886" sldId="290"/>
        </pc:sldMkLst>
        <pc:spChg chg="mod">
          <ac:chgData name="Anna Mayer" userId="a326b929-3d26-4d6e-90bf-184fb0fa8296" providerId="ADAL" clId="{1846C572-F6D8-4B26-81FE-432DBB1C74D3}" dt="2023-01-09T14:45:16.232" v="103" actId="26606"/>
          <ac:spMkLst>
            <pc:docMk/>
            <pc:sldMk cId="1468617886" sldId="290"/>
            <ac:spMk id="2" creationId="{98D8B69D-F9E0-00CA-8208-5947B7FCDC5B}"/>
          </ac:spMkLst>
        </pc:spChg>
        <pc:spChg chg="mod">
          <ac:chgData name="Anna Mayer" userId="a326b929-3d26-4d6e-90bf-184fb0fa8296" providerId="ADAL" clId="{1846C572-F6D8-4B26-81FE-432DBB1C74D3}" dt="2023-01-09T15:44:12.207" v="185" actId="12"/>
          <ac:spMkLst>
            <pc:docMk/>
            <pc:sldMk cId="1468617886" sldId="290"/>
            <ac:spMk id="3" creationId="{06080BFA-4B41-EEE8-043C-C72770482AC6}"/>
          </ac:spMkLst>
        </pc:spChg>
        <pc:spChg chg="add">
          <ac:chgData name="Anna Mayer" userId="a326b929-3d26-4d6e-90bf-184fb0fa8296" providerId="ADAL" clId="{1846C572-F6D8-4B26-81FE-432DBB1C74D3}" dt="2023-01-09T14:45:16.232" v="103" actId="26606"/>
          <ac:spMkLst>
            <pc:docMk/>
            <pc:sldMk cId="1468617886" sldId="290"/>
            <ac:spMk id="8" creationId="{827B839B-9ADE-406B-8590-F1CAEDED45A1}"/>
          </ac:spMkLst>
        </pc:spChg>
        <pc:spChg chg="add">
          <ac:chgData name="Anna Mayer" userId="a326b929-3d26-4d6e-90bf-184fb0fa8296" providerId="ADAL" clId="{1846C572-F6D8-4B26-81FE-432DBB1C74D3}" dt="2023-01-09T14:45:16.232" v="103" actId="26606"/>
          <ac:spMkLst>
            <pc:docMk/>
            <pc:sldMk cId="1468617886" sldId="290"/>
            <ac:spMk id="10" creationId="{CFE45BF0-46DB-408C-B5F7-7B11716805D4}"/>
          </ac:spMkLst>
        </pc:spChg>
        <pc:spChg chg="add">
          <ac:chgData name="Anna Mayer" userId="a326b929-3d26-4d6e-90bf-184fb0fa8296" providerId="ADAL" clId="{1846C572-F6D8-4B26-81FE-432DBB1C74D3}" dt="2023-01-09T14:45:16.232" v="103" actId="26606"/>
          <ac:spMkLst>
            <pc:docMk/>
            <pc:sldMk cId="1468617886" sldId="290"/>
            <ac:spMk id="12" creationId="{2AEBC8F2-97B1-41B4-93F1-2D289E197FBA}"/>
          </ac:spMkLst>
        </pc:spChg>
        <pc:spChg chg="add">
          <ac:chgData name="Anna Mayer" userId="a326b929-3d26-4d6e-90bf-184fb0fa8296" providerId="ADAL" clId="{1846C572-F6D8-4B26-81FE-432DBB1C74D3}" dt="2023-01-09T14:45:16.232" v="103" actId="26606"/>
          <ac:spMkLst>
            <pc:docMk/>
            <pc:sldMk cId="1468617886" sldId="290"/>
            <ac:spMk id="14" creationId="{472E3A19-F5D5-48FC-BB9C-48C2F68F598B}"/>
          </ac:spMkLst>
        </pc:spChg>
        <pc:spChg chg="add">
          <ac:chgData name="Anna Mayer" userId="a326b929-3d26-4d6e-90bf-184fb0fa8296" providerId="ADAL" clId="{1846C572-F6D8-4B26-81FE-432DBB1C74D3}" dt="2023-01-09T14:45:16.232" v="103" actId="26606"/>
          <ac:spMkLst>
            <pc:docMk/>
            <pc:sldMk cId="1468617886" sldId="290"/>
            <ac:spMk id="16" creationId="{7A62E32F-BB65-43A8-8EB5-92346890E549}"/>
          </ac:spMkLst>
        </pc:spChg>
        <pc:spChg chg="add">
          <ac:chgData name="Anna Mayer" userId="a326b929-3d26-4d6e-90bf-184fb0fa8296" providerId="ADAL" clId="{1846C572-F6D8-4B26-81FE-432DBB1C74D3}" dt="2023-01-09T14:45:16.232" v="103" actId="26606"/>
          <ac:spMkLst>
            <pc:docMk/>
            <pc:sldMk cId="1468617886" sldId="290"/>
            <ac:spMk id="18" creationId="{14E91B64-9FCC-451E-AFB4-A827D6329367}"/>
          </ac:spMkLst>
        </pc:spChg>
      </pc:sldChg>
    </pc:docChg>
  </pc:docChgLst>
  <pc:docChgLst>
    <pc:chgData name="Anna Mayer" userId="a326b929-3d26-4d6e-90bf-184fb0fa8296" providerId="ADAL" clId="{0E0EE901-BAF6-454E-BFD3-2A92D6B148E5}"/>
    <pc:docChg chg="undo custSel addSld delSld modSld modMainMaster">
      <pc:chgData name="Anna Mayer" userId="a326b929-3d26-4d6e-90bf-184fb0fa8296" providerId="ADAL" clId="{0E0EE901-BAF6-454E-BFD3-2A92D6B148E5}" dt="2022-08-08T19:33:13.052" v="1130" actId="1076"/>
      <pc:docMkLst>
        <pc:docMk/>
      </pc:docMkLst>
      <pc:sldChg chg="addSp delSp modSp mod setBg addAnim">
        <pc:chgData name="Anna Mayer" userId="a326b929-3d26-4d6e-90bf-184fb0fa8296" providerId="ADAL" clId="{0E0EE901-BAF6-454E-BFD3-2A92D6B148E5}" dt="2022-08-08T15:14:29.598" v="107"/>
        <pc:sldMkLst>
          <pc:docMk/>
          <pc:sldMk cId="2743287931" sldId="256"/>
        </pc:sldMkLst>
        <pc:spChg chg="mod">
          <ac:chgData name="Anna Mayer" userId="a326b929-3d26-4d6e-90bf-184fb0fa8296" providerId="ADAL" clId="{0E0EE901-BAF6-454E-BFD3-2A92D6B148E5}" dt="2022-08-08T15:02:15.439" v="26" actId="26606"/>
          <ac:spMkLst>
            <pc:docMk/>
            <pc:sldMk cId="2743287931" sldId="256"/>
            <ac:spMk id="2" creationId="{8D65DC84-C056-4314-A37E-F0DCDAB37B95}"/>
          </ac:spMkLst>
        </pc:spChg>
        <pc:spChg chg="mod ord">
          <ac:chgData name="Anna Mayer" userId="a326b929-3d26-4d6e-90bf-184fb0fa8296" providerId="ADAL" clId="{0E0EE901-BAF6-454E-BFD3-2A92D6B148E5}" dt="2022-08-08T15:02:15.439" v="26" actId="26606"/>
          <ac:spMkLst>
            <pc:docMk/>
            <pc:sldMk cId="2743287931" sldId="256"/>
            <ac:spMk id="3" creationId="{90C1EEAA-5F9C-428D-87C7-BA322B333657}"/>
          </ac:spMkLst>
        </pc:spChg>
        <pc:spChg chg="add del">
          <ac:chgData name="Anna Mayer" userId="a326b929-3d26-4d6e-90bf-184fb0fa8296" providerId="ADAL" clId="{0E0EE901-BAF6-454E-BFD3-2A92D6B148E5}" dt="2022-08-08T15:02:11.753" v="23" actId="26606"/>
          <ac:spMkLst>
            <pc:docMk/>
            <pc:sldMk cId="2743287931" sldId="256"/>
            <ac:spMk id="10" creationId="{870A1295-61BC-4214-AA3E-D396673024D0}"/>
          </ac:spMkLst>
        </pc:spChg>
        <pc:spChg chg="add del">
          <ac:chgData name="Anna Mayer" userId="a326b929-3d26-4d6e-90bf-184fb0fa8296" providerId="ADAL" clId="{0E0EE901-BAF6-454E-BFD3-2A92D6B148E5}" dt="2022-08-08T15:02:15.434" v="25" actId="26606"/>
          <ac:spMkLst>
            <pc:docMk/>
            <pc:sldMk cId="2743287931" sldId="256"/>
            <ac:spMk id="18" creationId="{6F828D28-8E09-41CC-8229-3070B5467A96}"/>
          </ac:spMkLst>
        </pc:spChg>
        <pc:spChg chg="add del">
          <ac:chgData name="Anna Mayer" userId="a326b929-3d26-4d6e-90bf-184fb0fa8296" providerId="ADAL" clId="{0E0EE901-BAF6-454E-BFD3-2A92D6B148E5}" dt="2022-08-08T15:02:15.434" v="25" actId="26606"/>
          <ac:spMkLst>
            <pc:docMk/>
            <pc:sldMk cId="2743287931" sldId="256"/>
            <ac:spMk id="19" creationId="{D5B012D8-7F27-4758-9AC6-C889B154BD73}"/>
          </ac:spMkLst>
        </pc:spChg>
        <pc:spChg chg="add del">
          <ac:chgData name="Anna Mayer" userId="a326b929-3d26-4d6e-90bf-184fb0fa8296" providerId="ADAL" clId="{0E0EE901-BAF6-454E-BFD3-2A92D6B148E5}" dt="2022-08-08T15:02:15.434" v="25" actId="26606"/>
          <ac:spMkLst>
            <pc:docMk/>
            <pc:sldMk cId="2743287931" sldId="256"/>
            <ac:spMk id="20" creationId="{4063B759-00FC-46D1-9898-8E8625268FAF}"/>
          </ac:spMkLst>
        </pc:spChg>
        <pc:spChg chg="add">
          <ac:chgData name="Anna Mayer" userId="a326b929-3d26-4d6e-90bf-184fb0fa8296" providerId="ADAL" clId="{0E0EE901-BAF6-454E-BFD3-2A92D6B148E5}" dt="2022-08-08T15:02:15.439" v="26" actId="26606"/>
          <ac:spMkLst>
            <pc:docMk/>
            <pc:sldMk cId="2743287931" sldId="256"/>
            <ac:spMk id="22" creationId="{0E91F5CA-B392-444C-88E3-BF5BAAEBDEB0}"/>
          </ac:spMkLst>
        </pc:spChg>
        <pc:spChg chg="add">
          <ac:chgData name="Anna Mayer" userId="a326b929-3d26-4d6e-90bf-184fb0fa8296" providerId="ADAL" clId="{0E0EE901-BAF6-454E-BFD3-2A92D6B148E5}" dt="2022-08-08T15:02:15.439" v="26" actId="26606"/>
          <ac:spMkLst>
            <pc:docMk/>
            <pc:sldMk cId="2743287931" sldId="256"/>
            <ac:spMk id="23" creationId="{0459807F-B6FA-44D3-9A53-C55B6B56884A}"/>
          </ac:spMkLst>
        </pc:spChg>
        <pc:grpChg chg="add del">
          <ac:chgData name="Anna Mayer" userId="a326b929-3d26-4d6e-90bf-184fb0fa8296" providerId="ADAL" clId="{0E0EE901-BAF6-454E-BFD3-2A92D6B148E5}" dt="2022-08-08T15:02:11.753" v="23" actId="26606"/>
          <ac:grpSpMkLst>
            <pc:docMk/>
            <pc:sldMk cId="2743287931" sldId="256"/>
            <ac:grpSpMk id="12" creationId="{0B139475-2B26-4CA9-9413-DE741E49F7BB}"/>
          </ac:grpSpMkLst>
        </pc:grpChg>
        <pc:picChg chg="add del">
          <ac:chgData name="Anna Mayer" userId="a326b929-3d26-4d6e-90bf-184fb0fa8296" providerId="ADAL" clId="{0E0EE901-BAF6-454E-BFD3-2A92D6B148E5}" dt="2022-08-08T15:00:26.632" v="20" actId="478"/>
          <ac:picMkLst>
            <pc:docMk/>
            <pc:sldMk cId="2743287931" sldId="256"/>
            <ac:picMk id="4" creationId="{0488DA3C-33AE-41D4-831B-9BE74574DDF2}"/>
          </ac:picMkLst>
        </pc:picChg>
        <pc:picChg chg="add mod ord">
          <ac:chgData name="Anna Mayer" userId="a326b929-3d26-4d6e-90bf-184fb0fa8296" providerId="ADAL" clId="{0E0EE901-BAF6-454E-BFD3-2A92D6B148E5}" dt="2022-08-08T15:02:15.439" v="26" actId="26606"/>
          <ac:picMkLst>
            <pc:docMk/>
            <pc:sldMk cId="2743287931" sldId="256"/>
            <ac:picMk id="5" creationId="{725B19CB-D7F5-46BD-8B62-83A3EC638180}"/>
          </ac:picMkLst>
        </pc:picChg>
      </pc:sldChg>
      <pc:sldChg chg="addSp delSp modSp mod setBg setClrOvrMap">
        <pc:chgData name="Anna Mayer" userId="a326b929-3d26-4d6e-90bf-184fb0fa8296" providerId="ADAL" clId="{0E0EE901-BAF6-454E-BFD3-2A92D6B148E5}" dt="2022-08-08T17:09:09.859" v="1111" actId="207"/>
        <pc:sldMkLst>
          <pc:docMk/>
          <pc:sldMk cId="1577423367" sldId="257"/>
        </pc:sldMkLst>
        <pc:spChg chg="mod">
          <ac:chgData name="Anna Mayer" userId="a326b929-3d26-4d6e-90bf-184fb0fa8296" providerId="ADAL" clId="{0E0EE901-BAF6-454E-BFD3-2A92D6B148E5}" dt="2022-08-08T15:07:01.737" v="49" actId="26606"/>
          <ac:spMkLst>
            <pc:docMk/>
            <pc:sldMk cId="1577423367" sldId="257"/>
            <ac:spMk id="2" creationId="{ACD5DDDC-F13B-437C-9F69-B7FE712C2C09}"/>
          </ac:spMkLst>
        </pc:spChg>
        <pc:spChg chg="mod">
          <ac:chgData name="Anna Mayer" userId="a326b929-3d26-4d6e-90bf-184fb0fa8296" providerId="ADAL" clId="{0E0EE901-BAF6-454E-BFD3-2A92D6B148E5}" dt="2022-08-08T17:09:09.859" v="1111" actId="207"/>
          <ac:spMkLst>
            <pc:docMk/>
            <pc:sldMk cId="1577423367" sldId="257"/>
            <ac:spMk id="3" creationId="{8C01FE41-1FA1-42A3-8AEF-339483AD495A}"/>
          </ac:spMkLst>
        </pc:spChg>
        <pc:spChg chg="add del">
          <ac:chgData name="Anna Mayer" userId="a326b929-3d26-4d6e-90bf-184fb0fa8296" providerId="ADAL" clId="{0E0EE901-BAF6-454E-BFD3-2A92D6B148E5}" dt="2022-08-08T15:06:36.533" v="46" actId="26606"/>
          <ac:spMkLst>
            <pc:docMk/>
            <pc:sldMk cId="1577423367" sldId="257"/>
            <ac:spMk id="9" creationId="{45D37F4E-DDB4-456B-97E0-9937730A039F}"/>
          </ac:spMkLst>
        </pc:spChg>
        <pc:spChg chg="add del">
          <ac:chgData name="Anna Mayer" userId="a326b929-3d26-4d6e-90bf-184fb0fa8296" providerId="ADAL" clId="{0E0EE901-BAF6-454E-BFD3-2A92D6B148E5}" dt="2022-08-08T15:06:36.533" v="46" actId="26606"/>
          <ac:spMkLst>
            <pc:docMk/>
            <pc:sldMk cId="1577423367" sldId="257"/>
            <ac:spMk id="11" creationId="{B2DD41CD-8F47-4F56-AD12-4E2FF7696987}"/>
          </ac:spMkLst>
        </pc:spChg>
        <pc:spChg chg="add del">
          <ac:chgData name="Anna Mayer" userId="a326b929-3d26-4d6e-90bf-184fb0fa8296" providerId="ADAL" clId="{0E0EE901-BAF6-454E-BFD3-2A92D6B148E5}" dt="2022-08-08T15:06:09.467" v="43" actId="26606"/>
          <ac:spMkLst>
            <pc:docMk/>
            <pc:sldMk cId="1577423367" sldId="257"/>
            <ac:spMk id="16" creationId="{C9A36457-A5F4-4103-A443-02581C09185B}"/>
          </ac:spMkLst>
        </pc:spChg>
        <pc:spChg chg="add del">
          <ac:chgData name="Anna Mayer" userId="a326b929-3d26-4d6e-90bf-184fb0fa8296" providerId="ADAL" clId="{0E0EE901-BAF6-454E-BFD3-2A92D6B148E5}" dt="2022-08-08T15:06:09.467" v="43" actId="26606"/>
          <ac:spMkLst>
            <pc:docMk/>
            <pc:sldMk cId="1577423367" sldId="257"/>
            <ac:spMk id="18" creationId="{DC5FB7E8-B636-40FA-BE8D-48145C0F5C57}"/>
          </ac:spMkLst>
        </pc:spChg>
        <pc:spChg chg="add del">
          <ac:chgData name="Anna Mayer" userId="a326b929-3d26-4d6e-90bf-184fb0fa8296" providerId="ADAL" clId="{0E0EE901-BAF6-454E-BFD3-2A92D6B148E5}" dt="2022-08-08T15:06:09.467" v="43" actId="26606"/>
          <ac:spMkLst>
            <pc:docMk/>
            <pc:sldMk cId="1577423367" sldId="257"/>
            <ac:spMk id="20" creationId="{142DCE2C-2863-46FA-9BE7-24365A24D9BA}"/>
          </ac:spMkLst>
        </pc:spChg>
        <pc:spChg chg="add del">
          <ac:chgData name="Anna Mayer" userId="a326b929-3d26-4d6e-90bf-184fb0fa8296" providerId="ADAL" clId="{0E0EE901-BAF6-454E-BFD3-2A92D6B148E5}" dt="2022-08-08T15:06:36.526" v="45" actId="26606"/>
          <ac:spMkLst>
            <pc:docMk/>
            <pc:sldMk cId="1577423367" sldId="257"/>
            <ac:spMk id="22" creationId="{AD21898E-86C0-4C8A-A76C-DF33E844C87A}"/>
          </ac:spMkLst>
        </pc:spChg>
        <pc:spChg chg="add del">
          <ac:chgData name="Anna Mayer" userId="a326b929-3d26-4d6e-90bf-184fb0fa8296" providerId="ADAL" clId="{0E0EE901-BAF6-454E-BFD3-2A92D6B148E5}" dt="2022-08-08T15:06:36.526" v="45" actId="26606"/>
          <ac:spMkLst>
            <pc:docMk/>
            <pc:sldMk cId="1577423367" sldId="257"/>
            <ac:spMk id="23" creationId="{5C8F04BD-D093-45D0-B54C-50FDB308B4EE}"/>
          </ac:spMkLst>
        </pc:spChg>
        <pc:spChg chg="add del">
          <ac:chgData name="Anna Mayer" userId="a326b929-3d26-4d6e-90bf-184fb0fa8296" providerId="ADAL" clId="{0E0EE901-BAF6-454E-BFD3-2A92D6B148E5}" dt="2022-08-08T15:07:01.737" v="49" actId="26606"/>
          <ac:spMkLst>
            <pc:docMk/>
            <pc:sldMk cId="1577423367" sldId="257"/>
            <ac:spMk id="26" creationId="{B6CDA21F-E7AF-4C75-8395-33F58D5B0E45}"/>
          </ac:spMkLst>
        </pc:spChg>
        <pc:spChg chg="add del">
          <ac:chgData name="Anna Mayer" userId="a326b929-3d26-4d6e-90bf-184fb0fa8296" providerId="ADAL" clId="{0E0EE901-BAF6-454E-BFD3-2A92D6B148E5}" dt="2022-08-08T15:07:01.737" v="49" actId="26606"/>
          <ac:spMkLst>
            <pc:docMk/>
            <pc:sldMk cId="1577423367" sldId="257"/>
            <ac:spMk id="29" creationId="{D5B0017B-2ECA-49AF-B397-DC140825DF8D}"/>
          </ac:spMkLst>
        </pc:spChg>
        <pc:spChg chg="add del">
          <ac:chgData name="Anna Mayer" userId="a326b929-3d26-4d6e-90bf-184fb0fa8296" providerId="ADAL" clId="{0E0EE901-BAF6-454E-BFD3-2A92D6B148E5}" dt="2022-08-08T15:07:01.731" v="48" actId="26606"/>
          <ac:spMkLst>
            <pc:docMk/>
            <pc:sldMk cId="1577423367" sldId="257"/>
            <ac:spMk id="34" creationId="{8B9AA7C6-5E5A-498E-A6DF-A943376E09BC}"/>
          </ac:spMkLst>
        </pc:spChg>
        <pc:spChg chg="add del">
          <ac:chgData name="Anna Mayer" userId="a326b929-3d26-4d6e-90bf-184fb0fa8296" providerId="ADAL" clId="{0E0EE901-BAF6-454E-BFD3-2A92D6B148E5}" dt="2022-08-08T15:07:01.731" v="48" actId="26606"/>
          <ac:spMkLst>
            <pc:docMk/>
            <pc:sldMk cId="1577423367" sldId="257"/>
            <ac:spMk id="40" creationId="{81E140AE-0ABF-47C8-BF32-7D2F0CF2BA44}"/>
          </ac:spMkLst>
        </pc:spChg>
        <pc:spChg chg="add del">
          <ac:chgData name="Anna Mayer" userId="a326b929-3d26-4d6e-90bf-184fb0fa8296" providerId="ADAL" clId="{0E0EE901-BAF6-454E-BFD3-2A92D6B148E5}" dt="2022-08-08T15:07:01.731" v="48" actId="26606"/>
          <ac:spMkLst>
            <pc:docMk/>
            <pc:sldMk cId="1577423367" sldId="257"/>
            <ac:spMk id="42" creationId="{CBC4F608-B4B8-48C3-9572-C0F061B1CD99}"/>
          </ac:spMkLst>
        </pc:spChg>
        <pc:spChg chg="add">
          <ac:chgData name="Anna Mayer" userId="a326b929-3d26-4d6e-90bf-184fb0fa8296" providerId="ADAL" clId="{0E0EE901-BAF6-454E-BFD3-2A92D6B148E5}" dt="2022-08-08T15:07:01.737" v="49" actId="26606"/>
          <ac:spMkLst>
            <pc:docMk/>
            <pc:sldMk cId="1577423367" sldId="257"/>
            <ac:spMk id="44" creationId="{100EDD19-6802-4EC3-95CE-CFFAB042CFD6}"/>
          </ac:spMkLst>
        </pc:spChg>
        <pc:spChg chg="add">
          <ac:chgData name="Anna Mayer" userId="a326b929-3d26-4d6e-90bf-184fb0fa8296" providerId="ADAL" clId="{0E0EE901-BAF6-454E-BFD3-2A92D6B148E5}" dt="2022-08-08T15:07:01.737" v="49" actId="26606"/>
          <ac:spMkLst>
            <pc:docMk/>
            <pc:sldMk cId="1577423367" sldId="257"/>
            <ac:spMk id="45" creationId="{DB17E863-922E-4C26-BD64-E8FD41D28661}"/>
          </ac:spMkLst>
        </pc:spChg>
        <pc:grpChg chg="add del">
          <ac:chgData name="Anna Mayer" userId="a326b929-3d26-4d6e-90bf-184fb0fa8296" providerId="ADAL" clId="{0E0EE901-BAF6-454E-BFD3-2A92D6B148E5}" dt="2022-08-08T15:07:01.737" v="49" actId="26606"/>
          <ac:grpSpMkLst>
            <pc:docMk/>
            <pc:sldMk cId="1577423367" sldId="257"/>
            <ac:grpSpMk id="27" creationId="{AE1C45F0-260A-458C-96ED-C1F6D2151219}"/>
          </ac:grpSpMkLst>
        </pc:grpChg>
        <pc:grpChg chg="add del">
          <ac:chgData name="Anna Mayer" userId="a326b929-3d26-4d6e-90bf-184fb0fa8296" providerId="ADAL" clId="{0E0EE901-BAF6-454E-BFD3-2A92D6B148E5}" dt="2022-08-08T15:07:01.731" v="48" actId="26606"/>
          <ac:grpSpMkLst>
            <pc:docMk/>
            <pc:sldMk cId="1577423367" sldId="257"/>
            <ac:grpSpMk id="36" creationId="{83EAB11A-76F7-48F4-9B4F-5BFDF4BF9670}"/>
          </ac:grpSpMkLst>
        </pc:grpChg>
        <pc:picChg chg="add del mod ord">
          <ac:chgData name="Anna Mayer" userId="a326b929-3d26-4d6e-90bf-184fb0fa8296" providerId="ADAL" clId="{0E0EE901-BAF6-454E-BFD3-2A92D6B148E5}" dt="2022-08-08T15:06:02.308" v="41" actId="478"/>
          <ac:picMkLst>
            <pc:docMk/>
            <pc:sldMk cId="1577423367" sldId="257"/>
            <ac:picMk id="4" creationId="{9A9DD0AD-A1A4-4AD2-95E2-F633F8AE56F3}"/>
          </ac:picMkLst>
        </pc:picChg>
        <pc:picChg chg="add mod">
          <ac:chgData name="Anna Mayer" userId="a326b929-3d26-4d6e-90bf-184fb0fa8296" providerId="ADAL" clId="{0E0EE901-BAF6-454E-BFD3-2A92D6B148E5}" dt="2022-08-08T16:57:12.465" v="1008" actId="1076"/>
          <ac:picMkLst>
            <pc:docMk/>
            <pc:sldMk cId="1577423367" sldId="257"/>
            <ac:picMk id="6" creationId="{3EE9E872-5B6A-4DD4-A67E-F59FC95DBC73}"/>
          </ac:picMkLst>
        </pc:picChg>
        <pc:cxnChg chg="add del">
          <ac:chgData name="Anna Mayer" userId="a326b929-3d26-4d6e-90bf-184fb0fa8296" providerId="ADAL" clId="{0E0EE901-BAF6-454E-BFD3-2A92D6B148E5}" dt="2022-08-08T15:07:01.737" v="49" actId="26606"/>
          <ac:cxnSpMkLst>
            <pc:docMk/>
            <pc:sldMk cId="1577423367" sldId="257"/>
            <ac:cxnSpMk id="25" creationId="{6CF1BAF6-AD41-4082-B212-8A1F9A2E8779}"/>
          </ac:cxnSpMkLst>
        </pc:cxnChg>
      </pc:sldChg>
      <pc:sldChg chg="addSp modSp mod setBg">
        <pc:chgData name="Anna Mayer" userId="a326b929-3d26-4d6e-90bf-184fb0fa8296" providerId="ADAL" clId="{0E0EE901-BAF6-454E-BFD3-2A92D6B148E5}" dt="2022-08-08T16:59:56.763" v="1029" actId="27636"/>
        <pc:sldMkLst>
          <pc:docMk/>
          <pc:sldMk cId="1627651674" sldId="258"/>
        </pc:sldMkLst>
        <pc:spChg chg="mod">
          <ac:chgData name="Anna Mayer" userId="a326b929-3d26-4d6e-90bf-184fb0fa8296" providerId="ADAL" clId="{0E0EE901-BAF6-454E-BFD3-2A92D6B148E5}" dt="2022-08-08T15:07:57.396" v="51" actId="26606"/>
          <ac:spMkLst>
            <pc:docMk/>
            <pc:sldMk cId="1627651674" sldId="258"/>
            <ac:spMk id="2" creationId="{AEDE9911-D8D8-49D4-9B39-D78B3CEC1B15}"/>
          </ac:spMkLst>
        </pc:spChg>
        <pc:spChg chg="mod">
          <ac:chgData name="Anna Mayer" userId="a326b929-3d26-4d6e-90bf-184fb0fa8296" providerId="ADAL" clId="{0E0EE901-BAF6-454E-BFD3-2A92D6B148E5}" dt="2022-08-08T16:59:56.763" v="1029" actId="27636"/>
          <ac:spMkLst>
            <pc:docMk/>
            <pc:sldMk cId="1627651674" sldId="258"/>
            <ac:spMk id="3" creationId="{B58F84F2-B419-4008-87B1-6329EAD5D32F}"/>
          </ac:spMkLst>
        </pc:spChg>
        <pc:spChg chg="add">
          <ac:chgData name="Anna Mayer" userId="a326b929-3d26-4d6e-90bf-184fb0fa8296" providerId="ADAL" clId="{0E0EE901-BAF6-454E-BFD3-2A92D6B148E5}" dt="2022-08-08T15:07:57.396" v="51" actId="26606"/>
          <ac:spMkLst>
            <pc:docMk/>
            <pc:sldMk cId="1627651674" sldId="258"/>
            <ac:spMk id="10" creationId="{EDDBB197-D710-4A4F-A9CA-FD2177498BE8}"/>
          </ac:spMkLst>
        </pc:spChg>
        <pc:spChg chg="add">
          <ac:chgData name="Anna Mayer" userId="a326b929-3d26-4d6e-90bf-184fb0fa8296" providerId="ADAL" clId="{0E0EE901-BAF6-454E-BFD3-2A92D6B148E5}" dt="2022-08-08T15:07:57.396" v="51" actId="26606"/>
          <ac:spMkLst>
            <pc:docMk/>
            <pc:sldMk cId="1627651674" sldId="258"/>
            <ac:spMk id="12" creationId="{975D1CFA-2CDB-4B64-BD9F-85744E8DA12F}"/>
          </ac:spMkLst>
        </pc:spChg>
        <pc:grpChg chg="add">
          <ac:chgData name="Anna Mayer" userId="a326b929-3d26-4d6e-90bf-184fb0fa8296" providerId="ADAL" clId="{0E0EE901-BAF6-454E-BFD3-2A92D6B148E5}" dt="2022-08-08T15:07:57.396" v="51" actId="26606"/>
          <ac:grpSpMkLst>
            <pc:docMk/>
            <pc:sldMk cId="1627651674" sldId="258"/>
            <ac:grpSpMk id="14" creationId="{25EE5136-01F1-466C-962D-BA9B4C6757AA}"/>
          </ac:grpSpMkLst>
        </pc:grpChg>
        <pc:picChg chg="add">
          <ac:chgData name="Anna Mayer" userId="a326b929-3d26-4d6e-90bf-184fb0fa8296" providerId="ADAL" clId="{0E0EE901-BAF6-454E-BFD3-2A92D6B148E5}" dt="2022-08-08T15:07:57.396" v="51" actId="26606"/>
          <ac:picMkLst>
            <pc:docMk/>
            <pc:sldMk cId="1627651674" sldId="258"/>
            <ac:picMk id="7" creationId="{9ED686F6-29F2-BFF9-9FD0-641665474A66}"/>
          </ac:picMkLst>
        </pc:picChg>
      </pc:sldChg>
      <pc:sldChg chg="addSp delSp modSp mod setBg">
        <pc:chgData name="Anna Mayer" userId="a326b929-3d26-4d6e-90bf-184fb0fa8296" providerId="ADAL" clId="{0E0EE901-BAF6-454E-BFD3-2A92D6B148E5}" dt="2022-08-08T15:14:29.598" v="107"/>
        <pc:sldMkLst>
          <pc:docMk/>
          <pc:sldMk cId="3514914308" sldId="259"/>
        </pc:sldMkLst>
        <pc:spChg chg="mod">
          <ac:chgData name="Anna Mayer" userId="a326b929-3d26-4d6e-90bf-184fb0fa8296" providerId="ADAL" clId="{0E0EE901-BAF6-454E-BFD3-2A92D6B148E5}" dt="2022-08-08T15:09:56.240" v="93" actId="1076"/>
          <ac:spMkLst>
            <pc:docMk/>
            <pc:sldMk cId="3514914308" sldId="259"/>
            <ac:spMk id="2" creationId="{F9C15CF4-7051-4A54-92EE-DD741809C22B}"/>
          </ac:spMkLst>
        </pc:spChg>
        <pc:spChg chg="add del mod">
          <ac:chgData name="Anna Mayer" userId="a326b929-3d26-4d6e-90bf-184fb0fa8296" providerId="ADAL" clId="{0E0EE901-BAF6-454E-BFD3-2A92D6B148E5}" dt="2022-08-08T15:08:56.643" v="64" actId="26606"/>
          <ac:spMkLst>
            <pc:docMk/>
            <pc:sldMk cId="3514914308" sldId="259"/>
            <ac:spMk id="3" creationId="{ACC5199A-1089-47A0-9688-63E9642EF83E}"/>
          </ac:spMkLst>
        </pc:spChg>
        <pc:spChg chg="add del">
          <ac:chgData name="Anna Mayer" userId="a326b929-3d26-4d6e-90bf-184fb0fa8296" providerId="ADAL" clId="{0E0EE901-BAF6-454E-BFD3-2A92D6B148E5}" dt="2022-08-08T15:08:42.546" v="57" actId="26606"/>
          <ac:spMkLst>
            <pc:docMk/>
            <pc:sldMk cId="3514914308" sldId="259"/>
            <ac:spMk id="8" creationId="{4BC99CB9-DDAD-44A2-8A1C-E3AF4E72DF5C}"/>
          </ac:spMkLst>
        </pc:spChg>
        <pc:spChg chg="add del">
          <ac:chgData name="Anna Mayer" userId="a326b929-3d26-4d6e-90bf-184fb0fa8296" providerId="ADAL" clId="{0E0EE901-BAF6-454E-BFD3-2A92D6B148E5}" dt="2022-08-08T15:08:39.401" v="53" actId="26606"/>
          <ac:spMkLst>
            <pc:docMk/>
            <pc:sldMk cId="3514914308" sldId="259"/>
            <ac:spMk id="10" creationId="{EDDBB197-D710-4A4F-A9CA-FD2177498BE8}"/>
          </ac:spMkLst>
        </pc:spChg>
        <pc:spChg chg="add">
          <ac:chgData name="Anna Mayer" userId="a326b929-3d26-4d6e-90bf-184fb0fa8296" providerId="ADAL" clId="{0E0EE901-BAF6-454E-BFD3-2A92D6B148E5}" dt="2022-08-08T15:08:56.643" v="64" actId="26606"/>
          <ac:spMkLst>
            <pc:docMk/>
            <pc:sldMk cId="3514914308" sldId="259"/>
            <ac:spMk id="11" creationId="{EDDBB197-D710-4A4F-A9CA-FD2177498BE8}"/>
          </ac:spMkLst>
        </pc:spChg>
        <pc:spChg chg="add del">
          <ac:chgData name="Anna Mayer" userId="a326b929-3d26-4d6e-90bf-184fb0fa8296" providerId="ADAL" clId="{0E0EE901-BAF6-454E-BFD3-2A92D6B148E5}" dt="2022-08-08T15:08:39.401" v="53" actId="26606"/>
          <ac:spMkLst>
            <pc:docMk/>
            <pc:sldMk cId="3514914308" sldId="259"/>
            <ac:spMk id="12" creationId="{975D1CFA-2CDB-4B64-BD9F-85744E8DA12F}"/>
          </ac:spMkLst>
        </pc:spChg>
        <pc:spChg chg="add">
          <ac:chgData name="Anna Mayer" userId="a326b929-3d26-4d6e-90bf-184fb0fa8296" providerId="ADAL" clId="{0E0EE901-BAF6-454E-BFD3-2A92D6B148E5}" dt="2022-08-08T15:08:56.643" v="64" actId="26606"/>
          <ac:spMkLst>
            <pc:docMk/>
            <pc:sldMk cId="3514914308" sldId="259"/>
            <ac:spMk id="13" creationId="{975D1CFA-2CDB-4B64-BD9F-85744E8DA12F}"/>
          </ac:spMkLst>
        </pc:spChg>
        <pc:spChg chg="add mod">
          <ac:chgData name="Anna Mayer" userId="a326b929-3d26-4d6e-90bf-184fb0fa8296" providerId="ADAL" clId="{0E0EE901-BAF6-454E-BFD3-2A92D6B148E5}" dt="2022-08-08T15:09:49.514" v="92" actId="403"/>
          <ac:spMkLst>
            <pc:docMk/>
            <pc:sldMk cId="3514914308" sldId="259"/>
            <ac:spMk id="19" creationId="{ACC5199A-1089-47A0-9688-63E9642EF83E}"/>
          </ac:spMkLst>
        </pc:spChg>
        <pc:spChg chg="add del">
          <ac:chgData name="Anna Mayer" userId="a326b929-3d26-4d6e-90bf-184fb0fa8296" providerId="ADAL" clId="{0E0EE901-BAF6-454E-BFD3-2A92D6B148E5}" dt="2022-08-08T15:08:41.799" v="55" actId="26606"/>
          <ac:spMkLst>
            <pc:docMk/>
            <pc:sldMk cId="3514914308" sldId="259"/>
            <ac:spMk id="20" creationId="{743AA782-23D1-4521-8CAD-47662984AA08}"/>
          </ac:spMkLst>
        </pc:spChg>
        <pc:spChg chg="add del">
          <ac:chgData name="Anna Mayer" userId="a326b929-3d26-4d6e-90bf-184fb0fa8296" providerId="ADAL" clId="{0E0EE901-BAF6-454E-BFD3-2A92D6B148E5}" dt="2022-08-08T15:08:41.799" v="55" actId="26606"/>
          <ac:spMkLst>
            <pc:docMk/>
            <pc:sldMk cId="3514914308" sldId="259"/>
            <ac:spMk id="21" creationId="{71877DBC-BB60-40F0-AC93-2ACDBAAE60CE}"/>
          </ac:spMkLst>
        </pc:spChg>
        <pc:spChg chg="add del">
          <ac:chgData name="Anna Mayer" userId="a326b929-3d26-4d6e-90bf-184fb0fa8296" providerId="ADAL" clId="{0E0EE901-BAF6-454E-BFD3-2A92D6B148E5}" dt="2022-08-08T15:08:42.546" v="57" actId="26606"/>
          <ac:spMkLst>
            <pc:docMk/>
            <pc:sldMk cId="3514914308" sldId="259"/>
            <ac:spMk id="24" creationId="{64053CBF-3932-45FF-8285-EE5146085F3A}"/>
          </ac:spMkLst>
        </pc:spChg>
        <pc:spChg chg="add del">
          <ac:chgData name="Anna Mayer" userId="a326b929-3d26-4d6e-90bf-184fb0fa8296" providerId="ADAL" clId="{0E0EE901-BAF6-454E-BFD3-2A92D6B148E5}" dt="2022-08-08T15:08:45.981" v="59" actId="26606"/>
          <ac:spMkLst>
            <pc:docMk/>
            <pc:sldMk cId="3514914308" sldId="259"/>
            <ac:spMk id="31" creationId="{DBC6133C-0615-4CE4-9132-37E609A9BDFA}"/>
          </ac:spMkLst>
        </pc:spChg>
        <pc:spChg chg="add del">
          <ac:chgData name="Anna Mayer" userId="a326b929-3d26-4d6e-90bf-184fb0fa8296" providerId="ADAL" clId="{0E0EE901-BAF6-454E-BFD3-2A92D6B148E5}" dt="2022-08-08T15:08:45.981" v="59" actId="26606"/>
          <ac:spMkLst>
            <pc:docMk/>
            <pc:sldMk cId="3514914308" sldId="259"/>
            <ac:spMk id="32" creationId="{169CC832-2974-4E8D-90ED-3E2941BA7336}"/>
          </ac:spMkLst>
        </pc:spChg>
        <pc:spChg chg="add del">
          <ac:chgData name="Anna Mayer" userId="a326b929-3d26-4d6e-90bf-184fb0fa8296" providerId="ADAL" clId="{0E0EE901-BAF6-454E-BFD3-2A92D6B148E5}" dt="2022-08-08T15:08:45.981" v="59" actId="26606"/>
          <ac:spMkLst>
            <pc:docMk/>
            <pc:sldMk cId="3514914308" sldId="259"/>
            <ac:spMk id="33" creationId="{55222F96-971A-4F90-B841-6BAB416C7AC1}"/>
          </ac:spMkLst>
        </pc:spChg>
        <pc:spChg chg="add del">
          <ac:chgData name="Anna Mayer" userId="a326b929-3d26-4d6e-90bf-184fb0fa8296" providerId="ADAL" clId="{0E0EE901-BAF6-454E-BFD3-2A92D6B148E5}" dt="2022-08-08T15:08:45.981" v="59" actId="26606"/>
          <ac:spMkLst>
            <pc:docMk/>
            <pc:sldMk cId="3514914308" sldId="259"/>
            <ac:spMk id="34" creationId="{08980754-6F4B-43C9-B9BE-127B6BED6586}"/>
          </ac:spMkLst>
        </pc:spChg>
        <pc:spChg chg="add del">
          <ac:chgData name="Anna Mayer" userId="a326b929-3d26-4d6e-90bf-184fb0fa8296" providerId="ADAL" clId="{0E0EE901-BAF6-454E-BFD3-2A92D6B148E5}" dt="2022-08-08T15:08:45.981" v="59" actId="26606"/>
          <ac:spMkLst>
            <pc:docMk/>
            <pc:sldMk cId="3514914308" sldId="259"/>
            <ac:spMk id="35" creationId="{2C1BBA94-3F40-40AA-8BB9-E69E25E537C1}"/>
          </ac:spMkLst>
        </pc:spChg>
        <pc:grpChg chg="add del">
          <ac:chgData name="Anna Mayer" userId="a326b929-3d26-4d6e-90bf-184fb0fa8296" providerId="ADAL" clId="{0E0EE901-BAF6-454E-BFD3-2A92D6B148E5}" dt="2022-08-08T15:08:39.401" v="53" actId="26606"/>
          <ac:grpSpMkLst>
            <pc:docMk/>
            <pc:sldMk cId="3514914308" sldId="259"/>
            <ac:grpSpMk id="14" creationId="{25EE5136-01F1-466C-962D-BA9B4C6757AA}"/>
          </ac:grpSpMkLst>
        </pc:grpChg>
        <pc:grpChg chg="add del">
          <ac:chgData name="Anna Mayer" userId="a326b929-3d26-4d6e-90bf-184fb0fa8296" providerId="ADAL" clId="{0E0EE901-BAF6-454E-BFD3-2A92D6B148E5}" dt="2022-08-08T15:08:42.546" v="57" actId="26606"/>
          <ac:grpSpMkLst>
            <pc:docMk/>
            <pc:sldMk cId="3514914308" sldId="259"/>
            <ac:grpSpMk id="18" creationId="{B63ACBA3-DEFD-4C6D-BBA0-64468FA99C2D}"/>
          </ac:grpSpMkLst>
        </pc:grpChg>
        <pc:grpChg chg="add">
          <ac:chgData name="Anna Mayer" userId="a326b929-3d26-4d6e-90bf-184fb0fa8296" providerId="ADAL" clId="{0E0EE901-BAF6-454E-BFD3-2A92D6B148E5}" dt="2022-08-08T15:08:56.643" v="64" actId="26606"/>
          <ac:grpSpMkLst>
            <pc:docMk/>
            <pc:sldMk cId="3514914308" sldId="259"/>
            <ac:grpSpMk id="23" creationId="{25EE5136-01F1-466C-962D-BA9B4C6757AA}"/>
          </ac:grpSpMkLst>
        </pc:grpChg>
        <pc:grpChg chg="add del">
          <ac:chgData name="Anna Mayer" userId="a326b929-3d26-4d6e-90bf-184fb0fa8296" providerId="ADAL" clId="{0E0EE901-BAF6-454E-BFD3-2A92D6B148E5}" dt="2022-08-08T15:08:42.546" v="57" actId="26606"/>
          <ac:grpSpMkLst>
            <pc:docMk/>
            <pc:sldMk cId="3514914308" sldId="259"/>
            <ac:grpSpMk id="25" creationId="{2E751C04-BEA6-446B-A678-9C74819EBD4C}"/>
          </ac:grpSpMkLst>
        </pc:grpChg>
        <pc:graphicFrameChg chg="add del">
          <ac:chgData name="Anna Mayer" userId="a326b929-3d26-4d6e-90bf-184fb0fa8296" providerId="ADAL" clId="{0E0EE901-BAF6-454E-BFD3-2A92D6B148E5}" dt="2022-08-08T15:08:48.663" v="61" actId="26606"/>
          <ac:graphicFrameMkLst>
            <pc:docMk/>
            <pc:sldMk cId="3514914308" sldId="259"/>
            <ac:graphicFrameMk id="5" creationId="{73FF803F-24FE-4237-40C7-376B96A6E1A5}"/>
          </ac:graphicFrameMkLst>
        </pc:graphicFrameChg>
        <pc:graphicFrameChg chg="add del">
          <ac:chgData name="Anna Mayer" userId="a326b929-3d26-4d6e-90bf-184fb0fa8296" providerId="ADAL" clId="{0E0EE901-BAF6-454E-BFD3-2A92D6B148E5}" dt="2022-08-08T15:08:56.631" v="63" actId="26606"/>
          <ac:graphicFrameMkLst>
            <pc:docMk/>
            <pc:sldMk cId="3514914308" sldId="259"/>
            <ac:graphicFrameMk id="9" creationId="{B8FFDFF9-CAE7-669B-5990-A31E345DECC0}"/>
          </ac:graphicFrameMkLst>
        </pc:graphicFrameChg>
        <pc:picChg chg="add del">
          <ac:chgData name="Anna Mayer" userId="a326b929-3d26-4d6e-90bf-184fb0fa8296" providerId="ADAL" clId="{0E0EE901-BAF6-454E-BFD3-2A92D6B148E5}" dt="2022-08-08T15:08:39.401" v="53" actId="26606"/>
          <ac:picMkLst>
            <pc:docMk/>
            <pc:sldMk cId="3514914308" sldId="259"/>
            <ac:picMk id="7" creationId="{F15E8712-7353-5961-F01F-28BD38C1B2F5}"/>
          </ac:picMkLst>
        </pc:picChg>
        <pc:picChg chg="add del">
          <ac:chgData name="Anna Mayer" userId="a326b929-3d26-4d6e-90bf-184fb0fa8296" providerId="ADAL" clId="{0E0EE901-BAF6-454E-BFD3-2A92D6B148E5}" dt="2022-08-08T15:08:41.799" v="55" actId="26606"/>
          <ac:picMkLst>
            <pc:docMk/>
            <pc:sldMk cId="3514914308" sldId="259"/>
            <ac:picMk id="22" creationId="{FA30D346-51AC-B732-5EBA-82509257C6C4}"/>
          </ac:picMkLst>
        </pc:picChg>
        <pc:picChg chg="add">
          <ac:chgData name="Anna Mayer" userId="a326b929-3d26-4d6e-90bf-184fb0fa8296" providerId="ADAL" clId="{0E0EE901-BAF6-454E-BFD3-2A92D6B148E5}" dt="2022-08-08T15:08:56.643" v="64" actId="26606"/>
          <ac:picMkLst>
            <pc:docMk/>
            <pc:sldMk cId="3514914308" sldId="259"/>
            <ac:picMk id="27" creationId="{F15E8712-7353-5961-F01F-28BD38C1B2F5}"/>
          </ac:picMkLst>
        </pc:picChg>
        <pc:picChg chg="add del">
          <ac:chgData name="Anna Mayer" userId="a326b929-3d26-4d6e-90bf-184fb0fa8296" providerId="ADAL" clId="{0E0EE901-BAF6-454E-BFD3-2A92D6B148E5}" dt="2022-08-08T15:08:45.981" v="59" actId="26606"/>
          <ac:picMkLst>
            <pc:docMk/>
            <pc:sldMk cId="3514914308" sldId="259"/>
            <ac:picMk id="36" creationId="{E15A6173-1DCF-0D92-C379-FA7DBA81BD06}"/>
          </ac:picMkLst>
        </pc:picChg>
      </pc:sldChg>
      <pc:sldChg chg="addSp delSp modSp mod setBg">
        <pc:chgData name="Anna Mayer" userId="a326b929-3d26-4d6e-90bf-184fb0fa8296" providerId="ADAL" clId="{0E0EE901-BAF6-454E-BFD3-2A92D6B148E5}" dt="2022-08-08T16:57:29.155" v="1009"/>
        <pc:sldMkLst>
          <pc:docMk/>
          <pc:sldMk cId="2557757865" sldId="260"/>
        </pc:sldMkLst>
        <pc:spChg chg="mod">
          <ac:chgData name="Anna Mayer" userId="a326b929-3d26-4d6e-90bf-184fb0fa8296" providerId="ADAL" clId="{0E0EE901-BAF6-454E-BFD3-2A92D6B148E5}" dt="2022-08-08T15:11:45.070" v="101" actId="26606"/>
          <ac:spMkLst>
            <pc:docMk/>
            <pc:sldMk cId="2557757865" sldId="260"/>
            <ac:spMk id="2" creationId="{7DE66184-CE16-4E74-A965-1A3EA88DE4F8}"/>
          </ac:spMkLst>
        </pc:spChg>
        <pc:spChg chg="del">
          <ac:chgData name="Anna Mayer" userId="a326b929-3d26-4d6e-90bf-184fb0fa8296" providerId="ADAL" clId="{0E0EE901-BAF6-454E-BFD3-2A92D6B148E5}" dt="2022-08-08T15:10:13.207" v="94" actId="26606"/>
          <ac:spMkLst>
            <pc:docMk/>
            <pc:sldMk cId="2557757865" sldId="260"/>
            <ac:spMk id="3" creationId="{9FD3DB6C-B698-4AA8-BBA1-2C74F23A7EFE}"/>
          </ac:spMkLst>
        </pc:spChg>
        <pc:spChg chg="add del">
          <ac:chgData name="Anna Mayer" userId="a326b929-3d26-4d6e-90bf-184fb0fa8296" providerId="ADAL" clId="{0E0EE901-BAF6-454E-BFD3-2A92D6B148E5}" dt="2022-08-08T15:11:45.070" v="101" actId="26606"/>
          <ac:spMkLst>
            <pc:docMk/>
            <pc:sldMk cId="2557757865" sldId="260"/>
            <ac:spMk id="9" creationId="{B819A166-7571-4003-A6B8-B62034C3ED30}"/>
          </ac:spMkLst>
        </pc:spChg>
        <pc:spChg chg="add del">
          <ac:chgData name="Anna Mayer" userId="a326b929-3d26-4d6e-90bf-184fb0fa8296" providerId="ADAL" clId="{0E0EE901-BAF6-454E-BFD3-2A92D6B148E5}" dt="2022-08-08T15:11:20.765" v="96" actId="26606"/>
          <ac:spMkLst>
            <pc:docMk/>
            <pc:sldMk cId="2557757865" sldId="260"/>
            <ac:spMk id="14" creationId="{DCC231C8-C761-4B31-9B1C-C6D19248C6B3}"/>
          </ac:spMkLst>
        </pc:spChg>
        <pc:spChg chg="add del">
          <ac:chgData name="Anna Mayer" userId="a326b929-3d26-4d6e-90bf-184fb0fa8296" providerId="ADAL" clId="{0E0EE901-BAF6-454E-BFD3-2A92D6B148E5}" dt="2022-08-08T15:11:38.798" v="98" actId="26606"/>
          <ac:spMkLst>
            <pc:docMk/>
            <pc:sldMk cId="2557757865" sldId="260"/>
            <ac:spMk id="16" creationId="{7D144591-E9E9-4209-8701-3BB48A917D51}"/>
          </ac:spMkLst>
        </pc:spChg>
        <pc:spChg chg="add del">
          <ac:chgData name="Anna Mayer" userId="a326b929-3d26-4d6e-90bf-184fb0fa8296" providerId="ADAL" clId="{0E0EE901-BAF6-454E-BFD3-2A92D6B148E5}" dt="2022-08-08T15:11:44.985" v="100" actId="26606"/>
          <ac:spMkLst>
            <pc:docMk/>
            <pc:sldMk cId="2557757865" sldId="260"/>
            <ac:spMk id="18" creationId="{A7A4B465-FBCC-4CD4-89A1-82992A7B47FF}"/>
          </ac:spMkLst>
        </pc:spChg>
        <pc:spChg chg="add del">
          <ac:chgData name="Anna Mayer" userId="a326b929-3d26-4d6e-90bf-184fb0fa8296" providerId="ADAL" clId="{0E0EE901-BAF6-454E-BFD3-2A92D6B148E5}" dt="2022-08-08T15:11:44.985" v="100" actId="26606"/>
          <ac:spMkLst>
            <pc:docMk/>
            <pc:sldMk cId="2557757865" sldId="260"/>
            <ac:spMk id="19" creationId="{1825AC39-5F85-4CAA-8A81-A1287086B2B6}"/>
          </ac:spMkLst>
        </pc:spChg>
        <pc:spChg chg="add del">
          <ac:chgData name="Anna Mayer" userId="a326b929-3d26-4d6e-90bf-184fb0fa8296" providerId="ADAL" clId="{0E0EE901-BAF6-454E-BFD3-2A92D6B148E5}" dt="2022-08-08T15:11:44.985" v="100" actId="26606"/>
          <ac:spMkLst>
            <pc:docMk/>
            <pc:sldMk cId="2557757865" sldId="260"/>
            <ac:spMk id="20" creationId="{909E572F-9CDC-4214-9D42-FF0017649590}"/>
          </ac:spMkLst>
        </pc:spChg>
        <pc:spChg chg="add del">
          <ac:chgData name="Anna Mayer" userId="a326b929-3d26-4d6e-90bf-184fb0fa8296" providerId="ADAL" clId="{0E0EE901-BAF6-454E-BFD3-2A92D6B148E5}" dt="2022-08-08T15:11:44.985" v="100" actId="26606"/>
          <ac:spMkLst>
            <pc:docMk/>
            <pc:sldMk cId="2557757865" sldId="260"/>
            <ac:spMk id="21" creationId="{95DA4D23-37FC-4B90-8188-F0377C5FF44B}"/>
          </ac:spMkLst>
        </pc:spChg>
        <pc:spChg chg="add">
          <ac:chgData name="Anna Mayer" userId="a326b929-3d26-4d6e-90bf-184fb0fa8296" providerId="ADAL" clId="{0E0EE901-BAF6-454E-BFD3-2A92D6B148E5}" dt="2022-08-08T15:11:45.070" v="101" actId="26606"/>
          <ac:spMkLst>
            <pc:docMk/>
            <pc:sldMk cId="2557757865" sldId="260"/>
            <ac:spMk id="23" creationId="{FCEC2294-5A7B-45E5-9251-C1AA89F4ADCF}"/>
          </ac:spMkLst>
        </pc:spChg>
        <pc:graphicFrameChg chg="add mod modGraphic">
          <ac:chgData name="Anna Mayer" userId="a326b929-3d26-4d6e-90bf-184fb0fa8296" providerId="ADAL" clId="{0E0EE901-BAF6-454E-BFD3-2A92D6B148E5}" dt="2022-08-08T15:15:34.768" v="108" actId="16037"/>
          <ac:graphicFrameMkLst>
            <pc:docMk/>
            <pc:sldMk cId="2557757865" sldId="260"/>
            <ac:graphicFrameMk id="5" creationId="{83C0408E-1AA7-547B-CB29-F71B169D3263}"/>
          </ac:graphicFrameMkLst>
        </pc:graphicFrameChg>
        <pc:picChg chg="add mod">
          <ac:chgData name="Anna Mayer" userId="a326b929-3d26-4d6e-90bf-184fb0fa8296" providerId="ADAL" clId="{0E0EE901-BAF6-454E-BFD3-2A92D6B148E5}" dt="2022-08-08T16:57:29.155" v="1009"/>
          <ac:picMkLst>
            <pc:docMk/>
            <pc:sldMk cId="2557757865" sldId="260"/>
            <ac:picMk id="15" creationId="{747E2702-0675-48C6-AB9F-345016EB50A2}"/>
          </ac:picMkLst>
        </pc:picChg>
        <pc:cxnChg chg="add">
          <ac:chgData name="Anna Mayer" userId="a326b929-3d26-4d6e-90bf-184fb0fa8296" providerId="ADAL" clId="{0E0EE901-BAF6-454E-BFD3-2A92D6B148E5}" dt="2022-08-08T15:11:45.070" v="101" actId="26606"/>
          <ac:cxnSpMkLst>
            <pc:docMk/>
            <pc:sldMk cId="2557757865" sldId="260"/>
            <ac:cxnSpMk id="24" creationId="{67182200-4859-4C8D-BCBB-55B245C28BA3}"/>
          </ac:cxnSpMkLst>
        </pc:cxnChg>
      </pc:sldChg>
      <pc:sldChg chg="addSp delSp modSp mod setBg">
        <pc:chgData name="Anna Mayer" userId="a326b929-3d26-4d6e-90bf-184fb0fa8296" providerId="ADAL" clId="{0E0EE901-BAF6-454E-BFD3-2A92D6B148E5}" dt="2022-08-08T16:57:32.158" v="1010"/>
        <pc:sldMkLst>
          <pc:docMk/>
          <pc:sldMk cId="511151100" sldId="261"/>
        </pc:sldMkLst>
        <pc:spChg chg="mod">
          <ac:chgData name="Anna Mayer" userId="a326b929-3d26-4d6e-90bf-184fb0fa8296" providerId="ADAL" clId="{0E0EE901-BAF6-454E-BFD3-2A92D6B148E5}" dt="2022-08-08T15:17:10.898" v="128" actId="26606"/>
          <ac:spMkLst>
            <pc:docMk/>
            <pc:sldMk cId="511151100" sldId="261"/>
            <ac:spMk id="2" creationId="{F4EA4F45-CEE9-4DA0-B3DE-9D6B4CE22FBA}"/>
          </ac:spMkLst>
        </pc:spChg>
        <pc:spChg chg="mod">
          <ac:chgData name="Anna Mayer" userId="a326b929-3d26-4d6e-90bf-184fb0fa8296" providerId="ADAL" clId="{0E0EE901-BAF6-454E-BFD3-2A92D6B148E5}" dt="2022-08-08T15:17:10.898" v="128" actId="26606"/>
          <ac:spMkLst>
            <pc:docMk/>
            <pc:sldMk cId="511151100" sldId="261"/>
            <ac:spMk id="3" creationId="{14C0A2E7-5708-4A55-B3B0-5AAC148794A2}"/>
          </ac:spMkLst>
        </pc:spChg>
        <pc:spChg chg="add del">
          <ac:chgData name="Anna Mayer" userId="a326b929-3d26-4d6e-90bf-184fb0fa8296" providerId="ADAL" clId="{0E0EE901-BAF6-454E-BFD3-2A92D6B148E5}" dt="2022-08-08T15:15:54.997" v="110" actId="26606"/>
          <ac:spMkLst>
            <pc:docMk/>
            <pc:sldMk cId="511151100" sldId="261"/>
            <ac:spMk id="8" creationId="{B775CD93-9DF2-48CB-9F57-1BCA9A46C7FA}"/>
          </ac:spMkLst>
        </pc:spChg>
        <pc:spChg chg="add del">
          <ac:chgData name="Anna Mayer" userId="a326b929-3d26-4d6e-90bf-184fb0fa8296" providerId="ADAL" clId="{0E0EE901-BAF6-454E-BFD3-2A92D6B148E5}" dt="2022-08-08T15:15:54.997" v="110" actId="26606"/>
          <ac:spMkLst>
            <pc:docMk/>
            <pc:sldMk cId="511151100" sldId="261"/>
            <ac:spMk id="10" creationId="{6166C6D1-23AC-49C4-BA07-238E4E9F8CEB}"/>
          </ac:spMkLst>
        </pc:spChg>
        <pc:spChg chg="add del">
          <ac:chgData name="Anna Mayer" userId="a326b929-3d26-4d6e-90bf-184fb0fa8296" providerId="ADAL" clId="{0E0EE901-BAF6-454E-BFD3-2A92D6B148E5}" dt="2022-08-08T15:15:54.997" v="110" actId="26606"/>
          <ac:spMkLst>
            <pc:docMk/>
            <pc:sldMk cId="511151100" sldId="261"/>
            <ac:spMk id="12" creationId="{1C091803-41C2-48E0-9228-5148460C7479}"/>
          </ac:spMkLst>
        </pc:spChg>
        <pc:spChg chg="add del">
          <ac:chgData name="Anna Mayer" userId="a326b929-3d26-4d6e-90bf-184fb0fa8296" providerId="ADAL" clId="{0E0EE901-BAF6-454E-BFD3-2A92D6B148E5}" dt="2022-08-08T15:17:10.898" v="128" actId="26606"/>
          <ac:spMkLst>
            <pc:docMk/>
            <pc:sldMk cId="511151100" sldId="261"/>
            <ac:spMk id="14" creationId="{7CB4857B-ED7C-444D-9F04-2F885114A1C2}"/>
          </ac:spMkLst>
        </pc:spChg>
        <pc:spChg chg="add del">
          <ac:chgData name="Anna Mayer" userId="a326b929-3d26-4d6e-90bf-184fb0fa8296" providerId="ADAL" clId="{0E0EE901-BAF6-454E-BFD3-2A92D6B148E5}" dt="2022-08-08T15:17:10.898" v="128" actId="26606"/>
          <ac:spMkLst>
            <pc:docMk/>
            <pc:sldMk cId="511151100" sldId="261"/>
            <ac:spMk id="15" creationId="{D18046FB-44EA-4FD8-A585-EA09A319B2D0}"/>
          </ac:spMkLst>
        </pc:spChg>
        <pc:spChg chg="add del">
          <ac:chgData name="Anna Mayer" userId="a326b929-3d26-4d6e-90bf-184fb0fa8296" providerId="ADAL" clId="{0E0EE901-BAF6-454E-BFD3-2A92D6B148E5}" dt="2022-08-08T15:17:10.898" v="128" actId="26606"/>
          <ac:spMkLst>
            <pc:docMk/>
            <pc:sldMk cId="511151100" sldId="261"/>
            <ac:spMk id="16" creationId="{479F5F2B-8B58-4140-AE6A-51F6C67B18D9}"/>
          </ac:spMkLst>
        </pc:spChg>
        <pc:spChg chg="add del">
          <ac:chgData name="Anna Mayer" userId="a326b929-3d26-4d6e-90bf-184fb0fa8296" providerId="ADAL" clId="{0E0EE901-BAF6-454E-BFD3-2A92D6B148E5}" dt="2022-08-08T15:16:06.430" v="113" actId="26606"/>
          <ac:spMkLst>
            <pc:docMk/>
            <pc:sldMk cId="511151100" sldId="261"/>
            <ac:spMk id="21" creationId="{D55CD764-972B-4CA5-A885-53E55C63E174}"/>
          </ac:spMkLst>
        </pc:spChg>
        <pc:spChg chg="add del">
          <ac:chgData name="Anna Mayer" userId="a326b929-3d26-4d6e-90bf-184fb0fa8296" providerId="ADAL" clId="{0E0EE901-BAF6-454E-BFD3-2A92D6B148E5}" dt="2022-08-08T15:16:46.854" v="119" actId="26606"/>
          <ac:spMkLst>
            <pc:docMk/>
            <pc:sldMk cId="511151100" sldId="261"/>
            <ac:spMk id="29" creationId="{7A62E32F-BB65-43A8-8EB5-92346890E549}"/>
          </ac:spMkLst>
        </pc:spChg>
        <pc:spChg chg="add del">
          <ac:chgData name="Anna Mayer" userId="a326b929-3d26-4d6e-90bf-184fb0fa8296" providerId="ADAL" clId="{0E0EE901-BAF6-454E-BFD3-2A92D6B148E5}" dt="2022-08-08T15:16:46.854" v="119" actId="26606"/>
          <ac:spMkLst>
            <pc:docMk/>
            <pc:sldMk cId="511151100" sldId="261"/>
            <ac:spMk id="31" creationId="{14E91B64-9FCC-451E-AFB4-A827D6329367}"/>
          </ac:spMkLst>
        </pc:spChg>
        <pc:spChg chg="add del">
          <ac:chgData name="Anna Mayer" userId="a326b929-3d26-4d6e-90bf-184fb0fa8296" providerId="ADAL" clId="{0E0EE901-BAF6-454E-BFD3-2A92D6B148E5}" dt="2022-08-08T15:16:06.430" v="113" actId="26606"/>
          <ac:spMkLst>
            <pc:docMk/>
            <pc:sldMk cId="511151100" sldId="261"/>
            <ac:spMk id="45" creationId="{E3E51905-F374-4E1A-97CF-B741584B74D5}"/>
          </ac:spMkLst>
        </pc:spChg>
        <pc:spChg chg="add del">
          <ac:chgData name="Anna Mayer" userId="a326b929-3d26-4d6e-90bf-184fb0fa8296" providerId="ADAL" clId="{0E0EE901-BAF6-454E-BFD3-2A92D6B148E5}" dt="2022-08-08T15:16:06.430" v="113" actId="26606"/>
          <ac:spMkLst>
            <pc:docMk/>
            <pc:sldMk cId="511151100" sldId="261"/>
            <ac:spMk id="47" creationId="{A210685A-6235-45A7-850D-A6F555466EF7}"/>
          </ac:spMkLst>
        </pc:spChg>
        <pc:spChg chg="add del">
          <ac:chgData name="Anna Mayer" userId="a326b929-3d26-4d6e-90bf-184fb0fa8296" providerId="ADAL" clId="{0E0EE901-BAF6-454E-BFD3-2A92D6B148E5}" dt="2022-08-08T15:16:17.175" v="115" actId="26606"/>
          <ac:spMkLst>
            <pc:docMk/>
            <pc:sldMk cId="511151100" sldId="261"/>
            <ac:spMk id="49" creationId="{6A1473A6-3F22-483E-8A30-80B9D2B14592}"/>
          </ac:spMkLst>
        </pc:spChg>
        <pc:spChg chg="add del">
          <ac:chgData name="Anna Mayer" userId="a326b929-3d26-4d6e-90bf-184fb0fa8296" providerId="ADAL" clId="{0E0EE901-BAF6-454E-BFD3-2A92D6B148E5}" dt="2022-08-08T15:16:36.717" v="117" actId="26606"/>
          <ac:spMkLst>
            <pc:docMk/>
            <pc:sldMk cId="511151100" sldId="261"/>
            <ac:spMk id="55" creationId="{A2679492-7988-4050-9056-542444452411}"/>
          </ac:spMkLst>
        </pc:spChg>
        <pc:spChg chg="add del">
          <ac:chgData name="Anna Mayer" userId="a326b929-3d26-4d6e-90bf-184fb0fa8296" providerId="ADAL" clId="{0E0EE901-BAF6-454E-BFD3-2A92D6B148E5}" dt="2022-08-08T15:16:36.717" v="117" actId="26606"/>
          <ac:spMkLst>
            <pc:docMk/>
            <pc:sldMk cId="511151100" sldId="261"/>
            <ac:spMk id="56" creationId="{B091B163-7D61-4891-ABCF-5C13D9C418D0}"/>
          </ac:spMkLst>
        </pc:spChg>
        <pc:spChg chg="add del">
          <ac:chgData name="Anna Mayer" userId="a326b929-3d26-4d6e-90bf-184fb0fa8296" providerId="ADAL" clId="{0E0EE901-BAF6-454E-BFD3-2A92D6B148E5}" dt="2022-08-08T15:16:46.854" v="119" actId="26606"/>
          <ac:spMkLst>
            <pc:docMk/>
            <pc:sldMk cId="511151100" sldId="261"/>
            <ac:spMk id="58" creationId="{827B839B-9ADE-406B-8590-F1CAEDED45A1}"/>
          </ac:spMkLst>
        </pc:spChg>
        <pc:spChg chg="add del">
          <ac:chgData name="Anna Mayer" userId="a326b929-3d26-4d6e-90bf-184fb0fa8296" providerId="ADAL" clId="{0E0EE901-BAF6-454E-BFD3-2A92D6B148E5}" dt="2022-08-08T15:16:46.854" v="119" actId="26606"/>
          <ac:spMkLst>
            <pc:docMk/>
            <pc:sldMk cId="511151100" sldId="261"/>
            <ac:spMk id="59" creationId="{CFE45BF0-46DB-408C-B5F7-7B11716805D4}"/>
          </ac:spMkLst>
        </pc:spChg>
        <pc:spChg chg="add del">
          <ac:chgData name="Anna Mayer" userId="a326b929-3d26-4d6e-90bf-184fb0fa8296" providerId="ADAL" clId="{0E0EE901-BAF6-454E-BFD3-2A92D6B148E5}" dt="2022-08-08T15:16:46.854" v="119" actId="26606"/>
          <ac:spMkLst>
            <pc:docMk/>
            <pc:sldMk cId="511151100" sldId="261"/>
            <ac:spMk id="60" creationId="{2AEBC8F2-97B1-41B4-93F1-2D289E197FBA}"/>
          </ac:spMkLst>
        </pc:spChg>
        <pc:spChg chg="add del">
          <ac:chgData name="Anna Mayer" userId="a326b929-3d26-4d6e-90bf-184fb0fa8296" providerId="ADAL" clId="{0E0EE901-BAF6-454E-BFD3-2A92D6B148E5}" dt="2022-08-08T15:16:46.854" v="119" actId="26606"/>
          <ac:spMkLst>
            <pc:docMk/>
            <pc:sldMk cId="511151100" sldId="261"/>
            <ac:spMk id="61" creationId="{472E3A19-F5D5-48FC-BB9C-48C2F68F598B}"/>
          </ac:spMkLst>
        </pc:spChg>
        <pc:spChg chg="add del">
          <ac:chgData name="Anna Mayer" userId="a326b929-3d26-4d6e-90bf-184fb0fa8296" providerId="ADAL" clId="{0E0EE901-BAF6-454E-BFD3-2A92D6B148E5}" dt="2022-08-08T15:16:51.941" v="121" actId="26606"/>
          <ac:spMkLst>
            <pc:docMk/>
            <pc:sldMk cId="511151100" sldId="261"/>
            <ac:spMk id="63" creationId="{815925C2-A704-4D47-B1C1-3FCA52512EC1}"/>
          </ac:spMkLst>
        </pc:spChg>
        <pc:spChg chg="add del">
          <ac:chgData name="Anna Mayer" userId="a326b929-3d26-4d6e-90bf-184fb0fa8296" providerId="ADAL" clId="{0E0EE901-BAF6-454E-BFD3-2A92D6B148E5}" dt="2022-08-08T15:16:51.941" v="121" actId="26606"/>
          <ac:spMkLst>
            <pc:docMk/>
            <pc:sldMk cId="511151100" sldId="261"/>
            <ac:spMk id="64" creationId="{01D4315C-C23C-4FD3-98DF-08C29E2292A8}"/>
          </ac:spMkLst>
        </pc:spChg>
        <pc:spChg chg="add del">
          <ac:chgData name="Anna Mayer" userId="a326b929-3d26-4d6e-90bf-184fb0fa8296" providerId="ADAL" clId="{0E0EE901-BAF6-454E-BFD3-2A92D6B148E5}" dt="2022-08-08T15:16:54.777" v="123" actId="26606"/>
          <ac:spMkLst>
            <pc:docMk/>
            <pc:sldMk cId="511151100" sldId="261"/>
            <ac:spMk id="70" creationId="{87A57295-2710-4920-B99A-4D1FA03A62BD}"/>
          </ac:spMkLst>
        </pc:spChg>
        <pc:spChg chg="add del">
          <ac:chgData name="Anna Mayer" userId="a326b929-3d26-4d6e-90bf-184fb0fa8296" providerId="ADAL" clId="{0E0EE901-BAF6-454E-BFD3-2A92D6B148E5}" dt="2022-08-08T15:16:54.777" v="123" actId="26606"/>
          <ac:spMkLst>
            <pc:docMk/>
            <pc:sldMk cId="511151100" sldId="261"/>
            <ac:spMk id="71" creationId="{78067929-4D33-4306-9E2F-67C49CDDB5DE}"/>
          </ac:spMkLst>
        </pc:spChg>
        <pc:spChg chg="add del">
          <ac:chgData name="Anna Mayer" userId="a326b929-3d26-4d6e-90bf-184fb0fa8296" providerId="ADAL" clId="{0E0EE901-BAF6-454E-BFD3-2A92D6B148E5}" dt="2022-08-08T15:16:58.430" v="125" actId="26606"/>
          <ac:spMkLst>
            <pc:docMk/>
            <pc:sldMk cId="511151100" sldId="261"/>
            <ac:spMk id="74" creationId="{8D70B121-56F4-4848-B38B-182089D909FA}"/>
          </ac:spMkLst>
        </pc:spChg>
        <pc:spChg chg="add del">
          <ac:chgData name="Anna Mayer" userId="a326b929-3d26-4d6e-90bf-184fb0fa8296" providerId="ADAL" clId="{0E0EE901-BAF6-454E-BFD3-2A92D6B148E5}" dt="2022-08-08T15:17:10.893" v="127" actId="26606"/>
          <ac:spMkLst>
            <pc:docMk/>
            <pc:sldMk cId="511151100" sldId="261"/>
            <ac:spMk id="77" creationId="{7CB4857B-ED7C-444D-9F04-2F885114A1C2}"/>
          </ac:spMkLst>
        </pc:spChg>
        <pc:spChg chg="add del">
          <ac:chgData name="Anna Mayer" userId="a326b929-3d26-4d6e-90bf-184fb0fa8296" providerId="ADAL" clId="{0E0EE901-BAF6-454E-BFD3-2A92D6B148E5}" dt="2022-08-08T15:17:10.893" v="127" actId="26606"/>
          <ac:spMkLst>
            <pc:docMk/>
            <pc:sldMk cId="511151100" sldId="261"/>
            <ac:spMk id="78" creationId="{D18046FB-44EA-4FD8-A585-EA09A319B2D0}"/>
          </ac:spMkLst>
        </pc:spChg>
        <pc:spChg chg="add del">
          <ac:chgData name="Anna Mayer" userId="a326b929-3d26-4d6e-90bf-184fb0fa8296" providerId="ADAL" clId="{0E0EE901-BAF6-454E-BFD3-2A92D6B148E5}" dt="2022-08-08T15:17:10.893" v="127" actId="26606"/>
          <ac:spMkLst>
            <pc:docMk/>
            <pc:sldMk cId="511151100" sldId="261"/>
            <ac:spMk id="79" creationId="{479F5F2B-8B58-4140-AE6A-51F6C67B18D9}"/>
          </ac:spMkLst>
        </pc:spChg>
        <pc:spChg chg="add">
          <ac:chgData name="Anna Mayer" userId="a326b929-3d26-4d6e-90bf-184fb0fa8296" providerId="ADAL" clId="{0E0EE901-BAF6-454E-BFD3-2A92D6B148E5}" dt="2022-08-08T15:17:10.898" v="128" actId="26606"/>
          <ac:spMkLst>
            <pc:docMk/>
            <pc:sldMk cId="511151100" sldId="261"/>
            <ac:spMk id="81" creationId="{100EDD19-6802-4EC3-95CE-CFFAB042CFD6}"/>
          </ac:spMkLst>
        </pc:spChg>
        <pc:spChg chg="add">
          <ac:chgData name="Anna Mayer" userId="a326b929-3d26-4d6e-90bf-184fb0fa8296" providerId="ADAL" clId="{0E0EE901-BAF6-454E-BFD3-2A92D6B148E5}" dt="2022-08-08T15:17:10.898" v="128" actId="26606"/>
          <ac:spMkLst>
            <pc:docMk/>
            <pc:sldMk cId="511151100" sldId="261"/>
            <ac:spMk id="82" creationId="{DB17E863-922E-4C26-BD64-E8FD41D28661}"/>
          </ac:spMkLst>
        </pc:spChg>
        <pc:grpChg chg="add del">
          <ac:chgData name="Anna Mayer" userId="a326b929-3d26-4d6e-90bf-184fb0fa8296" providerId="ADAL" clId="{0E0EE901-BAF6-454E-BFD3-2A92D6B148E5}" dt="2022-08-08T15:16:06.430" v="113" actId="26606"/>
          <ac:grpSpMkLst>
            <pc:docMk/>
            <pc:sldMk cId="511151100" sldId="261"/>
            <ac:grpSpMk id="23" creationId="{2FA2A407-516C-4590-9403-34038E9BB6AF}"/>
          </ac:grpSpMkLst>
        </pc:grpChg>
        <pc:grpChg chg="add del">
          <ac:chgData name="Anna Mayer" userId="a326b929-3d26-4d6e-90bf-184fb0fa8296" providerId="ADAL" clId="{0E0EE901-BAF6-454E-BFD3-2A92D6B148E5}" dt="2022-08-08T15:16:36.717" v="117" actId="26606"/>
          <ac:grpSpMkLst>
            <pc:docMk/>
            <pc:sldMk cId="511151100" sldId="261"/>
            <ac:grpSpMk id="25" creationId="{0474DF76-993E-44DE-AFB0-C416182ACECF}"/>
          </ac:grpSpMkLst>
        </pc:grpChg>
        <pc:grpChg chg="add del">
          <ac:chgData name="Anna Mayer" userId="a326b929-3d26-4d6e-90bf-184fb0fa8296" providerId="ADAL" clId="{0E0EE901-BAF6-454E-BFD3-2A92D6B148E5}" dt="2022-08-08T15:16:17.175" v="115" actId="26606"/>
          <ac:grpSpMkLst>
            <pc:docMk/>
            <pc:sldMk cId="511151100" sldId="261"/>
            <ac:grpSpMk id="50" creationId="{AA1375E3-3E53-4D75-BAB7-E5929BFCB25F}"/>
          </ac:grpSpMkLst>
        </pc:grpChg>
        <pc:grpChg chg="add del">
          <ac:chgData name="Anna Mayer" userId="a326b929-3d26-4d6e-90bf-184fb0fa8296" providerId="ADAL" clId="{0E0EE901-BAF6-454E-BFD3-2A92D6B148E5}" dt="2022-08-08T15:16:51.941" v="121" actId="26606"/>
          <ac:grpSpMkLst>
            <pc:docMk/>
            <pc:sldMk cId="511151100" sldId="261"/>
            <ac:grpSpMk id="65" creationId="{5E6B47BC-43FD-4C91-8BFF-B41B99A8A39E}"/>
          </ac:grpSpMkLst>
        </pc:grpChg>
        <pc:grpChg chg="add del">
          <ac:chgData name="Anna Mayer" userId="a326b929-3d26-4d6e-90bf-184fb0fa8296" providerId="ADAL" clId="{0E0EE901-BAF6-454E-BFD3-2A92D6B148E5}" dt="2022-08-08T15:16:51.941" v="121" actId="26606"/>
          <ac:grpSpMkLst>
            <pc:docMk/>
            <pc:sldMk cId="511151100" sldId="261"/>
            <ac:grpSpMk id="66" creationId="{43F5E015-E085-4624-B431-B42414448684}"/>
          </ac:grpSpMkLst>
        </pc:grpChg>
        <pc:picChg chg="add mod">
          <ac:chgData name="Anna Mayer" userId="a326b929-3d26-4d6e-90bf-184fb0fa8296" providerId="ADAL" clId="{0E0EE901-BAF6-454E-BFD3-2A92D6B148E5}" dt="2022-08-08T16:57:32.158" v="1010"/>
          <ac:picMkLst>
            <pc:docMk/>
            <pc:sldMk cId="511151100" sldId="261"/>
            <ac:picMk id="62" creationId="{4B5A1F9F-86A3-438C-95B1-40F60EF7B9FA}"/>
          </ac:picMkLst>
        </pc:picChg>
        <pc:cxnChg chg="add del">
          <ac:chgData name="Anna Mayer" userId="a326b929-3d26-4d6e-90bf-184fb0fa8296" providerId="ADAL" clId="{0E0EE901-BAF6-454E-BFD3-2A92D6B148E5}" dt="2022-08-08T15:16:36.717" v="117" actId="26606"/>
          <ac:cxnSpMkLst>
            <pc:docMk/>
            <pc:sldMk cId="511151100" sldId="261"/>
            <ac:cxnSpMk id="30" creationId="{C49DA8F6-BCC1-4447-B54C-57856834B94B}"/>
          </ac:cxnSpMkLst>
        </pc:cxnChg>
        <pc:cxnChg chg="add del">
          <ac:chgData name="Anna Mayer" userId="a326b929-3d26-4d6e-90bf-184fb0fa8296" providerId="ADAL" clId="{0E0EE901-BAF6-454E-BFD3-2A92D6B148E5}" dt="2022-08-08T15:16:54.777" v="123" actId="26606"/>
          <ac:cxnSpMkLst>
            <pc:docMk/>
            <pc:sldMk cId="511151100" sldId="261"/>
            <ac:cxnSpMk id="72" creationId="{2D72A2C9-F3CA-4216-8BAD-FA4C970C3C4E}"/>
          </ac:cxnSpMkLst>
        </pc:cxnChg>
        <pc:cxnChg chg="add del">
          <ac:chgData name="Anna Mayer" userId="a326b929-3d26-4d6e-90bf-184fb0fa8296" providerId="ADAL" clId="{0E0EE901-BAF6-454E-BFD3-2A92D6B148E5}" dt="2022-08-08T15:16:58.430" v="125" actId="26606"/>
          <ac:cxnSpMkLst>
            <pc:docMk/>
            <pc:sldMk cId="511151100" sldId="261"/>
            <ac:cxnSpMk id="75" creationId="{2D72A2C9-F3CA-4216-8BAD-FA4C970C3C4E}"/>
          </ac:cxnSpMkLst>
        </pc:cxnChg>
      </pc:sldChg>
      <pc:sldChg chg="addSp modSp">
        <pc:chgData name="Anna Mayer" userId="a326b929-3d26-4d6e-90bf-184fb0fa8296" providerId="ADAL" clId="{0E0EE901-BAF6-454E-BFD3-2A92D6B148E5}" dt="2022-08-08T16:58:11.717" v="1019"/>
        <pc:sldMkLst>
          <pc:docMk/>
          <pc:sldMk cId="808356644" sldId="262"/>
        </pc:sldMkLst>
        <pc:picChg chg="add mod">
          <ac:chgData name="Anna Mayer" userId="a326b929-3d26-4d6e-90bf-184fb0fa8296" providerId="ADAL" clId="{0E0EE901-BAF6-454E-BFD3-2A92D6B148E5}" dt="2022-08-08T16:58:11.717" v="1019"/>
          <ac:picMkLst>
            <pc:docMk/>
            <pc:sldMk cId="808356644" sldId="262"/>
            <ac:picMk id="6" creationId="{47BA7107-4778-43B7-AB6A-7FBC42C6E962}"/>
          </ac:picMkLst>
        </pc:picChg>
      </pc:sldChg>
      <pc:sldChg chg="addSp modSp mod setBg">
        <pc:chgData name="Anna Mayer" userId="a326b929-3d26-4d6e-90bf-184fb0fa8296" providerId="ADAL" clId="{0E0EE901-BAF6-454E-BFD3-2A92D6B148E5}" dt="2022-08-08T15:44:14.970" v="197" actId="26606"/>
        <pc:sldMkLst>
          <pc:docMk/>
          <pc:sldMk cId="2871442607" sldId="263"/>
        </pc:sldMkLst>
        <pc:spChg chg="mod">
          <ac:chgData name="Anna Mayer" userId="a326b929-3d26-4d6e-90bf-184fb0fa8296" providerId="ADAL" clId="{0E0EE901-BAF6-454E-BFD3-2A92D6B148E5}" dt="2022-08-08T15:44:14.970" v="197" actId="26606"/>
          <ac:spMkLst>
            <pc:docMk/>
            <pc:sldMk cId="2871442607" sldId="263"/>
            <ac:spMk id="2" creationId="{7D1C6266-C63B-4467-A767-EE70C9BE3A0D}"/>
          </ac:spMkLst>
        </pc:spChg>
        <pc:spChg chg="mod">
          <ac:chgData name="Anna Mayer" userId="a326b929-3d26-4d6e-90bf-184fb0fa8296" providerId="ADAL" clId="{0E0EE901-BAF6-454E-BFD3-2A92D6B148E5}" dt="2022-08-08T15:44:14.970" v="197" actId="26606"/>
          <ac:spMkLst>
            <pc:docMk/>
            <pc:sldMk cId="2871442607" sldId="263"/>
            <ac:spMk id="3" creationId="{DA9B3D8F-A303-411A-9378-E0706D5033F4}"/>
          </ac:spMkLst>
        </pc:spChg>
        <pc:spChg chg="add">
          <ac:chgData name="Anna Mayer" userId="a326b929-3d26-4d6e-90bf-184fb0fa8296" providerId="ADAL" clId="{0E0EE901-BAF6-454E-BFD3-2A92D6B148E5}" dt="2022-08-08T15:44:14.970" v="197" actId="26606"/>
          <ac:spMkLst>
            <pc:docMk/>
            <pc:sldMk cId="2871442607" sldId="263"/>
            <ac:spMk id="8" creationId="{46F1F2C8-798B-4CCE-A851-94AFAF350BED}"/>
          </ac:spMkLst>
        </pc:spChg>
        <pc:spChg chg="add">
          <ac:chgData name="Anna Mayer" userId="a326b929-3d26-4d6e-90bf-184fb0fa8296" providerId="ADAL" clId="{0E0EE901-BAF6-454E-BFD3-2A92D6B148E5}" dt="2022-08-08T15:44:14.970" v="197" actId="26606"/>
          <ac:spMkLst>
            <pc:docMk/>
            <pc:sldMk cId="2871442607" sldId="263"/>
            <ac:spMk id="10" creationId="{755E9CD0-04B0-4A3C-B291-AD913379C713}"/>
          </ac:spMkLst>
        </pc:spChg>
        <pc:spChg chg="add">
          <ac:chgData name="Anna Mayer" userId="a326b929-3d26-4d6e-90bf-184fb0fa8296" providerId="ADAL" clId="{0E0EE901-BAF6-454E-BFD3-2A92D6B148E5}" dt="2022-08-08T15:44:14.970" v="197" actId="26606"/>
          <ac:spMkLst>
            <pc:docMk/>
            <pc:sldMk cId="2871442607" sldId="263"/>
            <ac:spMk id="12" creationId="{1DD8BF3B-6066-418C-8D1A-75C5E396FC04}"/>
          </ac:spMkLst>
        </pc:spChg>
        <pc:spChg chg="add">
          <ac:chgData name="Anna Mayer" userId="a326b929-3d26-4d6e-90bf-184fb0fa8296" providerId="ADAL" clId="{0E0EE901-BAF6-454E-BFD3-2A92D6B148E5}" dt="2022-08-08T15:44:14.970" v="197" actId="26606"/>
          <ac:spMkLst>
            <pc:docMk/>
            <pc:sldMk cId="2871442607" sldId="263"/>
            <ac:spMk id="14" creationId="{80BC66F9-7A74-4286-AD22-1174052CC22C}"/>
          </ac:spMkLst>
        </pc:spChg>
        <pc:spChg chg="add">
          <ac:chgData name="Anna Mayer" userId="a326b929-3d26-4d6e-90bf-184fb0fa8296" providerId="ADAL" clId="{0E0EE901-BAF6-454E-BFD3-2A92D6B148E5}" dt="2022-08-08T15:44:14.970" v="197" actId="26606"/>
          <ac:spMkLst>
            <pc:docMk/>
            <pc:sldMk cId="2871442607" sldId="263"/>
            <ac:spMk id="16" creationId="{D8142CC3-2B5C-48E6-9DF0-6C8ACBAF23EF}"/>
          </ac:spMkLst>
        </pc:spChg>
        <pc:spChg chg="add">
          <ac:chgData name="Anna Mayer" userId="a326b929-3d26-4d6e-90bf-184fb0fa8296" providerId="ADAL" clId="{0E0EE901-BAF6-454E-BFD3-2A92D6B148E5}" dt="2022-08-08T15:44:14.970" v="197" actId="26606"/>
          <ac:spMkLst>
            <pc:docMk/>
            <pc:sldMk cId="2871442607" sldId="263"/>
            <ac:spMk id="20" creationId="{46A89C79-8EF3-4AF9-B3D9-59A883F41C83}"/>
          </ac:spMkLst>
        </pc:spChg>
        <pc:spChg chg="add">
          <ac:chgData name="Anna Mayer" userId="a326b929-3d26-4d6e-90bf-184fb0fa8296" providerId="ADAL" clId="{0E0EE901-BAF6-454E-BFD3-2A92D6B148E5}" dt="2022-08-08T15:44:14.970" v="197" actId="26606"/>
          <ac:spMkLst>
            <pc:docMk/>
            <pc:sldMk cId="2871442607" sldId="263"/>
            <ac:spMk id="22" creationId="{EFE5CE34-4543-42E5-B82C-1F3D12422CDD}"/>
          </ac:spMkLst>
        </pc:spChg>
        <pc:spChg chg="add">
          <ac:chgData name="Anna Mayer" userId="a326b929-3d26-4d6e-90bf-184fb0fa8296" providerId="ADAL" clId="{0E0EE901-BAF6-454E-BFD3-2A92D6B148E5}" dt="2022-08-08T15:44:14.970" v="197" actId="26606"/>
          <ac:spMkLst>
            <pc:docMk/>
            <pc:sldMk cId="2871442607" sldId="263"/>
            <ac:spMk id="24" creationId="{72AF41FE-63D7-4695-81D2-66D2510E4486}"/>
          </ac:spMkLst>
        </pc:spChg>
        <pc:cxnChg chg="add">
          <ac:chgData name="Anna Mayer" userId="a326b929-3d26-4d6e-90bf-184fb0fa8296" providerId="ADAL" clId="{0E0EE901-BAF6-454E-BFD3-2A92D6B148E5}" dt="2022-08-08T15:44:14.970" v="197" actId="26606"/>
          <ac:cxnSpMkLst>
            <pc:docMk/>
            <pc:sldMk cId="2871442607" sldId="263"/>
            <ac:cxnSpMk id="18" creationId="{7B2D303B-3DD0-4319-9EAD-361847FEC71D}"/>
          </ac:cxnSpMkLst>
        </pc:cxnChg>
      </pc:sldChg>
      <pc:sldChg chg="addSp delSp modSp mod setBg">
        <pc:chgData name="Anna Mayer" userId="a326b929-3d26-4d6e-90bf-184fb0fa8296" providerId="ADAL" clId="{0E0EE901-BAF6-454E-BFD3-2A92D6B148E5}" dt="2022-08-08T16:58:16.169" v="1021"/>
        <pc:sldMkLst>
          <pc:docMk/>
          <pc:sldMk cId="414025862" sldId="264"/>
        </pc:sldMkLst>
        <pc:spChg chg="mod">
          <ac:chgData name="Anna Mayer" userId="a326b929-3d26-4d6e-90bf-184fb0fa8296" providerId="ADAL" clId="{0E0EE901-BAF6-454E-BFD3-2A92D6B148E5}" dt="2022-08-08T15:51:10.315" v="241" actId="20577"/>
          <ac:spMkLst>
            <pc:docMk/>
            <pc:sldMk cId="414025862" sldId="264"/>
            <ac:spMk id="2" creationId="{96F2E99F-1BE6-47F6-8A22-9AD19346DA57}"/>
          </ac:spMkLst>
        </pc:spChg>
        <pc:spChg chg="mod">
          <ac:chgData name="Anna Mayer" userId="a326b929-3d26-4d6e-90bf-184fb0fa8296" providerId="ADAL" clId="{0E0EE901-BAF6-454E-BFD3-2A92D6B148E5}" dt="2022-08-08T15:52:25.669" v="250" actId="207"/>
          <ac:spMkLst>
            <pc:docMk/>
            <pc:sldMk cId="414025862" sldId="264"/>
            <ac:spMk id="3" creationId="{8BB9ADD2-352E-4B1D-BEDA-CEAA8384660A}"/>
          </ac:spMkLst>
        </pc:spChg>
        <pc:spChg chg="add del">
          <ac:chgData name="Anna Mayer" userId="a326b929-3d26-4d6e-90bf-184fb0fa8296" providerId="ADAL" clId="{0E0EE901-BAF6-454E-BFD3-2A92D6B148E5}" dt="2022-08-08T15:46:18.241" v="200" actId="26606"/>
          <ac:spMkLst>
            <pc:docMk/>
            <pc:sldMk cId="414025862" sldId="264"/>
            <ac:spMk id="8" creationId="{815925C2-A704-4D47-B1C1-3FCA52512EC1}"/>
          </ac:spMkLst>
        </pc:spChg>
        <pc:spChg chg="add del">
          <ac:chgData name="Anna Mayer" userId="a326b929-3d26-4d6e-90bf-184fb0fa8296" providerId="ADAL" clId="{0E0EE901-BAF6-454E-BFD3-2A92D6B148E5}" dt="2022-08-08T15:46:18.241" v="200" actId="26606"/>
          <ac:spMkLst>
            <pc:docMk/>
            <pc:sldMk cId="414025862" sldId="264"/>
            <ac:spMk id="10" creationId="{01D4315C-C23C-4FD3-98DF-08C29E2292A8}"/>
          </ac:spMkLst>
        </pc:spChg>
        <pc:spChg chg="add del">
          <ac:chgData name="Anna Mayer" userId="a326b929-3d26-4d6e-90bf-184fb0fa8296" providerId="ADAL" clId="{0E0EE901-BAF6-454E-BFD3-2A92D6B148E5}" dt="2022-08-08T15:46:32.363" v="202" actId="26606"/>
          <ac:spMkLst>
            <pc:docMk/>
            <pc:sldMk cId="414025862" sldId="264"/>
            <ac:spMk id="25" creationId="{100EDD19-6802-4EC3-95CE-CFFAB042CFD6}"/>
          </ac:spMkLst>
        </pc:spChg>
        <pc:spChg chg="add del">
          <ac:chgData name="Anna Mayer" userId="a326b929-3d26-4d6e-90bf-184fb0fa8296" providerId="ADAL" clId="{0E0EE901-BAF6-454E-BFD3-2A92D6B148E5}" dt="2022-08-08T15:46:32.363" v="202" actId="26606"/>
          <ac:spMkLst>
            <pc:docMk/>
            <pc:sldMk cId="414025862" sldId="264"/>
            <ac:spMk id="26" creationId="{DB17E863-922E-4C26-BD64-E8FD41D28661}"/>
          </ac:spMkLst>
        </pc:spChg>
        <pc:spChg chg="add del">
          <ac:chgData name="Anna Mayer" userId="a326b929-3d26-4d6e-90bf-184fb0fa8296" providerId="ADAL" clId="{0E0EE901-BAF6-454E-BFD3-2A92D6B148E5}" dt="2022-08-08T15:48:03.333" v="213" actId="26606"/>
          <ac:spMkLst>
            <pc:docMk/>
            <pc:sldMk cId="414025862" sldId="264"/>
            <ac:spMk id="31" creationId="{E8BF0C67-DF85-430A-B677-74D9594394B5}"/>
          </ac:spMkLst>
        </pc:spChg>
        <pc:spChg chg="add del">
          <ac:chgData name="Anna Mayer" userId="a326b929-3d26-4d6e-90bf-184fb0fa8296" providerId="ADAL" clId="{0E0EE901-BAF6-454E-BFD3-2A92D6B148E5}" dt="2022-08-08T15:48:03.333" v="213" actId="26606"/>
          <ac:spMkLst>
            <pc:docMk/>
            <pc:sldMk cId="414025862" sldId="264"/>
            <ac:spMk id="33" creationId="{751BAC80-2398-422A-9AA2-2489F01EF9FF}"/>
          </ac:spMkLst>
        </pc:spChg>
        <pc:spChg chg="add del">
          <ac:chgData name="Anna Mayer" userId="a326b929-3d26-4d6e-90bf-184fb0fa8296" providerId="ADAL" clId="{0E0EE901-BAF6-454E-BFD3-2A92D6B148E5}" dt="2022-08-08T15:48:03.333" v="213" actId="26606"/>
          <ac:spMkLst>
            <pc:docMk/>
            <pc:sldMk cId="414025862" sldId="264"/>
            <ac:spMk id="35" creationId="{34A3EF12-7620-4D66-ACFC-B9F71BAD878C}"/>
          </ac:spMkLst>
        </pc:spChg>
        <pc:spChg chg="add">
          <ac:chgData name="Anna Mayer" userId="a326b929-3d26-4d6e-90bf-184fb0fa8296" providerId="ADAL" clId="{0E0EE901-BAF6-454E-BFD3-2A92D6B148E5}" dt="2022-08-08T15:48:03.333" v="213" actId="26606"/>
          <ac:spMkLst>
            <pc:docMk/>
            <pc:sldMk cId="414025862" sldId="264"/>
            <ac:spMk id="40" creationId="{429917F3-0560-4C6F-B265-458B218C4B87}"/>
          </ac:spMkLst>
        </pc:spChg>
        <pc:grpChg chg="add del">
          <ac:chgData name="Anna Mayer" userId="a326b929-3d26-4d6e-90bf-184fb0fa8296" providerId="ADAL" clId="{0E0EE901-BAF6-454E-BFD3-2A92D6B148E5}" dt="2022-08-08T15:46:18.241" v="200" actId="26606"/>
          <ac:grpSpMkLst>
            <pc:docMk/>
            <pc:sldMk cId="414025862" sldId="264"/>
            <ac:grpSpMk id="12" creationId="{5E6B47BC-43FD-4C91-8BFF-B41B99A8A39E}"/>
          </ac:grpSpMkLst>
        </pc:grpChg>
        <pc:grpChg chg="add del">
          <ac:chgData name="Anna Mayer" userId="a326b929-3d26-4d6e-90bf-184fb0fa8296" providerId="ADAL" clId="{0E0EE901-BAF6-454E-BFD3-2A92D6B148E5}" dt="2022-08-08T15:46:18.241" v="200" actId="26606"/>
          <ac:grpSpMkLst>
            <pc:docMk/>
            <pc:sldMk cId="414025862" sldId="264"/>
            <ac:grpSpMk id="16" creationId="{43F5E015-E085-4624-B431-B42414448684}"/>
          </ac:grpSpMkLst>
        </pc:grpChg>
        <pc:grpChg chg="add">
          <ac:chgData name="Anna Mayer" userId="a326b929-3d26-4d6e-90bf-184fb0fa8296" providerId="ADAL" clId="{0E0EE901-BAF6-454E-BFD3-2A92D6B148E5}" dt="2022-08-08T15:48:03.333" v="213" actId="26606"/>
          <ac:grpSpMkLst>
            <pc:docMk/>
            <pc:sldMk cId="414025862" sldId="264"/>
            <ac:grpSpMk id="42" creationId="{AA39BAE7-7EB8-4E22-BCBB-F00F514DB7EA}"/>
          </ac:grpSpMkLst>
        </pc:grpChg>
        <pc:picChg chg="add mod">
          <ac:chgData name="Anna Mayer" userId="a326b929-3d26-4d6e-90bf-184fb0fa8296" providerId="ADAL" clId="{0E0EE901-BAF6-454E-BFD3-2A92D6B148E5}" dt="2022-08-08T16:58:16.169" v="1021"/>
          <ac:picMkLst>
            <pc:docMk/>
            <pc:sldMk cId="414025862" sldId="264"/>
            <ac:picMk id="27" creationId="{75A5B052-58EB-4584-BD98-F755C181FE43}"/>
          </ac:picMkLst>
        </pc:picChg>
      </pc:sldChg>
      <pc:sldChg chg="addSp delSp modSp mod">
        <pc:chgData name="Anna Mayer" userId="a326b929-3d26-4d6e-90bf-184fb0fa8296" providerId="ADAL" clId="{0E0EE901-BAF6-454E-BFD3-2A92D6B148E5}" dt="2022-08-08T16:58:13.978" v="1020"/>
        <pc:sldMkLst>
          <pc:docMk/>
          <pc:sldMk cId="2185002890" sldId="265"/>
        </pc:sldMkLst>
        <pc:spChg chg="del">
          <ac:chgData name="Anna Mayer" userId="a326b929-3d26-4d6e-90bf-184fb0fa8296" providerId="ADAL" clId="{0E0EE901-BAF6-454E-BFD3-2A92D6B148E5}" dt="2022-08-08T15:45:28.567" v="198" actId="26606"/>
          <ac:spMkLst>
            <pc:docMk/>
            <pc:sldMk cId="2185002890" sldId="265"/>
            <ac:spMk id="3" creationId="{EB42738A-A2B0-4A98-8355-46AA86CFF71A}"/>
          </ac:spMkLst>
        </pc:spChg>
        <pc:graphicFrameChg chg="add">
          <ac:chgData name="Anna Mayer" userId="a326b929-3d26-4d6e-90bf-184fb0fa8296" providerId="ADAL" clId="{0E0EE901-BAF6-454E-BFD3-2A92D6B148E5}" dt="2022-08-08T15:45:28.567" v="198" actId="26606"/>
          <ac:graphicFrameMkLst>
            <pc:docMk/>
            <pc:sldMk cId="2185002890" sldId="265"/>
            <ac:graphicFrameMk id="5" creationId="{BA5BA0DE-E244-C51E-5679-E81DC487F26F}"/>
          </ac:graphicFrameMkLst>
        </pc:graphicFrameChg>
        <pc:picChg chg="add mod">
          <ac:chgData name="Anna Mayer" userId="a326b929-3d26-4d6e-90bf-184fb0fa8296" providerId="ADAL" clId="{0E0EE901-BAF6-454E-BFD3-2A92D6B148E5}" dt="2022-08-08T16:58:13.978" v="1020"/>
          <ac:picMkLst>
            <pc:docMk/>
            <pc:sldMk cId="2185002890" sldId="265"/>
            <ac:picMk id="6" creationId="{3C6E18B5-5540-4C84-8EEC-17E736BC1427}"/>
          </ac:picMkLst>
        </pc:picChg>
      </pc:sldChg>
      <pc:sldChg chg="addSp delSp modSp mod setBg">
        <pc:chgData name="Anna Mayer" userId="a326b929-3d26-4d6e-90bf-184fb0fa8296" providerId="ADAL" clId="{0E0EE901-BAF6-454E-BFD3-2A92D6B148E5}" dt="2022-08-08T16:58:18.005" v="1022"/>
        <pc:sldMkLst>
          <pc:docMk/>
          <pc:sldMk cId="1067214952" sldId="266"/>
        </pc:sldMkLst>
        <pc:spChg chg="mod">
          <ac:chgData name="Anna Mayer" userId="a326b929-3d26-4d6e-90bf-184fb0fa8296" providerId="ADAL" clId="{0E0EE901-BAF6-454E-BFD3-2A92D6B148E5}" dt="2022-08-08T15:48:06.342" v="214" actId="26606"/>
          <ac:spMkLst>
            <pc:docMk/>
            <pc:sldMk cId="1067214952" sldId="266"/>
            <ac:spMk id="2" creationId="{97DDFEAA-AB4C-4549-86AA-0ACF0DB4C1C3}"/>
          </ac:spMkLst>
        </pc:spChg>
        <pc:spChg chg="mod">
          <ac:chgData name="Anna Mayer" userId="a326b929-3d26-4d6e-90bf-184fb0fa8296" providerId="ADAL" clId="{0E0EE901-BAF6-454E-BFD3-2A92D6B148E5}" dt="2022-08-08T15:52:14.206" v="248" actId="207"/>
          <ac:spMkLst>
            <pc:docMk/>
            <pc:sldMk cId="1067214952" sldId="266"/>
            <ac:spMk id="3" creationId="{CE7B0786-AB4E-414E-A475-44CA6515381D}"/>
          </ac:spMkLst>
        </pc:spChg>
        <pc:spChg chg="add del">
          <ac:chgData name="Anna Mayer" userId="a326b929-3d26-4d6e-90bf-184fb0fa8296" providerId="ADAL" clId="{0E0EE901-BAF6-454E-BFD3-2A92D6B148E5}" dt="2022-08-08T15:46:45.136" v="204" actId="26606"/>
          <ac:spMkLst>
            <pc:docMk/>
            <pc:sldMk cId="1067214952" sldId="266"/>
            <ac:spMk id="8" creationId="{E8BF0C67-DF85-430A-B677-74D9594394B5}"/>
          </ac:spMkLst>
        </pc:spChg>
        <pc:spChg chg="add del">
          <ac:chgData name="Anna Mayer" userId="a326b929-3d26-4d6e-90bf-184fb0fa8296" providerId="ADAL" clId="{0E0EE901-BAF6-454E-BFD3-2A92D6B148E5}" dt="2022-08-08T15:46:45.136" v="204" actId="26606"/>
          <ac:spMkLst>
            <pc:docMk/>
            <pc:sldMk cId="1067214952" sldId="266"/>
            <ac:spMk id="10" creationId="{751BAC80-2398-422A-9AA2-2489F01EF9FF}"/>
          </ac:spMkLst>
        </pc:spChg>
        <pc:spChg chg="add del">
          <ac:chgData name="Anna Mayer" userId="a326b929-3d26-4d6e-90bf-184fb0fa8296" providerId="ADAL" clId="{0E0EE901-BAF6-454E-BFD3-2A92D6B148E5}" dt="2022-08-08T15:46:45.136" v="204" actId="26606"/>
          <ac:spMkLst>
            <pc:docMk/>
            <pc:sldMk cId="1067214952" sldId="266"/>
            <ac:spMk id="12" creationId="{34A3EF12-7620-4D66-ACFC-B9F71BAD878C}"/>
          </ac:spMkLst>
        </pc:spChg>
        <pc:spChg chg="add del">
          <ac:chgData name="Anna Mayer" userId="a326b929-3d26-4d6e-90bf-184fb0fa8296" providerId="ADAL" clId="{0E0EE901-BAF6-454E-BFD3-2A92D6B148E5}" dt="2022-08-08T15:46:57.399" v="207" actId="26606"/>
          <ac:spMkLst>
            <pc:docMk/>
            <pc:sldMk cId="1067214952" sldId="266"/>
            <ac:spMk id="17" creationId="{429917F3-0560-4C6F-B265-458B218C4B87}"/>
          </ac:spMkLst>
        </pc:spChg>
        <pc:spChg chg="add del">
          <ac:chgData name="Anna Mayer" userId="a326b929-3d26-4d6e-90bf-184fb0fa8296" providerId="ADAL" clId="{0E0EE901-BAF6-454E-BFD3-2A92D6B148E5}" dt="2022-08-08T15:46:57.391" v="206" actId="26606"/>
          <ac:spMkLst>
            <pc:docMk/>
            <pc:sldMk cId="1067214952" sldId="266"/>
            <ac:spMk id="26" creationId="{E8BF0C67-DF85-430A-B677-74D9594394B5}"/>
          </ac:spMkLst>
        </pc:spChg>
        <pc:spChg chg="add del">
          <ac:chgData name="Anna Mayer" userId="a326b929-3d26-4d6e-90bf-184fb0fa8296" providerId="ADAL" clId="{0E0EE901-BAF6-454E-BFD3-2A92D6B148E5}" dt="2022-08-08T15:46:57.391" v="206" actId="26606"/>
          <ac:spMkLst>
            <pc:docMk/>
            <pc:sldMk cId="1067214952" sldId="266"/>
            <ac:spMk id="28" creationId="{751BAC80-2398-422A-9AA2-2489F01EF9FF}"/>
          </ac:spMkLst>
        </pc:spChg>
        <pc:spChg chg="add del">
          <ac:chgData name="Anna Mayer" userId="a326b929-3d26-4d6e-90bf-184fb0fa8296" providerId="ADAL" clId="{0E0EE901-BAF6-454E-BFD3-2A92D6B148E5}" dt="2022-08-08T15:46:57.391" v="206" actId="26606"/>
          <ac:spMkLst>
            <pc:docMk/>
            <pc:sldMk cId="1067214952" sldId="266"/>
            <ac:spMk id="30" creationId="{34A3EF12-7620-4D66-ACFC-B9F71BAD878C}"/>
          </ac:spMkLst>
        </pc:spChg>
        <pc:spChg chg="add del">
          <ac:chgData name="Anna Mayer" userId="a326b929-3d26-4d6e-90bf-184fb0fa8296" providerId="ADAL" clId="{0E0EE901-BAF6-454E-BFD3-2A92D6B148E5}" dt="2022-08-08T15:48:06.342" v="214" actId="26606"/>
          <ac:spMkLst>
            <pc:docMk/>
            <pc:sldMk cId="1067214952" sldId="266"/>
            <ac:spMk id="32" creationId="{32C3FE3A-8087-4BDC-BF2B-462E8D8F6FD7}"/>
          </ac:spMkLst>
        </pc:spChg>
        <pc:spChg chg="add del">
          <ac:chgData name="Anna Mayer" userId="a326b929-3d26-4d6e-90bf-184fb0fa8296" providerId="ADAL" clId="{0E0EE901-BAF6-454E-BFD3-2A92D6B148E5}" dt="2022-08-08T15:48:06.342" v="214" actId="26606"/>
          <ac:spMkLst>
            <pc:docMk/>
            <pc:sldMk cId="1067214952" sldId="266"/>
            <ac:spMk id="33" creationId="{07B730BC-B9B7-44AF-9C1F-18798A91F577}"/>
          </ac:spMkLst>
        </pc:spChg>
        <pc:spChg chg="add del">
          <ac:chgData name="Anna Mayer" userId="a326b929-3d26-4d6e-90bf-184fb0fa8296" providerId="ADAL" clId="{0E0EE901-BAF6-454E-BFD3-2A92D6B148E5}" dt="2022-08-08T15:48:06.342" v="214" actId="26606"/>
          <ac:spMkLst>
            <pc:docMk/>
            <pc:sldMk cId="1067214952" sldId="266"/>
            <ac:spMk id="34" creationId="{55BEA00D-3D81-4954-A11A-1E1A06543C97}"/>
          </ac:spMkLst>
        </pc:spChg>
        <pc:spChg chg="add del">
          <ac:chgData name="Anna Mayer" userId="a326b929-3d26-4d6e-90bf-184fb0fa8296" providerId="ADAL" clId="{0E0EE901-BAF6-454E-BFD3-2A92D6B148E5}" dt="2022-08-08T15:48:06.342" v="214" actId="26606"/>
          <ac:spMkLst>
            <pc:docMk/>
            <pc:sldMk cId="1067214952" sldId="266"/>
            <ac:spMk id="35" creationId="{CC59F35D-3AEE-407C-8DA7-F495CB9B522A}"/>
          </ac:spMkLst>
        </pc:spChg>
        <pc:spChg chg="add">
          <ac:chgData name="Anna Mayer" userId="a326b929-3d26-4d6e-90bf-184fb0fa8296" providerId="ADAL" clId="{0E0EE901-BAF6-454E-BFD3-2A92D6B148E5}" dt="2022-08-08T15:48:06.342" v="214" actId="26606"/>
          <ac:spMkLst>
            <pc:docMk/>
            <pc:sldMk cId="1067214952" sldId="266"/>
            <ac:spMk id="40" creationId="{429917F3-0560-4C6F-B265-458B218C4B87}"/>
          </ac:spMkLst>
        </pc:spChg>
        <pc:grpChg chg="add del">
          <ac:chgData name="Anna Mayer" userId="a326b929-3d26-4d6e-90bf-184fb0fa8296" providerId="ADAL" clId="{0E0EE901-BAF6-454E-BFD3-2A92D6B148E5}" dt="2022-08-08T15:46:57.399" v="207" actId="26606"/>
          <ac:grpSpMkLst>
            <pc:docMk/>
            <pc:sldMk cId="1067214952" sldId="266"/>
            <ac:grpSpMk id="19" creationId="{AA39BAE7-7EB8-4E22-BCBB-F00F514DB7EA}"/>
          </ac:grpSpMkLst>
        </pc:grpChg>
        <pc:grpChg chg="add">
          <ac:chgData name="Anna Mayer" userId="a326b929-3d26-4d6e-90bf-184fb0fa8296" providerId="ADAL" clId="{0E0EE901-BAF6-454E-BFD3-2A92D6B148E5}" dt="2022-08-08T15:48:06.342" v="214" actId="26606"/>
          <ac:grpSpMkLst>
            <pc:docMk/>
            <pc:sldMk cId="1067214952" sldId="266"/>
            <ac:grpSpMk id="42" creationId="{AA39BAE7-7EB8-4E22-BCBB-F00F514DB7EA}"/>
          </ac:grpSpMkLst>
        </pc:grpChg>
        <pc:picChg chg="add mod">
          <ac:chgData name="Anna Mayer" userId="a326b929-3d26-4d6e-90bf-184fb0fa8296" providerId="ADAL" clId="{0E0EE901-BAF6-454E-BFD3-2A92D6B148E5}" dt="2022-08-08T16:58:18.005" v="1022"/>
          <ac:picMkLst>
            <pc:docMk/>
            <pc:sldMk cId="1067214952" sldId="266"/>
            <ac:picMk id="22" creationId="{CED1BC8A-CC3A-453F-A75C-8D40F2B34BA1}"/>
          </ac:picMkLst>
        </pc:picChg>
      </pc:sldChg>
      <pc:sldChg chg="addSp delSp modSp mod setBg">
        <pc:chgData name="Anna Mayer" userId="a326b929-3d26-4d6e-90bf-184fb0fa8296" providerId="ADAL" clId="{0E0EE901-BAF6-454E-BFD3-2A92D6B148E5}" dt="2022-08-08T16:58:20.007" v="1023"/>
        <pc:sldMkLst>
          <pc:docMk/>
          <pc:sldMk cId="1488735428" sldId="267"/>
        </pc:sldMkLst>
        <pc:spChg chg="mod">
          <ac:chgData name="Anna Mayer" userId="a326b929-3d26-4d6e-90bf-184fb0fa8296" providerId="ADAL" clId="{0E0EE901-BAF6-454E-BFD3-2A92D6B148E5}" dt="2022-08-08T16:10:41.507" v="766" actId="26606"/>
          <ac:spMkLst>
            <pc:docMk/>
            <pc:sldMk cId="1488735428" sldId="267"/>
            <ac:spMk id="2" creationId="{35A6F9ED-893A-47F5-AA55-AC1C586C3CA6}"/>
          </ac:spMkLst>
        </pc:spChg>
        <pc:spChg chg="add del mod">
          <ac:chgData name="Anna Mayer" userId="a326b929-3d26-4d6e-90bf-184fb0fa8296" providerId="ADAL" clId="{0E0EE901-BAF6-454E-BFD3-2A92D6B148E5}" dt="2022-08-08T15:48:35.228" v="217" actId="26606"/>
          <ac:spMkLst>
            <pc:docMk/>
            <pc:sldMk cId="1488735428" sldId="267"/>
            <ac:spMk id="3" creationId="{439F9AC9-3818-4040-AF9D-1DC8FA11A039}"/>
          </ac:spMkLst>
        </pc:spChg>
        <pc:spChg chg="add del">
          <ac:chgData name="Anna Mayer" userId="a326b929-3d26-4d6e-90bf-184fb0fa8296" providerId="ADAL" clId="{0E0EE901-BAF6-454E-BFD3-2A92D6B148E5}" dt="2022-08-08T15:47:16.567" v="209" actId="26606"/>
          <ac:spMkLst>
            <pc:docMk/>
            <pc:sldMk cId="1488735428" sldId="267"/>
            <ac:spMk id="8" creationId="{07B730BC-B9B7-44AF-9C1F-18798A91F577}"/>
          </ac:spMkLst>
        </pc:spChg>
        <pc:spChg chg="add del">
          <ac:chgData name="Anna Mayer" userId="a326b929-3d26-4d6e-90bf-184fb0fa8296" providerId="ADAL" clId="{0E0EE901-BAF6-454E-BFD3-2A92D6B148E5}" dt="2022-08-08T15:47:16.567" v="209" actId="26606"/>
          <ac:spMkLst>
            <pc:docMk/>
            <pc:sldMk cId="1488735428" sldId="267"/>
            <ac:spMk id="10" creationId="{55BEA00D-3D81-4954-A11A-1E1A06543C97}"/>
          </ac:spMkLst>
        </pc:spChg>
        <pc:spChg chg="add del">
          <ac:chgData name="Anna Mayer" userId="a326b929-3d26-4d6e-90bf-184fb0fa8296" providerId="ADAL" clId="{0E0EE901-BAF6-454E-BFD3-2A92D6B148E5}" dt="2022-08-08T15:47:16.567" v="209" actId="26606"/>
          <ac:spMkLst>
            <pc:docMk/>
            <pc:sldMk cId="1488735428" sldId="267"/>
            <ac:spMk id="12" creationId="{CC59F35D-3AEE-407C-8DA7-F495CB9B522A}"/>
          </ac:spMkLst>
        </pc:spChg>
        <pc:spChg chg="add del">
          <ac:chgData name="Anna Mayer" userId="a326b929-3d26-4d6e-90bf-184fb0fa8296" providerId="ADAL" clId="{0E0EE901-BAF6-454E-BFD3-2A92D6B148E5}" dt="2022-08-08T15:47:16.567" v="209" actId="26606"/>
          <ac:spMkLst>
            <pc:docMk/>
            <pc:sldMk cId="1488735428" sldId="267"/>
            <ac:spMk id="14" creationId="{32C3FE3A-8087-4BDC-BF2B-462E8D8F6FD7}"/>
          </ac:spMkLst>
        </pc:spChg>
        <pc:spChg chg="add del">
          <ac:chgData name="Anna Mayer" userId="a326b929-3d26-4d6e-90bf-184fb0fa8296" providerId="ADAL" clId="{0E0EE901-BAF6-454E-BFD3-2A92D6B148E5}" dt="2022-08-08T15:48:35.228" v="217" actId="26606"/>
          <ac:spMkLst>
            <pc:docMk/>
            <pc:sldMk cId="1488735428" sldId="267"/>
            <ac:spMk id="19" creationId="{E8BF0C67-DF85-430A-B677-74D9594394B5}"/>
          </ac:spMkLst>
        </pc:spChg>
        <pc:spChg chg="add del">
          <ac:chgData name="Anna Mayer" userId="a326b929-3d26-4d6e-90bf-184fb0fa8296" providerId="ADAL" clId="{0E0EE901-BAF6-454E-BFD3-2A92D6B148E5}" dt="2022-08-08T15:48:35.228" v="217" actId="26606"/>
          <ac:spMkLst>
            <pc:docMk/>
            <pc:sldMk cId="1488735428" sldId="267"/>
            <ac:spMk id="21" creationId="{751BAC80-2398-422A-9AA2-2489F01EF9FF}"/>
          </ac:spMkLst>
        </pc:spChg>
        <pc:spChg chg="add del">
          <ac:chgData name="Anna Mayer" userId="a326b929-3d26-4d6e-90bf-184fb0fa8296" providerId="ADAL" clId="{0E0EE901-BAF6-454E-BFD3-2A92D6B148E5}" dt="2022-08-08T15:48:35.228" v="217" actId="26606"/>
          <ac:spMkLst>
            <pc:docMk/>
            <pc:sldMk cId="1488735428" sldId="267"/>
            <ac:spMk id="23" creationId="{34A3EF12-7620-4D66-ACFC-B9F71BAD878C}"/>
          </ac:spMkLst>
        </pc:spChg>
        <pc:spChg chg="add del mod">
          <ac:chgData name="Anna Mayer" userId="a326b929-3d26-4d6e-90bf-184fb0fa8296" providerId="ADAL" clId="{0E0EE901-BAF6-454E-BFD3-2A92D6B148E5}" dt="2022-08-08T16:02:12.448" v="668" actId="26606"/>
          <ac:spMkLst>
            <pc:docMk/>
            <pc:sldMk cId="1488735428" sldId="267"/>
            <ac:spMk id="27" creationId="{439F9AC9-3818-4040-AF9D-1DC8FA11A039}"/>
          </ac:spMkLst>
        </pc:spChg>
        <pc:spChg chg="add del">
          <ac:chgData name="Anna Mayer" userId="a326b929-3d26-4d6e-90bf-184fb0fa8296" providerId="ADAL" clId="{0E0EE901-BAF6-454E-BFD3-2A92D6B148E5}" dt="2022-08-08T15:49:28.066" v="228" actId="26606"/>
          <ac:spMkLst>
            <pc:docMk/>
            <pc:sldMk cId="1488735428" sldId="267"/>
            <ac:spMk id="28" creationId="{884769FE-1656-422F-86E1-8C1B16C27BE1}"/>
          </ac:spMkLst>
        </pc:spChg>
        <pc:spChg chg="add del">
          <ac:chgData name="Anna Mayer" userId="a326b929-3d26-4d6e-90bf-184fb0fa8296" providerId="ADAL" clId="{0E0EE901-BAF6-454E-BFD3-2A92D6B148E5}" dt="2022-08-08T15:49:28.066" v="228" actId="26606"/>
          <ac:spMkLst>
            <pc:docMk/>
            <pc:sldMk cId="1488735428" sldId="267"/>
            <ac:spMk id="30" creationId="{CB249F6D-244F-494A-98B9-5CC7413C4FB9}"/>
          </ac:spMkLst>
        </pc:spChg>
        <pc:spChg chg="add del">
          <ac:chgData name="Anna Mayer" userId="a326b929-3d26-4d6e-90bf-184fb0fa8296" providerId="ADAL" clId="{0E0EE901-BAF6-454E-BFD3-2A92D6B148E5}" dt="2022-08-08T15:49:28.066" v="228" actId="26606"/>
          <ac:spMkLst>
            <pc:docMk/>
            <pc:sldMk cId="1488735428" sldId="267"/>
            <ac:spMk id="32" creationId="{506C536E-6ECA-4211-AF8C-A2671C484DA7}"/>
          </ac:spMkLst>
        </pc:spChg>
        <pc:spChg chg="add del">
          <ac:chgData name="Anna Mayer" userId="a326b929-3d26-4d6e-90bf-184fb0fa8296" providerId="ADAL" clId="{0E0EE901-BAF6-454E-BFD3-2A92D6B148E5}" dt="2022-08-08T15:49:28.066" v="228" actId="26606"/>
          <ac:spMkLst>
            <pc:docMk/>
            <pc:sldMk cId="1488735428" sldId="267"/>
            <ac:spMk id="34" creationId="{AEAA70EA-2201-4F5D-AF08-58CFF851CCCD}"/>
          </ac:spMkLst>
        </pc:spChg>
        <pc:spChg chg="add del">
          <ac:chgData name="Anna Mayer" userId="a326b929-3d26-4d6e-90bf-184fb0fa8296" providerId="ADAL" clId="{0E0EE901-BAF6-454E-BFD3-2A92D6B148E5}" dt="2022-08-08T15:49:36.899" v="229" actId="26606"/>
          <ac:spMkLst>
            <pc:docMk/>
            <pc:sldMk cId="1488735428" sldId="267"/>
            <ac:spMk id="39" creationId="{70DFC902-7D23-471A-B557-B6B6917D7A0D}"/>
          </ac:spMkLst>
        </pc:spChg>
        <pc:spChg chg="add del">
          <ac:chgData name="Anna Mayer" userId="a326b929-3d26-4d6e-90bf-184fb0fa8296" providerId="ADAL" clId="{0E0EE901-BAF6-454E-BFD3-2A92D6B148E5}" dt="2022-08-08T15:49:36.899" v="229" actId="26606"/>
          <ac:spMkLst>
            <pc:docMk/>
            <pc:sldMk cId="1488735428" sldId="267"/>
            <ac:spMk id="41" creationId="{A55D5633-D557-4DCA-982C-FF36EB7A1C00}"/>
          </ac:spMkLst>
        </pc:spChg>
        <pc:spChg chg="add del">
          <ac:chgData name="Anna Mayer" userId="a326b929-3d26-4d6e-90bf-184fb0fa8296" providerId="ADAL" clId="{0E0EE901-BAF6-454E-BFD3-2A92D6B148E5}" dt="2022-08-08T15:49:36.899" v="229" actId="26606"/>
          <ac:spMkLst>
            <pc:docMk/>
            <pc:sldMk cId="1488735428" sldId="267"/>
            <ac:spMk id="43" creationId="{450D3AD2-FA80-415F-A9CE-54D884561CD7}"/>
          </ac:spMkLst>
        </pc:spChg>
        <pc:spChg chg="add del">
          <ac:chgData name="Anna Mayer" userId="a326b929-3d26-4d6e-90bf-184fb0fa8296" providerId="ADAL" clId="{0E0EE901-BAF6-454E-BFD3-2A92D6B148E5}" dt="2022-08-08T16:02:12.448" v="668" actId="26606"/>
          <ac:spMkLst>
            <pc:docMk/>
            <pc:sldMk cId="1488735428" sldId="267"/>
            <ac:spMk id="48" creationId="{7CB4857B-ED7C-444D-9F04-2F885114A1C2}"/>
          </ac:spMkLst>
        </pc:spChg>
        <pc:spChg chg="add del">
          <ac:chgData name="Anna Mayer" userId="a326b929-3d26-4d6e-90bf-184fb0fa8296" providerId="ADAL" clId="{0E0EE901-BAF6-454E-BFD3-2A92D6B148E5}" dt="2022-08-08T16:02:12.448" v="668" actId="26606"/>
          <ac:spMkLst>
            <pc:docMk/>
            <pc:sldMk cId="1488735428" sldId="267"/>
            <ac:spMk id="50" creationId="{D18046FB-44EA-4FD8-A585-EA09A319B2D0}"/>
          </ac:spMkLst>
        </pc:spChg>
        <pc:spChg chg="add del">
          <ac:chgData name="Anna Mayer" userId="a326b929-3d26-4d6e-90bf-184fb0fa8296" providerId="ADAL" clId="{0E0EE901-BAF6-454E-BFD3-2A92D6B148E5}" dt="2022-08-08T16:02:12.448" v="668" actId="26606"/>
          <ac:spMkLst>
            <pc:docMk/>
            <pc:sldMk cId="1488735428" sldId="267"/>
            <ac:spMk id="52" creationId="{479F5F2B-8B58-4140-AE6A-51F6C67B18D9}"/>
          </ac:spMkLst>
        </pc:spChg>
        <pc:spChg chg="add del">
          <ac:chgData name="Anna Mayer" userId="a326b929-3d26-4d6e-90bf-184fb0fa8296" providerId="ADAL" clId="{0E0EE901-BAF6-454E-BFD3-2A92D6B148E5}" dt="2022-08-08T16:02:11.509" v="665" actId="26606"/>
          <ac:spMkLst>
            <pc:docMk/>
            <pc:sldMk cId="1488735428" sldId="267"/>
            <ac:spMk id="57" creationId="{87BF42CA-AD55-48B4-8949-C4DCA60A6AEE}"/>
          </ac:spMkLst>
        </pc:spChg>
        <pc:spChg chg="add del">
          <ac:chgData name="Anna Mayer" userId="a326b929-3d26-4d6e-90bf-184fb0fa8296" providerId="ADAL" clId="{0E0EE901-BAF6-454E-BFD3-2A92D6B148E5}" dt="2022-08-08T16:02:11.509" v="665" actId="26606"/>
          <ac:spMkLst>
            <pc:docMk/>
            <pc:sldMk cId="1488735428" sldId="267"/>
            <ac:spMk id="58" creationId="{439F9AC9-3818-4040-AF9D-1DC8FA11A039}"/>
          </ac:spMkLst>
        </pc:spChg>
        <pc:spChg chg="add del">
          <ac:chgData name="Anna Mayer" userId="a326b929-3d26-4d6e-90bf-184fb0fa8296" providerId="ADAL" clId="{0E0EE901-BAF6-454E-BFD3-2A92D6B148E5}" dt="2022-08-08T16:02:11.509" v="665" actId="26606"/>
          <ac:spMkLst>
            <pc:docMk/>
            <pc:sldMk cId="1488735428" sldId="267"/>
            <ac:spMk id="59" creationId="{66AE1D3D-3106-4CB2-AA7C-0C1642AC0F2E}"/>
          </ac:spMkLst>
        </pc:spChg>
        <pc:spChg chg="add del">
          <ac:chgData name="Anna Mayer" userId="a326b929-3d26-4d6e-90bf-184fb0fa8296" providerId="ADAL" clId="{0E0EE901-BAF6-454E-BFD3-2A92D6B148E5}" dt="2022-08-08T16:02:12.444" v="667" actId="26606"/>
          <ac:spMkLst>
            <pc:docMk/>
            <pc:sldMk cId="1488735428" sldId="267"/>
            <ac:spMk id="68" creationId="{87A57295-2710-4920-B99A-4D1FA03A62BD}"/>
          </ac:spMkLst>
        </pc:spChg>
        <pc:spChg chg="add del">
          <ac:chgData name="Anna Mayer" userId="a326b929-3d26-4d6e-90bf-184fb0fa8296" providerId="ADAL" clId="{0E0EE901-BAF6-454E-BFD3-2A92D6B148E5}" dt="2022-08-08T16:02:12.444" v="667" actId="26606"/>
          <ac:spMkLst>
            <pc:docMk/>
            <pc:sldMk cId="1488735428" sldId="267"/>
            <ac:spMk id="69" creationId="{78067929-4D33-4306-9E2F-67C49CDDB5DE}"/>
          </ac:spMkLst>
        </pc:spChg>
        <pc:spChg chg="add del">
          <ac:chgData name="Anna Mayer" userId="a326b929-3d26-4d6e-90bf-184fb0fa8296" providerId="ADAL" clId="{0E0EE901-BAF6-454E-BFD3-2A92D6B148E5}" dt="2022-08-08T16:02:12.444" v="667" actId="26606"/>
          <ac:spMkLst>
            <pc:docMk/>
            <pc:sldMk cId="1488735428" sldId="267"/>
            <ac:spMk id="71" creationId="{439F9AC9-3818-4040-AF9D-1DC8FA11A039}"/>
          </ac:spMkLst>
        </pc:spChg>
        <pc:spChg chg="add del">
          <ac:chgData name="Anna Mayer" userId="a326b929-3d26-4d6e-90bf-184fb0fa8296" providerId="ADAL" clId="{0E0EE901-BAF6-454E-BFD3-2A92D6B148E5}" dt="2022-08-08T16:08:54.113" v="758" actId="26606"/>
          <ac:spMkLst>
            <pc:docMk/>
            <pc:sldMk cId="1488735428" sldId="267"/>
            <ac:spMk id="73" creationId="{8D70B121-56F4-4848-B38B-182089D909FA}"/>
          </ac:spMkLst>
        </pc:spChg>
        <pc:spChg chg="add mod">
          <ac:chgData name="Anna Mayer" userId="a326b929-3d26-4d6e-90bf-184fb0fa8296" providerId="ADAL" clId="{0E0EE901-BAF6-454E-BFD3-2A92D6B148E5}" dt="2022-08-08T16:10:41.507" v="766" actId="26606"/>
          <ac:spMkLst>
            <pc:docMk/>
            <pc:sldMk cId="1488735428" sldId="267"/>
            <ac:spMk id="75" creationId="{439F9AC9-3818-4040-AF9D-1DC8FA11A039}"/>
          </ac:spMkLst>
        </pc:spChg>
        <pc:spChg chg="add del">
          <ac:chgData name="Anna Mayer" userId="a326b929-3d26-4d6e-90bf-184fb0fa8296" providerId="ADAL" clId="{0E0EE901-BAF6-454E-BFD3-2A92D6B148E5}" dt="2022-08-08T16:09:25.569" v="760" actId="26606"/>
          <ac:spMkLst>
            <pc:docMk/>
            <pc:sldMk cId="1488735428" sldId="267"/>
            <ac:spMk id="81" creationId="{04812C46-200A-4DEB-A05E-3ED6C68C2387}"/>
          </ac:spMkLst>
        </pc:spChg>
        <pc:spChg chg="add del">
          <ac:chgData name="Anna Mayer" userId="a326b929-3d26-4d6e-90bf-184fb0fa8296" providerId="ADAL" clId="{0E0EE901-BAF6-454E-BFD3-2A92D6B148E5}" dt="2022-08-08T16:09:25.569" v="760" actId="26606"/>
          <ac:spMkLst>
            <pc:docMk/>
            <pc:sldMk cId="1488735428" sldId="267"/>
            <ac:spMk id="83" creationId="{D1EA859B-E555-4109-94F3-6700E046E008}"/>
          </ac:spMkLst>
        </pc:spChg>
        <pc:spChg chg="add del">
          <ac:chgData name="Anna Mayer" userId="a326b929-3d26-4d6e-90bf-184fb0fa8296" providerId="ADAL" clId="{0E0EE901-BAF6-454E-BFD3-2A92D6B148E5}" dt="2022-08-08T16:10:41.507" v="766" actId="26606"/>
          <ac:spMkLst>
            <pc:docMk/>
            <pc:sldMk cId="1488735428" sldId="267"/>
            <ac:spMk id="88" creationId="{B7694FDC-A66D-47C8-B5A5-E5FEE8256F08}"/>
          </ac:spMkLst>
        </pc:spChg>
        <pc:spChg chg="add del">
          <ac:chgData name="Anna Mayer" userId="a326b929-3d26-4d6e-90bf-184fb0fa8296" providerId="ADAL" clId="{0E0EE901-BAF6-454E-BFD3-2A92D6B148E5}" dt="2022-08-08T16:10:41.507" v="766" actId="26606"/>
          <ac:spMkLst>
            <pc:docMk/>
            <pc:sldMk cId="1488735428" sldId="267"/>
            <ac:spMk id="90" creationId="{C3F69AFD-BDEB-4A68-B6CE-073AB5E449B4}"/>
          </ac:spMkLst>
        </pc:spChg>
        <pc:spChg chg="add">
          <ac:chgData name="Anna Mayer" userId="a326b929-3d26-4d6e-90bf-184fb0fa8296" providerId="ADAL" clId="{0E0EE901-BAF6-454E-BFD3-2A92D6B148E5}" dt="2022-08-08T16:10:41.507" v="766" actId="26606"/>
          <ac:spMkLst>
            <pc:docMk/>
            <pc:sldMk cId="1488735428" sldId="267"/>
            <ac:spMk id="95" creationId="{91F32EBA-ED97-466E-8CFA-8382584155D0}"/>
          </ac:spMkLst>
        </pc:spChg>
        <pc:spChg chg="add">
          <ac:chgData name="Anna Mayer" userId="a326b929-3d26-4d6e-90bf-184fb0fa8296" providerId="ADAL" clId="{0E0EE901-BAF6-454E-BFD3-2A92D6B148E5}" dt="2022-08-08T16:10:41.507" v="766" actId="26606"/>
          <ac:spMkLst>
            <pc:docMk/>
            <pc:sldMk cId="1488735428" sldId="267"/>
            <ac:spMk id="97" creationId="{62A38935-BB53-4DF7-A56E-48DD25B685D7}"/>
          </ac:spMkLst>
        </pc:spChg>
        <pc:grpChg chg="add del">
          <ac:chgData name="Anna Mayer" userId="a326b929-3d26-4d6e-90bf-184fb0fa8296" providerId="ADAL" clId="{0E0EE901-BAF6-454E-BFD3-2A92D6B148E5}" dt="2022-08-08T16:02:11.509" v="665" actId="26606"/>
          <ac:grpSpMkLst>
            <pc:docMk/>
            <pc:sldMk cId="1488735428" sldId="267"/>
            <ac:grpSpMk id="61" creationId="{0A31B6AF-B711-4CDB-8C2B-16E963DDC4C5}"/>
          </ac:grpSpMkLst>
        </pc:grpChg>
        <pc:graphicFrameChg chg="add del">
          <ac:chgData name="Anna Mayer" userId="a326b929-3d26-4d6e-90bf-184fb0fa8296" providerId="ADAL" clId="{0E0EE901-BAF6-454E-BFD3-2A92D6B148E5}" dt="2022-08-08T15:48:35.221" v="216" actId="26606"/>
          <ac:graphicFrameMkLst>
            <pc:docMk/>
            <pc:sldMk cId="1488735428" sldId="267"/>
            <ac:graphicFrameMk id="25" creationId="{F357A16A-3DDD-A3E6-4A69-E640028C16B1}"/>
          </ac:graphicFrameMkLst>
        </pc:graphicFrameChg>
        <pc:graphicFrameChg chg="add del">
          <ac:chgData name="Anna Mayer" userId="a326b929-3d26-4d6e-90bf-184fb0fa8296" providerId="ADAL" clId="{0E0EE901-BAF6-454E-BFD3-2A92D6B148E5}" dt="2022-08-08T16:02:03.846" v="663" actId="26606"/>
          <ac:graphicFrameMkLst>
            <pc:docMk/>
            <pc:sldMk cId="1488735428" sldId="267"/>
            <ac:graphicFrameMk id="54" creationId="{65515082-54C1-9E62-9F88-902947582542}"/>
          </ac:graphicFrameMkLst>
        </pc:graphicFrameChg>
        <pc:picChg chg="add mod">
          <ac:chgData name="Anna Mayer" userId="a326b929-3d26-4d6e-90bf-184fb0fa8296" providerId="ADAL" clId="{0E0EE901-BAF6-454E-BFD3-2A92D6B148E5}" dt="2022-08-08T16:58:20.007" v="1023"/>
          <ac:picMkLst>
            <pc:docMk/>
            <pc:sldMk cId="1488735428" sldId="267"/>
            <ac:picMk id="49" creationId="{D6FAC828-6883-4A7E-A35E-C9B9DFF191E9}"/>
          </ac:picMkLst>
        </pc:picChg>
        <pc:picChg chg="add del">
          <ac:chgData name="Anna Mayer" userId="a326b929-3d26-4d6e-90bf-184fb0fa8296" providerId="ADAL" clId="{0E0EE901-BAF6-454E-BFD3-2A92D6B148E5}" dt="2022-08-08T16:02:03.846" v="663" actId="26606"/>
          <ac:picMkLst>
            <pc:docMk/>
            <pc:sldMk cId="1488735428" sldId="267"/>
            <ac:picMk id="55" creationId="{51C6BEA5-0E06-A79A-482C-A597B5AD5C83}"/>
          </ac:picMkLst>
        </pc:picChg>
        <pc:picChg chg="add mod ord">
          <ac:chgData name="Anna Mayer" userId="a326b929-3d26-4d6e-90bf-184fb0fa8296" providerId="ADAL" clId="{0E0EE901-BAF6-454E-BFD3-2A92D6B148E5}" dt="2022-08-08T16:10:41.507" v="766" actId="26606"/>
          <ac:picMkLst>
            <pc:docMk/>
            <pc:sldMk cId="1488735428" sldId="267"/>
            <ac:picMk id="77" creationId="{AAF329F8-AE70-DD4C-3DDC-84A923BF0DED}"/>
          </ac:picMkLst>
        </pc:picChg>
        <pc:cxnChg chg="add del">
          <ac:chgData name="Anna Mayer" userId="a326b929-3d26-4d6e-90bf-184fb0fa8296" providerId="ADAL" clId="{0E0EE901-BAF6-454E-BFD3-2A92D6B148E5}" dt="2022-08-08T16:02:12.444" v="667" actId="26606"/>
          <ac:cxnSpMkLst>
            <pc:docMk/>
            <pc:sldMk cId="1488735428" sldId="267"/>
            <ac:cxnSpMk id="70" creationId="{2D72A2C9-F3CA-4216-8BAD-FA4C970C3C4E}"/>
          </ac:cxnSpMkLst>
        </pc:cxnChg>
        <pc:cxnChg chg="add del">
          <ac:chgData name="Anna Mayer" userId="a326b929-3d26-4d6e-90bf-184fb0fa8296" providerId="ADAL" clId="{0E0EE901-BAF6-454E-BFD3-2A92D6B148E5}" dt="2022-08-08T16:08:54.113" v="758" actId="26606"/>
          <ac:cxnSpMkLst>
            <pc:docMk/>
            <pc:sldMk cId="1488735428" sldId="267"/>
            <ac:cxnSpMk id="74" creationId="{2D72A2C9-F3CA-4216-8BAD-FA4C970C3C4E}"/>
          </ac:cxnSpMkLst>
        </pc:cxnChg>
      </pc:sldChg>
      <pc:sldChg chg="addSp delSp modSp mod setBg">
        <pc:chgData name="Anna Mayer" userId="a326b929-3d26-4d6e-90bf-184fb0fa8296" providerId="ADAL" clId="{0E0EE901-BAF6-454E-BFD3-2A92D6B148E5}" dt="2022-08-08T16:58:23.680" v="1025"/>
        <pc:sldMkLst>
          <pc:docMk/>
          <pc:sldMk cId="523511126" sldId="268"/>
        </pc:sldMkLst>
        <pc:spChg chg="mod">
          <ac:chgData name="Anna Mayer" userId="a326b929-3d26-4d6e-90bf-184fb0fa8296" providerId="ADAL" clId="{0E0EE901-BAF6-454E-BFD3-2A92D6B148E5}" dt="2022-08-08T15:49:46.604" v="230" actId="26606"/>
          <ac:spMkLst>
            <pc:docMk/>
            <pc:sldMk cId="523511126" sldId="268"/>
            <ac:spMk id="2" creationId="{A18D29A3-39BD-4619-97BB-EAAD0E5354CB}"/>
          </ac:spMkLst>
        </pc:spChg>
        <pc:spChg chg="del mod">
          <ac:chgData name="Anna Mayer" userId="a326b929-3d26-4d6e-90bf-184fb0fa8296" providerId="ADAL" clId="{0E0EE901-BAF6-454E-BFD3-2A92D6B148E5}" dt="2022-08-08T16:13:47.355" v="791" actId="26606"/>
          <ac:spMkLst>
            <pc:docMk/>
            <pc:sldMk cId="523511126" sldId="268"/>
            <ac:spMk id="3" creationId="{2C808464-8BBC-4F06-87C7-A311D0F29230}"/>
          </ac:spMkLst>
        </pc:spChg>
        <pc:spChg chg="add del">
          <ac:chgData name="Anna Mayer" userId="a326b929-3d26-4d6e-90bf-184fb0fa8296" providerId="ADAL" clId="{0E0EE901-BAF6-454E-BFD3-2A92D6B148E5}" dt="2022-08-08T15:49:46.604" v="230" actId="26606"/>
          <ac:spMkLst>
            <pc:docMk/>
            <pc:sldMk cId="523511126" sldId="268"/>
            <ac:spMk id="12" creationId="{C5E33FA7-5CA0-4E9A-8D01-D8EDB5F4C4DD}"/>
          </ac:spMkLst>
        </pc:spChg>
        <pc:spChg chg="add">
          <ac:chgData name="Anna Mayer" userId="a326b929-3d26-4d6e-90bf-184fb0fa8296" providerId="ADAL" clId="{0E0EE901-BAF6-454E-BFD3-2A92D6B148E5}" dt="2022-08-08T15:49:46.604" v="230" actId="26606"/>
          <ac:spMkLst>
            <pc:docMk/>
            <pc:sldMk cId="523511126" sldId="268"/>
            <ac:spMk id="17" creationId="{07B730BC-B9B7-44AF-9C1F-18798A91F577}"/>
          </ac:spMkLst>
        </pc:spChg>
        <pc:spChg chg="add">
          <ac:chgData name="Anna Mayer" userId="a326b929-3d26-4d6e-90bf-184fb0fa8296" providerId="ADAL" clId="{0E0EE901-BAF6-454E-BFD3-2A92D6B148E5}" dt="2022-08-08T15:49:46.604" v="230" actId="26606"/>
          <ac:spMkLst>
            <pc:docMk/>
            <pc:sldMk cId="523511126" sldId="268"/>
            <ac:spMk id="19" creationId="{55BEA00D-3D81-4954-A11A-1E1A06543C97}"/>
          </ac:spMkLst>
        </pc:spChg>
        <pc:spChg chg="add">
          <ac:chgData name="Anna Mayer" userId="a326b929-3d26-4d6e-90bf-184fb0fa8296" providerId="ADAL" clId="{0E0EE901-BAF6-454E-BFD3-2A92D6B148E5}" dt="2022-08-08T15:49:46.604" v="230" actId="26606"/>
          <ac:spMkLst>
            <pc:docMk/>
            <pc:sldMk cId="523511126" sldId="268"/>
            <ac:spMk id="21" creationId="{CC59F35D-3AEE-407C-8DA7-F495CB9B522A}"/>
          </ac:spMkLst>
        </pc:spChg>
        <pc:spChg chg="add">
          <ac:chgData name="Anna Mayer" userId="a326b929-3d26-4d6e-90bf-184fb0fa8296" providerId="ADAL" clId="{0E0EE901-BAF6-454E-BFD3-2A92D6B148E5}" dt="2022-08-08T15:49:46.604" v="230" actId="26606"/>
          <ac:spMkLst>
            <pc:docMk/>
            <pc:sldMk cId="523511126" sldId="268"/>
            <ac:spMk id="23" creationId="{32C3FE3A-8087-4BDC-BF2B-462E8D8F6FD7}"/>
          </ac:spMkLst>
        </pc:spChg>
        <pc:grpChg chg="add del">
          <ac:chgData name="Anna Mayer" userId="a326b929-3d26-4d6e-90bf-184fb0fa8296" providerId="ADAL" clId="{0E0EE901-BAF6-454E-BFD3-2A92D6B148E5}" dt="2022-08-08T15:49:46.604" v="230" actId="26606"/>
          <ac:grpSpMkLst>
            <pc:docMk/>
            <pc:sldMk cId="523511126" sldId="268"/>
            <ac:grpSpMk id="8" creationId="{51DF09CD-25B8-4B12-8634-158BA767BC9A}"/>
          </ac:grpSpMkLst>
        </pc:grpChg>
        <pc:graphicFrameChg chg="add">
          <ac:chgData name="Anna Mayer" userId="a326b929-3d26-4d6e-90bf-184fb0fa8296" providerId="ADAL" clId="{0E0EE901-BAF6-454E-BFD3-2A92D6B148E5}" dt="2022-08-08T16:13:47.355" v="791" actId="26606"/>
          <ac:graphicFrameMkLst>
            <pc:docMk/>
            <pc:sldMk cId="523511126" sldId="268"/>
            <ac:graphicFrameMk id="25" creationId="{EA09C246-4286-C377-C714-94E1A19E6DDA}"/>
          </ac:graphicFrameMkLst>
        </pc:graphicFrameChg>
        <pc:picChg chg="add mod">
          <ac:chgData name="Anna Mayer" userId="a326b929-3d26-4d6e-90bf-184fb0fa8296" providerId="ADAL" clId="{0E0EE901-BAF6-454E-BFD3-2A92D6B148E5}" dt="2022-08-08T16:58:23.680" v="1025"/>
          <ac:picMkLst>
            <pc:docMk/>
            <pc:sldMk cId="523511126" sldId="268"/>
            <ac:picMk id="13" creationId="{22BD4A66-629C-487E-8959-E55818728306}"/>
          </ac:picMkLst>
        </pc:picChg>
      </pc:sldChg>
      <pc:sldChg chg="addSp delSp modSp mod setBg">
        <pc:chgData name="Anna Mayer" userId="a326b929-3d26-4d6e-90bf-184fb0fa8296" providerId="ADAL" clId="{0E0EE901-BAF6-454E-BFD3-2A92D6B148E5}" dt="2022-08-08T16:58:25.828" v="1026"/>
        <pc:sldMkLst>
          <pc:docMk/>
          <pc:sldMk cId="879950219" sldId="269"/>
        </pc:sldMkLst>
        <pc:spChg chg="mod">
          <ac:chgData name="Anna Mayer" userId="a326b929-3d26-4d6e-90bf-184fb0fa8296" providerId="ADAL" clId="{0E0EE901-BAF6-454E-BFD3-2A92D6B148E5}" dt="2022-08-08T15:58:06.648" v="633" actId="26606"/>
          <ac:spMkLst>
            <pc:docMk/>
            <pc:sldMk cId="879950219" sldId="269"/>
            <ac:spMk id="2" creationId="{E2B198C7-4646-4B39-96C7-F0A4F8D31618}"/>
          </ac:spMkLst>
        </pc:spChg>
        <pc:spChg chg="mod">
          <ac:chgData name="Anna Mayer" userId="a326b929-3d26-4d6e-90bf-184fb0fa8296" providerId="ADAL" clId="{0E0EE901-BAF6-454E-BFD3-2A92D6B148E5}" dt="2022-08-08T15:58:15.743" v="639" actId="20577"/>
          <ac:spMkLst>
            <pc:docMk/>
            <pc:sldMk cId="879950219" sldId="269"/>
            <ac:spMk id="3" creationId="{5E03E3CE-1749-4E8A-A2ED-483E68C09956}"/>
          </ac:spMkLst>
        </pc:spChg>
        <pc:spChg chg="add del">
          <ac:chgData name="Anna Mayer" userId="a326b929-3d26-4d6e-90bf-184fb0fa8296" providerId="ADAL" clId="{0E0EE901-BAF6-454E-BFD3-2A92D6B148E5}" dt="2022-08-08T15:50:13.269" v="235" actId="26606"/>
          <ac:spMkLst>
            <pc:docMk/>
            <pc:sldMk cId="879950219" sldId="269"/>
            <ac:spMk id="8" creationId="{07B730BC-B9B7-44AF-9C1F-18798A91F577}"/>
          </ac:spMkLst>
        </pc:spChg>
        <pc:spChg chg="add del">
          <ac:chgData name="Anna Mayer" userId="a326b929-3d26-4d6e-90bf-184fb0fa8296" providerId="ADAL" clId="{0E0EE901-BAF6-454E-BFD3-2A92D6B148E5}" dt="2022-08-08T15:50:13.269" v="235" actId="26606"/>
          <ac:spMkLst>
            <pc:docMk/>
            <pc:sldMk cId="879950219" sldId="269"/>
            <ac:spMk id="10" creationId="{55BEA00D-3D81-4954-A11A-1E1A06543C97}"/>
          </ac:spMkLst>
        </pc:spChg>
        <pc:spChg chg="add del">
          <ac:chgData name="Anna Mayer" userId="a326b929-3d26-4d6e-90bf-184fb0fa8296" providerId="ADAL" clId="{0E0EE901-BAF6-454E-BFD3-2A92D6B148E5}" dt="2022-08-08T15:50:13.269" v="235" actId="26606"/>
          <ac:spMkLst>
            <pc:docMk/>
            <pc:sldMk cId="879950219" sldId="269"/>
            <ac:spMk id="12" creationId="{CC59F35D-3AEE-407C-8DA7-F495CB9B522A}"/>
          </ac:spMkLst>
        </pc:spChg>
        <pc:spChg chg="add del">
          <ac:chgData name="Anna Mayer" userId="a326b929-3d26-4d6e-90bf-184fb0fa8296" providerId="ADAL" clId="{0E0EE901-BAF6-454E-BFD3-2A92D6B148E5}" dt="2022-08-08T15:50:13.269" v="235" actId="26606"/>
          <ac:spMkLst>
            <pc:docMk/>
            <pc:sldMk cId="879950219" sldId="269"/>
            <ac:spMk id="14" creationId="{32C3FE3A-8087-4BDC-BF2B-462E8D8F6FD7}"/>
          </ac:spMkLst>
        </pc:spChg>
        <pc:spChg chg="add del">
          <ac:chgData name="Anna Mayer" userId="a326b929-3d26-4d6e-90bf-184fb0fa8296" providerId="ADAL" clId="{0E0EE901-BAF6-454E-BFD3-2A92D6B148E5}" dt="2022-08-08T15:50:04.630" v="232" actId="26606"/>
          <ac:spMkLst>
            <pc:docMk/>
            <pc:sldMk cId="879950219" sldId="269"/>
            <ac:spMk id="19" creationId="{884769FE-1656-422F-86E1-8C1B16C27BE1}"/>
          </ac:spMkLst>
        </pc:spChg>
        <pc:spChg chg="add del">
          <ac:chgData name="Anna Mayer" userId="a326b929-3d26-4d6e-90bf-184fb0fa8296" providerId="ADAL" clId="{0E0EE901-BAF6-454E-BFD3-2A92D6B148E5}" dt="2022-08-08T15:50:04.630" v="232" actId="26606"/>
          <ac:spMkLst>
            <pc:docMk/>
            <pc:sldMk cId="879950219" sldId="269"/>
            <ac:spMk id="21" creationId="{CB249F6D-244F-494A-98B9-5CC7413C4FB9}"/>
          </ac:spMkLst>
        </pc:spChg>
        <pc:spChg chg="add del">
          <ac:chgData name="Anna Mayer" userId="a326b929-3d26-4d6e-90bf-184fb0fa8296" providerId="ADAL" clId="{0E0EE901-BAF6-454E-BFD3-2A92D6B148E5}" dt="2022-08-08T15:50:04.630" v="232" actId="26606"/>
          <ac:spMkLst>
            <pc:docMk/>
            <pc:sldMk cId="879950219" sldId="269"/>
            <ac:spMk id="23" creationId="{506C536E-6ECA-4211-AF8C-A2671C484DA7}"/>
          </ac:spMkLst>
        </pc:spChg>
        <pc:spChg chg="add del">
          <ac:chgData name="Anna Mayer" userId="a326b929-3d26-4d6e-90bf-184fb0fa8296" providerId="ADAL" clId="{0E0EE901-BAF6-454E-BFD3-2A92D6B148E5}" dt="2022-08-08T15:50:04.630" v="232" actId="26606"/>
          <ac:spMkLst>
            <pc:docMk/>
            <pc:sldMk cId="879950219" sldId="269"/>
            <ac:spMk id="25" creationId="{AEAA70EA-2201-4F5D-AF08-58CFF851CCCD}"/>
          </ac:spMkLst>
        </pc:spChg>
        <pc:spChg chg="add del">
          <ac:chgData name="Anna Mayer" userId="a326b929-3d26-4d6e-90bf-184fb0fa8296" providerId="ADAL" clId="{0E0EE901-BAF6-454E-BFD3-2A92D6B148E5}" dt="2022-08-08T15:50:13.264" v="234" actId="26606"/>
          <ac:spMkLst>
            <pc:docMk/>
            <pc:sldMk cId="879950219" sldId="269"/>
            <ac:spMk id="27" creationId="{FD961BDC-5B67-481B-B628-6C15F47245FE}"/>
          </ac:spMkLst>
        </pc:spChg>
        <pc:spChg chg="add del">
          <ac:chgData name="Anna Mayer" userId="a326b929-3d26-4d6e-90bf-184fb0fa8296" providerId="ADAL" clId="{0E0EE901-BAF6-454E-BFD3-2A92D6B148E5}" dt="2022-08-08T15:50:13.264" v="234" actId="26606"/>
          <ac:spMkLst>
            <pc:docMk/>
            <pc:sldMk cId="879950219" sldId="269"/>
            <ac:spMk id="28" creationId="{EFD0E8E8-C530-4B2D-A01A-CCD47590B664}"/>
          </ac:spMkLst>
        </pc:spChg>
        <pc:spChg chg="add del">
          <ac:chgData name="Anna Mayer" userId="a326b929-3d26-4d6e-90bf-184fb0fa8296" providerId="ADAL" clId="{0E0EE901-BAF6-454E-BFD3-2A92D6B148E5}" dt="2022-08-08T15:50:13.264" v="234" actId="26606"/>
          <ac:spMkLst>
            <pc:docMk/>
            <pc:sldMk cId="879950219" sldId="269"/>
            <ac:spMk id="29" creationId="{06CC263E-5CD3-42BB-99F8-3C062C4B5681}"/>
          </ac:spMkLst>
        </pc:spChg>
        <pc:spChg chg="add del">
          <ac:chgData name="Anna Mayer" userId="a326b929-3d26-4d6e-90bf-184fb0fa8296" providerId="ADAL" clId="{0E0EE901-BAF6-454E-BFD3-2A92D6B148E5}" dt="2022-08-08T15:50:13.264" v="234" actId="26606"/>
          <ac:spMkLst>
            <pc:docMk/>
            <pc:sldMk cId="879950219" sldId="269"/>
            <ac:spMk id="30" creationId="{53472F09-8E00-4E02-9034-0A382CF663D1}"/>
          </ac:spMkLst>
        </pc:spChg>
        <pc:spChg chg="add del">
          <ac:chgData name="Anna Mayer" userId="a326b929-3d26-4d6e-90bf-184fb0fa8296" providerId="ADAL" clId="{0E0EE901-BAF6-454E-BFD3-2A92D6B148E5}" dt="2022-08-08T15:50:13.264" v="234" actId="26606"/>
          <ac:spMkLst>
            <pc:docMk/>
            <pc:sldMk cId="879950219" sldId="269"/>
            <ac:spMk id="31" creationId="{4DA077B8-7326-4434-87ED-77DF3CF3DCA5}"/>
          </ac:spMkLst>
        </pc:spChg>
        <pc:spChg chg="add del">
          <ac:chgData name="Anna Mayer" userId="a326b929-3d26-4d6e-90bf-184fb0fa8296" providerId="ADAL" clId="{0E0EE901-BAF6-454E-BFD3-2A92D6B148E5}" dt="2022-08-08T15:50:13.264" v="234" actId="26606"/>
          <ac:spMkLst>
            <pc:docMk/>
            <pc:sldMk cId="879950219" sldId="269"/>
            <ac:spMk id="32" creationId="{F79CDED1-AC9C-4A80-B334-1309DEAD5418}"/>
          </ac:spMkLst>
        </pc:spChg>
        <pc:spChg chg="add del">
          <ac:chgData name="Anna Mayer" userId="a326b929-3d26-4d6e-90bf-184fb0fa8296" providerId="ADAL" clId="{0E0EE901-BAF6-454E-BFD3-2A92D6B148E5}" dt="2022-08-08T15:58:06.648" v="633" actId="26606"/>
          <ac:spMkLst>
            <pc:docMk/>
            <pc:sldMk cId="879950219" sldId="269"/>
            <ac:spMk id="34" creationId="{979E27D9-03C7-44E2-9FF8-15D0C8506AF7}"/>
          </ac:spMkLst>
        </pc:spChg>
        <pc:spChg chg="add del">
          <ac:chgData name="Anna Mayer" userId="a326b929-3d26-4d6e-90bf-184fb0fa8296" providerId="ADAL" clId="{0E0EE901-BAF6-454E-BFD3-2A92D6B148E5}" dt="2022-08-08T15:58:06.648" v="633" actId="26606"/>
          <ac:spMkLst>
            <pc:docMk/>
            <pc:sldMk cId="879950219" sldId="269"/>
            <ac:spMk id="35" creationId="{EEBF1590-3B36-48EE-A89D-3B6F3CB256AB}"/>
          </ac:spMkLst>
        </pc:spChg>
        <pc:spChg chg="add del">
          <ac:chgData name="Anna Mayer" userId="a326b929-3d26-4d6e-90bf-184fb0fa8296" providerId="ADAL" clId="{0E0EE901-BAF6-454E-BFD3-2A92D6B148E5}" dt="2022-08-08T15:58:06.648" v="633" actId="26606"/>
          <ac:spMkLst>
            <pc:docMk/>
            <pc:sldMk cId="879950219" sldId="269"/>
            <ac:spMk id="36" creationId="{AC8F6C8C-AB5A-4548-942D-E3FD40ACBC49}"/>
          </ac:spMkLst>
        </pc:spChg>
        <pc:spChg chg="add del">
          <ac:chgData name="Anna Mayer" userId="a326b929-3d26-4d6e-90bf-184fb0fa8296" providerId="ADAL" clId="{0E0EE901-BAF6-454E-BFD3-2A92D6B148E5}" dt="2022-08-08T15:57:45.549" v="628" actId="26606"/>
          <ac:spMkLst>
            <pc:docMk/>
            <pc:sldMk cId="879950219" sldId="269"/>
            <ac:spMk id="41" creationId="{76EFD3D9-44F0-4267-BCC1-1613E79D8274}"/>
          </ac:spMkLst>
        </pc:spChg>
        <pc:spChg chg="add del">
          <ac:chgData name="Anna Mayer" userId="a326b929-3d26-4d6e-90bf-184fb0fa8296" providerId="ADAL" clId="{0E0EE901-BAF6-454E-BFD3-2A92D6B148E5}" dt="2022-08-08T15:57:45.549" v="628" actId="26606"/>
          <ac:spMkLst>
            <pc:docMk/>
            <pc:sldMk cId="879950219" sldId="269"/>
            <ac:spMk id="43" creationId="{A779A851-95D6-41AF-937A-B0E4B7F6FA8D}"/>
          </ac:spMkLst>
        </pc:spChg>
        <pc:spChg chg="add del">
          <ac:chgData name="Anna Mayer" userId="a326b929-3d26-4d6e-90bf-184fb0fa8296" providerId="ADAL" clId="{0E0EE901-BAF6-454E-BFD3-2A92D6B148E5}" dt="2022-08-08T15:57:45.549" v="628" actId="26606"/>
          <ac:spMkLst>
            <pc:docMk/>
            <pc:sldMk cId="879950219" sldId="269"/>
            <ac:spMk id="45" creationId="{953FB2E7-B6CB-429C-81EB-D9516D6D5C8D}"/>
          </ac:spMkLst>
        </pc:spChg>
        <pc:spChg chg="add del">
          <ac:chgData name="Anna Mayer" userId="a326b929-3d26-4d6e-90bf-184fb0fa8296" providerId="ADAL" clId="{0E0EE901-BAF6-454E-BFD3-2A92D6B148E5}" dt="2022-08-08T15:57:45.549" v="628" actId="26606"/>
          <ac:spMkLst>
            <pc:docMk/>
            <pc:sldMk cId="879950219" sldId="269"/>
            <ac:spMk id="47" creationId="{2EC40DB1-B719-4A13-9A4D-0966B4B27866}"/>
          </ac:spMkLst>
        </pc:spChg>
        <pc:spChg chg="add del">
          <ac:chgData name="Anna Mayer" userId="a326b929-3d26-4d6e-90bf-184fb0fa8296" providerId="ADAL" clId="{0E0EE901-BAF6-454E-BFD3-2A92D6B148E5}" dt="2022-08-08T15:57:45.549" v="628" actId="26606"/>
          <ac:spMkLst>
            <pc:docMk/>
            <pc:sldMk cId="879950219" sldId="269"/>
            <ac:spMk id="49" creationId="{82211336-CFF3-412D-868A-6679C1004C45}"/>
          </ac:spMkLst>
        </pc:spChg>
        <pc:spChg chg="add del">
          <ac:chgData name="Anna Mayer" userId="a326b929-3d26-4d6e-90bf-184fb0fa8296" providerId="ADAL" clId="{0E0EE901-BAF6-454E-BFD3-2A92D6B148E5}" dt="2022-08-08T15:57:47.686" v="630" actId="26606"/>
          <ac:spMkLst>
            <pc:docMk/>
            <pc:sldMk cId="879950219" sldId="269"/>
            <ac:spMk id="51" creationId="{E4F9F79B-A093-478E-96B5-EE02BC93A858}"/>
          </ac:spMkLst>
        </pc:spChg>
        <pc:spChg chg="add del">
          <ac:chgData name="Anna Mayer" userId="a326b929-3d26-4d6e-90bf-184fb0fa8296" providerId="ADAL" clId="{0E0EE901-BAF6-454E-BFD3-2A92D6B148E5}" dt="2022-08-08T15:57:47.686" v="630" actId="26606"/>
          <ac:spMkLst>
            <pc:docMk/>
            <pc:sldMk cId="879950219" sldId="269"/>
            <ac:spMk id="52" creationId="{11394CD8-BD30-4B74-86F4-51FDF3383419}"/>
          </ac:spMkLst>
        </pc:spChg>
        <pc:spChg chg="add del">
          <ac:chgData name="Anna Mayer" userId="a326b929-3d26-4d6e-90bf-184fb0fa8296" providerId="ADAL" clId="{0E0EE901-BAF6-454E-BFD3-2A92D6B148E5}" dt="2022-08-08T15:57:47.686" v="630" actId="26606"/>
          <ac:spMkLst>
            <pc:docMk/>
            <pc:sldMk cId="879950219" sldId="269"/>
            <ac:spMk id="54" creationId="{F7194F93-1F71-4A70-9DF1-28F183771111}"/>
          </ac:spMkLst>
        </pc:spChg>
        <pc:spChg chg="add del">
          <ac:chgData name="Anna Mayer" userId="a326b929-3d26-4d6e-90bf-184fb0fa8296" providerId="ADAL" clId="{0E0EE901-BAF6-454E-BFD3-2A92D6B148E5}" dt="2022-08-08T15:57:47.686" v="630" actId="26606"/>
          <ac:spMkLst>
            <pc:docMk/>
            <pc:sldMk cId="879950219" sldId="269"/>
            <ac:spMk id="55" creationId="{9BBC0C84-DC2A-43AE-9576-0A44295E8B9C}"/>
          </ac:spMkLst>
        </pc:spChg>
        <pc:spChg chg="add del">
          <ac:chgData name="Anna Mayer" userId="a326b929-3d26-4d6e-90bf-184fb0fa8296" providerId="ADAL" clId="{0E0EE901-BAF6-454E-BFD3-2A92D6B148E5}" dt="2022-08-08T15:58:06.636" v="632" actId="26606"/>
          <ac:spMkLst>
            <pc:docMk/>
            <pc:sldMk cId="879950219" sldId="269"/>
            <ac:spMk id="57" creationId="{87A57295-2710-4920-B99A-4D1FA03A62BD}"/>
          </ac:spMkLst>
        </pc:spChg>
        <pc:spChg chg="add del">
          <ac:chgData name="Anna Mayer" userId="a326b929-3d26-4d6e-90bf-184fb0fa8296" providerId="ADAL" clId="{0E0EE901-BAF6-454E-BFD3-2A92D6B148E5}" dt="2022-08-08T15:58:06.636" v="632" actId="26606"/>
          <ac:spMkLst>
            <pc:docMk/>
            <pc:sldMk cId="879950219" sldId="269"/>
            <ac:spMk id="58" creationId="{78067929-4D33-4306-9E2F-67C49CDDB5DE}"/>
          </ac:spMkLst>
        </pc:spChg>
        <pc:spChg chg="add">
          <ac:chgData name="Anna Mayer" userId="a326b929-3d26-4d6e-90bf-184fb0fa8296" providerId="ADAL" clId="{0E0EE901-BAF6-454E-BFD3-2A92D6B148E5}" dt="2022-08-08T15:58:06.648" v="633" actId="26606"/>
          <ac:spMkLst>
            <pc:docMk/>
            <pc:sldMk cId="879950219" sldId="269"/>
            <ac:spMk id="61" creationId="{87BF42CA-AD55-48B4-8949-C4DCA60A6AEE}"/>
          </ac:spMkLst>
        </pc:spChg>
        <pc:spChg chg="add">
          <ac:chgData name="Anna Mayer" userId="a326b929-3d26-4d6e-90bf-184fb0fa8296" providerId="ADAL" clId="{0E0EE901-BAF6-454E-BFD3-2A92D6B148E5}" dt="2022-08-08T15:58:06.648" v="633" actId="26606"/>
          <ac:spMkLst>
            <pc:docMk/>
            <pc:sldMk cId="879950219" sldId="269"/>
            <ac:spMk id="62" creationId="{66AE1D3D-3106-4CB2-AA7C-0C1642AC0F2E}"/>
          </ac:spMkLst>
        </pc:spChg>
        <pc:grpChg chg="add">
          <ac:chgData name="Anna Mayer" userId="a326b929-3d26-4d6e-90bf-184fb0fa8296" providerId="ADAL" clId="{0E0EE901-BAF6-454E-BFD3-2A92D6B148E5}" dt="2022-08-08T15:58:06.648" v="633" actId="26606"/>
          <ac:grpSpMkLst>
            <pc:docMk/>
            <pc:sldMk cId="879950219" sldId="269"/>
            <ac:grpSpMk id="63" creationId="{0A31B6AF-B711-4CDB-8C2B-16E963DDC4C5}"/>
          </ac:grpSpMkLst>
        </pc:grpChg>
        <pc:picChg chg="add mod">
          <ac:chgData name="Anna Mayer" userId="a326b929-3d26-4d6e-90bf-184fb0fa8296" providerId="ADAL" clId="{0E0EE901-BAF6-454E-BFD3-2A92D6B148E5}" dt="2022-08-08T16:58:25.828" v="1026"/>
          <ac:picMkLst>
            <pc:docMk/>
            <pc:sldMk cId="879950219" sldId="269"/>
            <ac:picMk id="42" creationId="{A028D1C9-3226-47D6-92B2-6B1612DF14A5}"/>
          </ac:picMkLst>
        </pc:picChg>
        <pc:cxnChg chg="add del">
          <ac:chgData name="Anna Mayer" userId="a326b929-3d26-4d6e-90bf-184fb0fa8296" providerId="ADAL" clId="{0E0EE901-BAF6-454E-BFD3-2A92D6B148E5}" dt="2022-08-08T15:57:47.686" v="630" actId="26606"/>
          <ac:cxnSpMkLst>
            <pc:docMk/>
            <pc:sldMk cId="879950219" sldId="269"/>
            <ac:cxnSpMk id="53" creationId="{D4C22394-EBC2-4FAF-A555-6C02D589EED7}"/>
          </ac:cxnSpMkLst>
        </pc:cxnChg>
        <pc:cxnChg chg="add del">
          <ac:chgData name="Anna Mayer" userId="a326b929-3d26-4d6e-90bf-184fb0fa8296" providerId="ADAL" clId="{0E0EE901-BAF6-454E-BFD3-2A92D6B148E5}" dt="2022-08-08T15:58:06.636" v="632" actId="26606"/>
          <ac:cxnSpMkLst>
            <pc:docMk/>
            <pc:sldMk cId="879950219" sldId="269"/>
            <ac:cxnSpMk id="59" creationId="{2D72A2C9-F3CA-4216-8BAD-FA4C970C3C4E}"/>
          </ac:cxnSpMkLst>
        </pc:cxnChg>
      </pc:sldChg>
      <pc:sldChg chg="addSp delSp modSp mod setBg setClrOvrMap">
        <pc:chgData name="Anna Mayer" userId="a326b929-3d26-4d6e-90bf-184fb0fa8296" providerId="ADAL" clId="{0E0EE901-BAF6-454E-BFD3-2A92D6B148E5}" dt="2022-08-08T16:58:27.890" v="1027"/>
        <pc:sldMkLst>
          <pc:docMk/>
          <pc:sldMk cId="4281027213" sldId="270"/>
        </pc:sldMkLst>
        <pc:spChg chg="mod">
          <ac:chgData name="Anna Mayer" userId="a326b929-3d26-4d6e-90bf-184fb0fa8296" providerId="ADAL" clId="{0E0EE901-BAF6-454E-BFD3-2A92D6B148E5}" dt="2022-08-08T15:50:49.896" v="236" actId="26606"/>
          <ac:spMkLst>
            <pc:docMk/>
            <pc:sldMk cId="4281027213" sldId="270"/>
            <ac:spMk id="2" creationId="{35EDC862-4806-48E8-ACE8-A0E8910A3AAD}"/>
          </ac:spMkLst>
        </pc:spChg>
        <pc:spChg chg="mod">
          <ac:chgData name="Anna Mayer" userId="a326b929-3d26-4d6e-90bf-184fb0fa8296" providerId="ADAL" clId="{0E0EE901-BAF6-454E-BFD3-2A92D6B148E5}" dt="2022-08-08T16:16:46.101" v="803" actId="1076"/>
          <ac:spMkLst>
            <pc:docMk/>
            <pc:sldMk cId="4281027213" sldId="270"/>
            <ac:spMk id="3" creationId="{C77A941B-FB99-4292-B09D-F89B77F59FDB}"/>
          </ac:spMkLst>
        </pc:spChg>
        <pc:spChg chg="add del">
          <ac:chgData name="Anna Mayer" userId="a326b929-3d26-4d6e-90bf-184fb0fa8296" providerId="ADAL" clId="{0E0EE901-BAF6-454E-BFD3-2A92D6B148E5}" dt="2022-08-08T15:50:49.896" v="236" actId="26606"/>
          <ac:spMkLst>
            <pc:docMk/>
            <pc:sldMk cId="4281027213" sldId="270"/>
            <ac:spMk id="8" creationId="{E8BF0C67-DF85-430A-B677-74D9594394B5}"/>
          </ac:spMkLst>
        </pc:spChg>
        <pc:spChg chg="add del">
          <ac:chgData name="Anna Mayer" userId="a326b929-3d26-4d6e-90bf-184fb0fa8296" providerId="ADAL" clId="{0E0EE901-BAF6-454E-BFD3-2A92D6B148E5}" dt="2022-08-08T15:50:49.896" v="236" actId="26606"/>
          <ac:spMkLst>
            <pc:docMk/>
            <pc:sldMk cId="4281027213" sldId="270"/>
            <ac:spMk id="10" creationId="{751BAC80-2398-422A-9AA2-2489F01EF9FF}"/>
          </ac:spMkLst>
        </pc:spChg>
        <pc:spChg chg="add del">
          <ac:chgData name="Anna Mayer" userId="a326b929-3d26-4d6e-90bf-184fb0fa8296" providerId="ADAL" clId="{0E0EE901-BAF6-454E-BFD3-2A92D6B148E5}" dt="2022-08-08T15:50:49.896" v="236" actId="26606"/>
          <ac:spMkLst>
            <pc:docMk/>
            <pc:sldMk cId="4281027213" sldId="270"/>
            <ac:spMk id="12" creationId="{34A3EF12-7620-4D66-ACFC-B9F71BAD878C}"/>
          </ac:spMkLst>
        </pc:spChg>
        <pc:spChg chg="add">
          <ac:chgData name="Anna Mayer" userId="a326b929-3d26-4d6e-90bf-184fb0fa8296" providerId="ADAL" clId="{0E0EE901-BAF6-454E-BFD3-2A92D6B148E5}" dt="2022-08-08T15:50:49.896" v="236" actId="26606"/>
          <ac:spMkLst>
            <pc:docMk/>
            <pc:sldMk cId="4281027213" sldId="270"/>
            <ac:spMk id="17" creationId="{B3C91F1F-266F-4465-8F89-487664D87688}"/>
          </ac:spMkLst>
        </pc:spChg>
        <pc:spChg chg="add">
          <ac:chgData name="Anna Mayer" userId="a326b929-3d26-4d6e-90bf-184fb0fa8296" providerId="ADAL" clId="{0E0EE901-BAF6-454E-BFD3-2A92D6B148E5}" dt="2022-08-08T15:50:49.896" v="236" actId="26606"/>
          <ac:spMkLst>
            <pc:docMk/>
            <pc:sldMk cId="4281027213" sldId="270"/>
            <ac:spMk id="19" creationId="{117F01D7-4ACD-4ABC-8244-95EC0B62030C}"/>
          </ac:spMkLst>
        </pc:spChg>
        <pc:spChg chg="add">
          <ac:chgData name="Anna Mayer" userId="a326b929-3d26-4d6e-90bf-184fb0fa8296" providerId="ADAL" clId="{0E0EE901-BAF6-454E-BFD3-2A92D6B148E5}" dt="2022-08-08T15:50:49.896" v="236" actId="26606"/>
          <ac:spMkLst>
            <pc:docMk/>
            <pc:sldMk cId="4281027213" sldId="270"/>
            <ac:spMk id="21" creationId="{1E2C23CB-D77B-4033-877F-D35608A3C804}"/>
          </ac:spMkLst>
        </pc:spChg>
        <pc:picChg chg="add mod">
          <ac:chgData name="Anna Mayer" userId="a326b929-3d26-4d6e-90bf-184fb0fa8296" providerId="ADAL" clId="{0E0EE901-BAF6-454E-BFD3-2A92D6B148E5}" dt="2022-08-08T16:17:03.294" v="807" actId="14100"/>
          <ac:picMkLst>
            <pc:docMk/>
            <pc:sldMk cId="4281027213" sldId="270"/>
            <ac:picMk id="5" creationId="{FAA5D1EC-5F30-4545-A62E-918A3418E38A}"/>
          </ac:picMkLst>
        </pc:picChg>
        <pc:picChg chg="add mod">
          <ac:chgData name="Anna Mayer" userId="a326b929-3d26-4d6e-90bf-184fb0fa8296" providerId="ADAL" clId="{0E0EE901-BAF6-454E-BFD3-2A92D6B148E5}" dt="2022-08-08T16:58:27.890" v="1027"/>
          <ac:picMkLst>
            <pc:docMk/>
            <pc:sldMk cId="4281027213" sldId="270"/>
            <ac:picMk id="13" creationId="{9B6D7F0E-C846-4D2F-8603-28C5F680BD5B}"/>
          </ac:picMkLst>
        </pc:picChg>
      </pc:sldChg>
      <pc:sldChg chg="addSp delSp modSp mod setBg">
        <pc:chgData name="Anna Mayer" userId="a326b929-3d26-4d6e-90bf-184fb0fa8296" providerId="ADAL" clId="{0E0EE901-BAF6-454E-BFD3-2A92D6B148E5}" dt="2022-08-08T15:14:29.598" v="107"/>
        <pc:sldMkLst>
          <pc:docMk/>
          <pc:sldMk cId="1544345797" sldId="271"/>
        </pc:sldMkLst>
        <pc:spChg chg="mod">
          <ac:chgData name="Anna Mayer" userId="a326b929-3d26-4d6e-90bf-184fb0fa8296" providerId="ADAL" clId="{0E0EE901-BAF6-454E-BFD3-2A92D6B148E5}" dt="2022-08-08T14:59:39.218" v="18" actId="26606"/>
          <ac:spMkLst>
            <pc:docMk/>
            <pc:sldMk cId="1544345797" sldId="271"/>
            <ac:spMk id="2" creationId="{46751F5E-6669-445E-8DDA-FC1564346FA0}"/>
          </ac:spMkLst>
        </pc:spChg>
        <pc:spChg chg="mod">
          <ac:chgData name="Anna Mayer" userId="a326b929-3d26-4d6e-90bf-184fb0fa8296" providerId="ADAL" clId="{0E0EE901-BAF6-454E-BFD3-2A92D6B148E5}" dt="2022-08-08T14:59:39.218" v="18" actId="26606"/>
          <ac:spMkLst>
            <pc:docMk/>
            <pc:sldMk cId="1544345797" sldId="271"/>
            <ac:spMk id="3" creationId="{81A1FA10-7B00-431A-BA46-10CC98E23583}"/>
          </ac:spMkLst>
        </pc:spChg>
        <pc:spChg chg="add del">
          <ac:chgData name="Anna Mayer" userId="a326b929-3d26-4d6e-90bf-184fb0fa8296" providerId="ADAL" clId="{0E0EE901-BAF6-454E-BFD3-2A92D6B148E5}" dt="2022-08-08T14:59:33.919" v="15" actId="26606"/>
          <ac:spMkLst>
            <pc:docMk/>
            <pc:sldMk cId="1544345797" sldId="271"/>
            <ac:spMk id="9" creationId="{3CD9DF72-87A3-404E-A828-84CBF11A8303}"/>
          </ac:spMkLst>
        </pc:spChg>
        <pc:spChg chg="add del">
          <ac:chgData name="Anna Mayer" userId="a326b929-3d26-4d6e-90bf-184fb0fa8296" providerId="ADAL" clId="{0E0EE901-BAF6-454E-BFD3-2A92D6B148E5}" dt="2022-08-08T14:59:39.214" v="17" actId="26606"/>
          <ac:spMkLst>
            <pc:docMk/>
            <pc:sldMk cId="1544345797" sldId="271"/>
            <ac:spMk id="13" creationId="{9A0D773F-7A7D-4DBB-9DEA-86BB8B8F4BC8}"/>
          </ac:spMkLst>
        </pc:spChg>
        <pc:spChg chg="add del">
          <ac:chgData name="Anna Mayer" userId="a326b929-3d26-4d6e-90bf-184fb0fa8296" providerId="ADAL" clId="{0E0EE901-BAF6-454E-BFD3-2A92D6B148E5}" dt="2022-08-08T14:59:39.214" v="17" actId="26606"/>
          <ac:spMkLst>
            <pc:docMk/>
            <pc:sldMk cId="1544345797" sldId="271"/>
            <ac:spMk id="14" creationId="{7FF47CB7-972F-479F-A36D-9E72D26EC8DA}"/>
          </ac:spMkLst>
        </pc:spChg>
        <pc:spChg chg="add del">
          <ac:chgData name="Anna Mayer" userId="a326b929-3d26-4d6e-90bf-184fb0fa8296" providerId="ADAL" clId="{0E0EE901-BAF6-454E-BFD3-2A92D6B148E5}" dt="2022-08-08T14:59:39.214" v="17" actId="26606"/>
          <ac:spMkLst>
            <pc:docMk/>
            <pc:sldMk cId="1544345797" sldId="271"/>
            <ac:spMk id="15" creationId="{0D153B68-5844-490D-8E67-F616D6D721CA}"/>
          </ac:spMkLst>
        </pc:spChg>
        <pc:spChg chg="add">
          <ac:chgData name="Anna Mayer" userId="a326b929-3d26-4d6e-90bf-184fb0fa8296" providerId="ADAL" clId="{0E0EE901-BAF6-454E-BFD3-2A92D6B148E5}" dt="2022-08-08T14:59:39.218" v="18" actId="26606"/>
          <ac:spMkLst>
            <pc:docMk/>
            <pc:sldMk cId="1544345797" sldId="271"/>
            <ac:spMk id="17" creationId="{3CD9DF72-87A3-404E-A828-84CBF11A8303}"/>
          </ac:spMkLst>
        </pc:spChg>
        <pc:picChg chg="add mod ord">
          <ac:chgData name="Anna Mayer" userId="a326b929-3d26-4d6e-90bf-184fb0fa8296" providerId="ADAL" clId="{0E0EE901-BAF6-454E-BFD3-2A92D6B148E5}" dt="2022-08-08T14:59:39.218" v="18" actId="26606"/>
          <ac:picMkLst>
            <pc:docMk/>
            <pc:sldMk cId="1544345797" sldId="271"/>
            <ac:picMk id="4" creationId="{105E7819-840F-4CC8-B0DC-E9EF28671FD6}"/>
          </ac:picMkLst>
        </pc:picChg>
        <pc:cxnChg chg="add del">
          <ac:chgData name="Anna Mayer" userId="a326b929-3d26-4d6e-90bf-184fb0fa8296" providerId="ADAL" clId="{0E0EE901-BAF6-454E-BFD3-2A92D6B148E5}" dt="2022-08-08T14:59:33.919" v="15" actId="26606"/>
          <ac:cxnSpMkLst>
            <pc:docMk/>
            <pc:sldMk cId="1544345797" sldId="271"/>
            <ac:cxnSpMk id="11" creationId="{20E3A342-4D61-4E3F-AF90-1AB42AEB96CC}"/>
          </ac:cxnSpMkLst>
        </pc:cxnChg>
        <pc:cxnChg chg="add">
          <ac:chgData name="Anna Mayer" userId="a326b929-3d26-4d6e-90bf-184fb0fa8296" providerId="ADAL" clId="{0E0EE901-BAF6-454E-BFD3-2A92D6B148E5}" dt="2022-08-08T14:59:39.218" v="18" actId="26606"/>
          <ac:cxnSpMkLst>
            <pc:docMk/>
            <pc:sldMk cId="1544345797" sldId="271"/>
            <ac:cxnSpMk id="18" creationId="{20E3A342-4D61-4E3F-AF90-1AB42AEB96CC}"/>
          </ac:cxnSpMkLst>
        </pc:cxnChg>
      </pc:sldChg>
      <pc:sldChg chg="addSp delSp modSp mod setBg setClrOvrMap">
        <pc:chgData name="Anna Mayer" userId="a326b929-3d26-4d6e-90bf-184fb0fa8296" providerId="ADAL" clId="{0E0EE901-BAF6-454E-BFD3-2A92D6B148E5}" dt="2022-08-08T17:05:36.925" v="1107" actId="20577"/>
        <pc:sldMkLst>
          <pc:docMk/>
          <pc:sldMk cId="2178710304" sldId="272"/>
        </pc:sldMkLst>
        <pc:spChg chg="mod">
          <ac:chgData name="Anna Mayer" userId="a326b929-3d26-4d6e-90bf-184fb0fa8296" providerId="ADAL" clId="{0E0EE901-BAF6-454E-BFD3-2A92D6B148E5}" dt="2022-08-08T15:18:53.114" v="136" actId="26606"/>
          <ac:spMkLst>
            <pc:docMk/>
            <pc:sldMk cId="2178710304" sldId="272"/>
            <ac:spMk id="2" creationId="{70836229-C7EA-4E62-860A-9B4D04AC5368}"/>
          </ac:spMkLst>
        </pc:spChg>
        <pc:spChg chg="mod">
          <ac:chgData name="Anna Mayer" userId="a326b929-3d26-4d6e-90bf-184fb0fa8296" providerId="ADAL" clId="{0E0EE901-BAF6-454E-BFD3-2A92D6B148E5}" dt="2022-08-08T16:57:48.996" v="1013" actId="1076"/>
          <ac:spMkLst>
            <pc:docMk/>
            <pc:sldMk cId="2178710304" sldId="272"/>
            <ac:spMk id="7" creationId="{F2BC302A-A8AF-4C73-BF14-CE084142A301}"/>
          </ac:spMkLst>
        </pc:spChg>
        <pc:spChg chg="add del">
          <ac:chgData name="Anna Mayer" userId="a326b929-3d26-4d6e-90bf-184fb0fa8296" providerId="ADAL" clId="{0E0EE901-BAF6-454E-BFD3-2A92D6B148E5}" dt="2022-08-08T15:18:53.126" v="137" actId="26606"/>
          <ac:spMkLst>
            <pc:docMk/>
            <pc:sldMk cId="2178710304" sldId="272"/>
            <ac:spMk id="9" creationId="{C7D7EDD8-4A7B-4A6D-A0BB-53EA516EE172}"/>
          </ac:spMkLst>
        </pc:spChg>
        <pc:spChg chg="add del">
          <ac:chgData name="Anna Mayer" userId="a326b929-3d26-4d6e-90bf-184fb0fa8296" providerId="ADAL" clId="{0E0EE901-BAF6-454E-BFD3-2A92D6B148E5}" dt="2022-08-08T15:18:34.961" v="132" actId="26606"/>
          <ac:spMkLst>
            <pc:docMk/>
            <pc:sldMk cId="2178710304" sldId="272"/>
            <ac:spMk id="13" creationId="{C7D7EDD8-4A7B-4A6D-A0BB-53EA516EE172}"/>
          </ac:spMkLst>
        </pc:spChg>
        <pc:spChg chg="add del">
          <ac:chgData name="Anna Mayer" userId="a326b929-3d26-4d6e-90bf-184fb0fa8296" providerId="ADAL" clId="{0E0EE901-BAF6-454E-BFD3-2A92D6B148E5}" dt="2022-08-08T15:18:34.961" v="132" actId="26606"/>
          <ac:spMkLst>
            <pc:docMk/>
            <pc:sldMk cId="2178710304" sldId="272"/>
            <ac:spMk id="14" creationId="{9F7D788E-2C1B-4EF4-8719-12613771FF98}"/>
          </ac:spMkLst>
        </pc:spChg>
        <pc:spChg chg="add del">
          <ac:chgData name="Anna Mayer" userId="a326b929-3d26-4d6e-90bf-184fb0fa8296" providerId="ADAL" clId="{0E0EE901-BAF6-454E-BFD3-2A92D6B148E5}" dt="2022-08-08T15:18:34.961" v="132" actId="26606"/>
          <ac:spMkLst>
            <pc:docMk/>
            <pc:sldMk cId="2178710304" sldId="272"/>
            <ac:spMk id="16" creationId="{7C54E824-C0F4-480B-BC88-689F50C45FBD}"/>
          </ac:spMkLst>
        </pc:spChg>
        <pc:spChg chg="add del">
          <ac:chgData name="Anna Mayer" userId="a326b929-3d26-4d6e-90bf-184fb0fa8296" providerId="ADAL" clId="{0E0EE901-BAF6-454E-BFD3-2A92D6B148E5}" dt="2022-08-08T15:18:34.961" v="132" actId="26606"/>
          <ac:spMkLst>
            <pc:docMk/>
            <pc:sldMk cId="2178710304" sldId="272"/>
            <ac:spMk id="18" creationId="{58DEA6A1-FC5C-4E6E-BBBF-7E472949B394}"/>
          </ac:spMkLst>
        </pc:spChg>
        <pc:spChg chg="add del">
          <ac:chgData name="Anna Mayer" userId="a326b929-3d26-4d6e-90bf-184fb0fa8296" providerId="ADAL" clId="{0E0EE901-BAF6-454E-BFD3-2A92D6B148E5}" dt="2022-08-08T15:18:34.961" v="132" actId="26606"/>
          <ac:spMkLst>
            <pc:docMk/>
            <pc:sldMk cId="2178710304" sldId="272"/>
            <ac:spMk id="20" creationId="{96AAAC3B-1954-46B7-BBAC-27DFF5B5295F}"/>
          </ac:spMkLst>
        </pc:spChg>
        <pc:spChg chg="add del">
          <ac:chgData name="Anna Mayer" userId="a326b929-3d26-4d6e-90bf-184fb0fa8296" providerId="ADAL" clId="{0E0EE901-BAF6-454E-BFD3-2A92D6B148E5}" dt="2022-08-08T15:18:34.961" v="132" actId="26606"/>
          <ac:spMkLst>
            <pc:docMk/>
            <pc:sldMk cId="2178710304" sldId="272"/>
            <ac:spMk id="22" creationId="{A5AD6500-BB62-4AAC-9D2F-C10DDC90CBB1}"/>
          </ac:spMkLst>
        </pc:spChg>
        <pc:spChg chg="add del">
          <ac:chgData name="Anna Mayer" userId="a326b929-3d26-4d6e-90bf-184fb0fa8296" providerId="ADAL" clId="{0E0EE901-BAF6-454E-BFD3-2A92D6B148E5}" dt="2022-08-08T15:18:49.994" v="134" actId="26606"/>
          <ac:spMkLst>
            <pc:docMk/>
            <pc:sldMk cId="2178710304" sldId="272"/>
            <ac:spMk id="24" creationId="{1DE7243B-5109-444B-8FAF-7437C66BC0E9}"/>
          </ac:spMkLst>
        </pc:spChg>
        <pc:spChg chg="add del">
          <ac:chgData name="Anna Mayer" userId="a326b929-3d26-4d6e-90bf-184fb0fa8296" providerId="ADAL" clId="{0E0EE901-BAF6-454E-BFD3-2A92D6B148E5}" dt="2022-08-08T15:18:49.994" v="134" actId="26606"/>
          <ac:spMkLst>
            <pc:docMk/>
            <pc:sldMk cId="2178710304" sldId="272"/>
            <ac:spMk id="25" creationId="{4C5D6221-DA7B-4611-AA26-7D8E349FDE96}"/>
          </ac:spMkLst>
        </pc:spChg>
        <pc:spChg chg="add del">
          <ac:chgData name="Anna Mayer" userId="a326b929-3d26-4d6e-90bf-184fb0fa8296" providerId="ADAL" clId="{0E0EE901-BAF6-454E-BFD3-2A92D6B148E5}" dt="2022-08-08T15:18:49.994" v="134" actId="26606"/>
          <ac:spMkLst>
            <pc:docMk/>
            <pc:sldMk cId="2178710304" sldId="272"/>
            <ac:spMk id="26" creationId="{C7D7EDD8-4A7B-4A6D-A0BB-53EA516EE172}"/>
          </ac:spMkLst>
        </pc:spChg>
        <pc:spChg chg="add del">
          <ac:chgData name="Anna Mayer" userId="a326b929-3d26-4d6e-90bf-184fb0fa8296" providerId="ADAL" clId="{0E0EE901-BAF6-454E-BFD3-2A92D6B148E5}" dt="2022-08-08T15:18:53.114" v="136" actId="26606"/>
          <ac:spMkLst>
            <pc:docMk/>
            <pc:sldMk cId="2178710304" sldId="272"/>
            <ac:spMk id="28" creationId="{21739CA5-F0F5-48E1-8E8C-F24B71827E46}"/>
          </ac:spMkLst>
        </pc:spChg>
        <pc:spChg chg="add del">
          <ac:chgData name="Anna Mayer" userId="a326b929-3d26-4d6e-90bf-184fb0fa8296" providerId="ADAL" clId="{0E0EE901-BAF6-454E-BFD3-2A92D6B148E5}" dt="2022-08-08T15:18:53.114" v="136" actId="26606"/>
          <ac:spMkLst>
            <pc:docMk/>
            <pc:sldMk cId="2178710304" sldId="272"/>
            <ac:spMk id="29" creationId="{3EAD2937-F230-41D4-B9C5-975B129BFC20}"/>
          </ac:spMkLst>
        </pc:spChg>
        <pc:spChg chg="add del">
          <ac:chgData name="Anna Mayer" userId="a326b929-3d26-4d6e-90bf-184fb0fa8296" providerId="ADAL" clId="{0E0EE901-BAF6-454E-BFD3-2A92D6B148E5}" dt="2022-08-08T15:18:53.114" v="136" actId="26606"/>
          <ac:spMkLst>
            <pc:docMk/>
            <pc:sldMk cId="2178710304" sldId="272"/>
            <ac:spMk id="30" creationId="{CCD444A3-C338-4886-B7F1-4BA2AF46EB64}"/>
          </ac:spMkLst>
        </pc:spChg>
        <pc:spChg chg="add del">
          <ac:chgData name="Anna Mayer" userId="a326b929-3d26-4d6e-90bf-184fb0fa8296" providerId="ADAL" clId="{0E0EE901-BAF6-454E-BFD3-2A92D6B148E5}" dt="2022-08-08T15:18:53.114" v="136" actId="26606"/>
          <ac:spMkLst>
            <pc:docMk/>
            <pc:sldMk cId="2178710304" sldId="272"/>
            <ac:spMk id="31" creationId="{C7D7EDD8-4A7B-4A6D-A0BB-53EA516EE172}"/>
          </ac:spMkLst>
        </pc:spChg>
        <pc:graphicFrameChg chg="add del">
          <ac:chgData name="Anna Mayer" userId="a326b929-3d26-4d6e-90bf-184fb0fa8296" providerId="ADAL" clId="{0E0EE901-BAF6-454E-BFD3-2A92D6B148E5}" dt="2022-08-08T15:18:27.734" v="130" actId="26606"/>
          <ac:graphicFrameMkLst>
            <pc:docMk/>
            <pc:sldMk cId="2178710304" sldId="272"/>
            <ac:graphicFrameMk id="11" creationId="{FD31A6BF-825D-69C3-CE69-45C1591B5111}"/>
          </ac:graphicFrameMkLst>
        </pc:graphicFrameChg>
        <pc:graphicFrameChg chg="add mod">
          <ac:chgData name="Anna Mayer" userId="a326b929-3d26-4d6e-90bf-184fb0fa8296" providerId="ADAL" clId="{0E0EE901-BAF6-454E-BFD3-2A92D6B148E5}" dt="2022-08-08T17:05:36.925" v="1107" actId="20577"/>
          <ac:graphicFrameMkLst>
            <pc:docMk/>
            <pc:sldMk cId="2178710304" sldId="272"/>
            <ac:graphicFrameMk id="33" creationId="{FD31A6BF-825D-69C3-CE69-45C1591B5111}"/>
          </ac:graphicFrameMkLst>
        </pc:graphicFrameChg>
        <pc:picChg chg="add mod">
          <ac:chgData name="Anna Mayer" userId="a326b929-3d26-4d6e-90bf-184fb0fa8296" providerId="ADAL" clId="{0E0EE901-BAF6-454E-BFD3-2A92D6B148E5}" dt="2022-08-08T16:57:35.919" v="1011"/>
          <ac:picMkLst>
            <pc:docMk/>
            <pc:sldMk cId="2178710304" sldId="272"/>
            <ac:picMk id="27" creationId="{3A2ECBEB-1B85-4A6C-8D12-3636604DBFD9}"/>
          </ac:picMkLst>
        </pc:picChg>
      </pc:sldChg>
      <pc:sldChg chg="addSp delSp modSp mod setBg">
        <pc:chgData name="Anna Mayer" userId="a326b929-3d26-4d6e-90bf-184fb0fa8296" providerId="ADAL" clId="{0E0EE901-BAF6-454E-BFD3-2A92D6B148E5}" dt="2022-08-08T17:14:11.510" v="1113" actId="255"/>
        <pc:sldMkLst>
          <pc:docMk/>
          <pc:sldMk cId="1770817137" sldId="273"/>
        </pc:sldMkLst>
        <pc:spChg chg="mod">
          <ac:chgData name="Anna Mayer" userId="a326b929-3d26-4d6e-90bf-184fb0fa8296" providerId="ADAL" clId="{0E0EE901-BAF6-454E-BFD3-2A92D6B148E5}" dt="2022-08-08T17:14:11.510" v="1113" actId="255"/>
          <ac:spMkLst>
            <pc:docMk/>
            <pc:sldMk cId="1770817137" sldId="273"/>
            <ac:spMk id="2" creationId="{BA917E66-77F0-493A-9DD0-E23B768A7A55}"/>
          </ac:spMkLst>
        </pc:spChg>
        <pc:spChg chg="add del">
          <ac:chgData name="Anna Mayer" userId="a326b929-3d26-4d6e-90bf-184fb0fa8296" providerId="ADAL" clId="{0E0EE901-BAF6-454E-BFD3-2A92D6B148E5}" dt="2022-08-08T15:20:08.100" v="145" actId="26606"/>
          <ac:spMkLst>
            <pc:docMk/>
            <pc:sldMk cId="1770817137" sldId="273"/>
            <ac:spMk id="3" creationId="{917671D3-6495-443C-A63B-D2C70BA72F64}"/>
          </ac:spMkLst>
        </pc:spChg>
        <pc:spChg chg="add del mod">
          <ac:chgData name="Anna Mayer" userId="a326b929-3d26-4d6e-90bf-184fb0fa8296" providerId="ADAL" clId="{0E0EE901-BAF6-454E-BFD3-2A92D6B148E5}" dt="2022-08-08T15:21:06.597" v="159" actId="26606"/>
          <ac:spMkLst>
            <pc:docMk/>
            <pc:sldMk cId="1770817137" sldId="273"/>
            <ac:spMk id="8" creationId="{917671D3-6495-443C-A63B-D2C70BA72F64}"/>
          </ac:spMkLst>
        </pc:spChg>
        <pc:spChg chg="add">
          <ac:chgData name="Anna Mayer" userId="a326b929-3d26-4d6e-90bf-184fb0fa8296" providerId="ADAL" clId="{0E0EE901-BAF6-454E-BFD3-2A92D6B148E5}" dt="2022-08-08T15:20:08.100" v="145" actId="26606"/>
          <ac:spMkLst>
            <pc:docMk/>
            <pc:sldMk cId="1770817137" sldId="273"/>
            <ac:spMk id="10" creationId="{EDDBB197-D710-4A4F-A9CA-FD2177498BE8}"/>
          </ac:spMkLst>
        </pc:spChg>
        <pc:spChg chg="add">
          <ac:chgData name="Anna Mayer" userId="a326b929-3d26-4d6e-90bf-184fb0fa8296" providerId="ADAL" clId="{0E0EE901-BAF6-454E-BFD3-2A92D6B148E5}" dt="2022-08-08T15:20:08.100" v="145" actId="26606"/>
          <ac:spMkLst>
            <pc:docMk/>
            <pc:sldMk cId="1770817137" sldId="273"/>
            <ac:spMk id="12" creationId="{975D1CFA-2CDB-4B64-BD9F-85744E8DA12F}"/>
          </ac:spMkLst>
        </pc:spChg>
        <pc:grpChg chg="add">
          <ac:chgData name="Anna Mayer" userId="a326b929-3d26-4d6e-90bf-184fb0fa8296" providerId="ADAL" clId="{0E0EE901-BAF6-454E-BFD3-2A92D6B148E5}" dt="2022-08-08T15:20:08.100" v="145" actId="26606"/>
          <ac:grpSpMkLst>
            <pc:docMk/>
            <pc:sldMk cId="1770817137" sldId="273"/>
            <ac:grpSpMk id="14" creationId="{25EE5136-01F1-466C-962D-BA9B4C6757AA}"/>
          </ac:grpSpMkLst>
        </pc:grpChg>
        <pc:graphicFrameChg chg="add del">
          <ac:chgData name="Anna Mayer" userId="a326b929-3d26-4d6e-90bf-184fb0fa8296" providerId="ADAL" clId="{0E0EE901-BAF6-454E-BFD3-2A92D6B148E5}" dt="2022-08-08T15:20:08.088" v="144" actId="26606"/>
          <ac:graphicFrameMkLst>
            <pc:docMk/>
            <pc:sldMk cId="1770817137" sldId="273"/>
            <ac:graphicFrameMk id="5" creationId="{0AB7C04D-79F0-7D13-28BE-E55C3A7FA09A}"/>
          </ac:graphicFrameMkLst>
        </pc:graphicFrameChg>
        <pc:graphicFrameChg chg="add">
          <ac:chgData name="Anna Mayer" userId="a326b929-3d26-4d6e-90bf-184fb0fa8296" providerId="ADAL" clId="{0E0EE901-BAF6-454E-BFD3-2A92D6B148E5}" dt="2022-08-08T15:21:06.597" v="159" actId="26606"/>
          <ac:graphicFrameMkLst>
            <pc:docMk/>
            <pc:sldMk cId="1770817137" sldId="273"/>
            <ac:graphicFrameMk id="20" creationId="{D35DDB8A-84EA-B5C6-54CE-F0314AD7D17B}"/>
          </ac:graphicFrameMkLst>
        </pc:graphicFrameChg>
        <pc:picChg chg="add mod">
          <ac:chgData name="Anna Mayer" userId="a326b929-3d26-4d6e-90bf-184fb0fa8296" providerId="ADAL" clId="{0E0EE901-BAF6-454E-BFD3-2A92D6B148E5}" dt="2022-08-08T16:21:10.066" v="814" actId="14826"/>
          <ac:picMkLst>
            <pc:docMk/>
            <pc:sldMk cId="1770817137" sldId="273"/>
            <ac:picMk id="7" creationId="{91C9C3ED-0A10-BBB0-93D3-12A9422E51EC}"/>
          </ac:picMkLst>
        </pc:picChg>
        <pc:picChg chg="add del mod">
          <ac:chgData name="Anna Mayer" userId="a326b929-3d26-4d6e-90bf-184fb0fa8296" providerId="ADAL" clId="{0E0EE901-BAF6-454E-BFD3-2A92D6B148E5}" dt="2022-08-08T16:57:57.970" v="1015" actId="478"/>
          <ac:picMkLst>
            <pc:docMk/>
            <pc:sldMk cId="1770817137" sldId="273"/>
            <ac:picMk id="19" creationId="{E6477F39-9F6E-4753-AABD-DFC1BD07B78F}"/>
          </ac:picMkLst>
        </pc:picChg>
      </pc:sldChg>
      <pc:sldChg chg="addSp delSp modSp mod setBg">
        <pc:chgData name="Anna Mayer" userId="a326b929-3d26-4d6e-90bf-184fb0fa8296" providerId="ADAL" clId="{0E0EE901-BAF6-454E-BFD3-2A92D6B148E5}" dt="2022-08-08T16:58:00.166" v="1016"/>
        <pc:sldMkLst>
          <pc:docMk/>
          <pc:sldMk cId="2503265293" sldId="274"/>
        </pc:sldMkLst>
        <pc:spChg chg="mod">
          <ac:chgData name="Anna Mayer" userId="a326b929-3d26-4d6e-90bf-184fb0fa8296" providerId="ADAL" clId="{0E0EE901-BAF6-454E-BFD3-2A92D6B148E5}" dt="2022-08-08T16:37:37.536" v="815" actId="26606"/>
          <ac:spMkLst>
            <pc:docMk/>
            <pc:sldMk cId="2503265293" sldId="274"/>
            <ac:spMk id="2" creationId="{C612B1E6-3DC3-47ED-B852-B01C723D76ED}"/>
          </ac:spMkLst>
        </pc:spChg>
        <pc:spChg chg="mod">
          <ac:chgData name="Anna Mayer" userId="a326b929-3d26-4d6e-90bf-184fb0fa8296" providerId="ADAL" clId="{0E0EE901-BAF6-454E-BFD3-2A92D6B148E5}" dt="2022-08-08T16:37:37.536" v="815" actId="26606"/>
          <ac:spMkLst>
            <pc:docMk/>
            <pc:sldMk cId="2503265293" sldId="274"/>
            <ac:spMk id="3" creationId="{61CBA8E9-A564-4EE8-9EB2-85A2B42BF67C}"/>
          </ac:spMkLst>
        </pc:spChg>
        <pc:spChg chg="add del">
          <ac:chgData name="Anna Mayer" userId="a326b929-3d26-4d6e-90bf-184fb0fa8296" providerId="ADAL" clId="{0E0EE901-BAF6-454E-BFD3-2A92D6B148E5}" dt="2022-08-08T15:21:19.279" v="161" actId="26606"/>
          <ac:spMkLst>
            <pc:docMk/>
            <pc:sldMk cId="2503265293" sldId="274"/>
            <ac:spMk id="8" creationId="{18873D23-2DCF-4B31-A009-95721C06E8E1}"/>
          </ac:spMkLst>
        </pc:spChg>
        <pc:spChg chg="add del">
          <ac:chgData name="Anna Mayer" userId="a326b929-3d26-4d6e-90bf-184fb0fa8296" providerId="ADAL" clId="{0E0EE901-BAF6-454E-BFD3-2A92D6B148E5}" dt="2022-08-08T15:21:19.279" v="161" actId="26606"/>
          <ac:spMkLst>
            <pc:docMk/>
            <pc:sldMk cId="2503265293" sldId="274"/>
            <ac:spMk id="10" creationId="{C13EF075-D4EF-4929-ADBC-91B27DA19955}"/>
          </ac:spMkLst>
        </pc:spChg>
        <pc:spChg chg="add del">
          <ac:chgData name="Anna Mayer" userId="a326b929-3d26-4d6e-90bf-184fb0fa8296" providerId="ADAL" clId="{0E0EE901-BAF6-454E-BFD3-2A92D6B148E5}" dt="2022-08-08T15:22:20.938" v="172" actId="26606"/>
          <ac:spMkLst>
            <pc:docMk/>
            <pc:sldMk cId="2503265293" sldId="274"/>
            <ac:spMk id="23" creationId="{4BC99CB9-DDAD-44A2-8A1C-E3AF4E72DF5C}"/>
          </ac:spMkLst>
        </pc:spChg>
        <pc:spChg chg="add del">
          <ac:chgData name="Anna Mayer" userId="a326b929-3d26-4d6e-90bf-184fb0fa8296" providerId="ADAL" clId="{0E0EE901-BAF6-454E-BFD3-2A92D6B148E5}" dt="2022-08-08T15:22:20.938" v="172" actId="26606"/>
          <ac:spMkLst>
            <pc:docMk/>
            <pc:sldMk cId="2503265293" sldId="274"/>
            <ac:spMk id="24" creationId="{64053CBF-3932-45FF-8285-EE5146085F3A}"/>
          </ac:spMkLst>
        </pc:spChg>
        <pc:spChg chg="add del">
          <ac:chgData name="Anna Mayer" userId="a326b929-3d26-4d6e-90bf-184fb0fa8296" providerId="ADAL" clId="{0E0EE901-BAF6-454E-BFD3-2A92D6B148E5}" dt="2022-08-08T15:22:52.416" v="177" actId="26606"/>
          <ac:spMkLst>
            <pc:docMk/>
            <pc:sldMk cId="2503265293" sldId="274"/>
            <ac:spMk id="34" creationId="{889C5E17-24D0-4696-A3C5-A2261FB455FA}"/>
          </ac:spMkLst>
        </pc:spChg>
        <pc:spChg chg="add del">
          <ac:chgData name="Anna Mayer" userId="a326b929-3d26-4d6e-90bf-184fb0fa8296" providerId="ADAL" clId="{0E0EE901-BAF6-454E-BFD3-2A92D6B148E5}" dt="2022-08-08T15:22:52.416" v="177" actId="26606"/>
          <ac:spMkLst>
            <pc:docMk/>
            <pc:sldMk cId="2503265293" sldId="274"/>
            <ac:spMk id="36" creationId="{6929B58F-2358-44CC-ACE5-EF1BD3C6C824}"/>
          </ac:spMkLst>
        </pc:spChg>
        <pc:spChg chg="add del">
          <ac:chgData name="Anna Mayer" userId="a326b929-3d26-4d6e-90bf-184fb0fa8296" providerId="ADAL" clId="{0E0EE901-BAF6-454E-BFD3-2A92D6B148E5}" dt="2022-08-08T15:22:52.405" v="176" actId="26606"/>
          <ac:spMkLst>
            <pc:docMk/>
            <pc:sldMk cId="2503265293" sldId="274"/>
            <ac:spMk id="46" creationId="{FA3C7DEA-BCC2-4295-8850-147993296189}"/>
          </ac:spMkLst>
        </pc:spChg>
        <pc:spChg chg="add del">
          <ac:chgData name="Anna Mayer" userId="a326b929-3d26-4d6e-90bf-184fb0fa8296" providerId="ADAL" clId="{0E0EE901-BAF6-454E-BFD3-2A92D6B148E5}" dt="2022-08-08T15:22:52.405" v="176" actId="26606"/>
          <ac:spMkLst>
            <pc:docMk/>
            <pc:sldMk cId="2503265293" sldId="274"/>
            <ac:spMk id="48" creationId="{C289949D-B9F6-468A-86FE-2694DC5AE773}"/>
          </ac:spMkLst>
        </pc:spChg>
        <pc:spChg chg="add del">
          <ac:chgData name="Anna Mayer" userId="a326b929-3d26-4d6e-90bf-184fb0fa8296" providerId="ADAL" clId="{0E0EE901-BAF6-454E-BFD3-2A92D6B148E5}" dt="2022-08-08T15:23:49.686" v="188" actId="26606"/>
          <ac:spMkLst>
            <pc:docMk/>
            <pc:sldMk cId="2503265293" sldId="274"/>
            <ac:spMk id="70" creationId="{C54A3646-77FE-4862-96CE-45260829B18F}"/>
          </ac:spMkLst>
        </pc:spChg>
        <pc:spChg chg="add del">
          <ac:chgData name="Anna Mayer" userId="a326b929-3d26-4d6e-90bf-184fb0fa8296" providerId="ADAL" clId="{0E0EE901-BAF6-454E-BFD3-2A92D6B148E5}" dt="2022-08-08T15:23:49.686" v="188" actId="26606"/>
          <ac:spMkLst>
            <pc:docMk/>
            <pc:sldMk cId="2503265293" sldId="274"/>
            <ac:spMk id="71" creationId="{700D0C16-8549-4373-8B7C-3555082CEA0B}"/>
          </ac:spMkLst>
        </pc:spChg>
        <pc:spChg chg="add del">
          <ac:chgData name="Anna Mayer" userId="a326b929-3d26-4d6e-90bf-184fb0fa8296" providerId="ADAL" clId="{0E0EE901-BAF6-454E-BFD3-2A92D6B148E5}" dt="2022-08-08T15:23:49.686" v="188" actId="26606"/>
          <ac:spMkLst>
            <pc:docMk/>
            <pc:sldMk cId="2503265293" sldId="274"/>
            <ac:spMk id="73" creationId="{C7341777-0F86-4E1E-A07F-2076F00D04EC}"/>
          </ac:spMkLst>
        </pc:spChg>
        <pc:spChg chg="add del">
          <ac:chgData name="Anna Mayer" userId="a326b929-3d26-4d6e-90bf-184fb0fa8296" providerId="ADAL" clId="{0E0EE901-BAF6-454E-BFD3-2A92D6B148E5}" dt="2022-08-08T15:24:02.055" v="189" actId="26606"/>
          <ac:spMkLst>
            <pc:docMk/>
            <pc:sldMk cId="2503265293" sldId="274"/>
            <ac:spMk id="83" creationId="{70DFC902-7D23-471A-B557-B6B6917D7A0D}"/>
          </ac:spMkLst>
        </pc:spChg>
        <pc:spChg chg="add del">
          <ac:chgData name="Anna Mayer" userId="a326b929-3d26-4d6e-90bf-184fb0fa8296" providerId="ADAL" clId="{0E0EE901-BAF6-454E-BFD3-2A92D6B148E5}" dt="2022-08-08T15:24:02.055" v="189" actId="26606"/>
          <ac:spMkLst>
            <pc:docMk/>
            <pc:sldMk cId="2503265293" sldId="274"/>
            <ac:spMk id="85" creationId="{A55D5633-D557-4DCA-982C-FF36EB7A1C00}"/>
          </ac:spMkLst>
        </pc:spChg>
        <pc:spChg chg="add del">
          <ac:chgData name="Anna Mayer" userId="a326b929-3d26-4d6e-90bf-184fb0fa8296" providerId="ADAL" clId="{0E0EE901-BAF6-454E-BFD3-2A92D6B148E5}" dt="2022-08-08T15:24:02.055" v="189" actId="26606"/>
          <ac:spMkLst>
            <pc:docMk/>
            <pc:sldMk cId="2503265293" sldId="274"/>
            <ac:spMk id="87" creationId="{450D3AD2-FA80-415F-A9CE-54D884561CD7}"/>
          </ac:spMkLst>
        </pc:spChg>
        <pc:spChg chg="add del">
          <ac:chgData name="Anna Mayer" userId="a326b929-3d26-4d6e-90bf-184fb0fa8296" providerId="ADAL" clId="{0E0EE901-BAF6-454E-BFD3-2A92D6B148E5}" dt="2022-08-08T15:24:09.826" v="190" actId="26606"/>
          <ac:spMkLst>
            <pc:docMk/>
            <pc:sldMk cId="2503265293" sldId="274"/>
            <ac:spMk id="92" creationId="{1C4A7C96-9E71-4CE8-ADCD-504C0D522B89}"/>
          </ac:spMkLst>
        </pc:spChg>
        <pc:spChg chg="add del">
          <ac:chgData name="Anna Mayer" userId="a326b929-3d26-4d6e-90bf-184fb0fa8296" providerId="ADAL" clId="{0E0EE901-BAF6-454E-BFD3-2A92D6B148E5}" dt="2022-08-08T16:37:37.536" v="815" actId="26606"/>
          <ac:spMkLst>
            <pc:docMk/>
            <pc:sldMk cId="2503265293" sldId="274"/>
            <ac:spMk id="97" creationId="{429917F3-0560-4C6F-B265-458B218C4B87}"/>
          </ac:spMkLst>
        </pc:spChg>
        <pc:spChg chg="add">
          <ac:chgData name="Anna Mayer" userId="a326b929-3d26-4d6e-90bf-184fb0fa8296" providerId="ADAL" clId="{0E0EE901-BAF6-454E-BFD3-2A92D6B148E5}" dt="2022-08-08T16:37:37.536" v="815" actId="26606"/>
          <ac:spMkLst>
            <pc:docMk/>
            <pc:sldMk cId="2503265293" sldId="274"/>
            <ac:spMk id="106" creationId="{07B730BC-B9B7-44AF-9C1F-18798A91F577}"/>
          </ac:spMkLst>
        </pc:spChg>
        <pc:spChg chg="add">
          <ac:chgData name="Anna Mayer" userId="a326b929-3d26-4d6e-90bf-184fb0fa8296" providerId="ADAL" clId="{0E0EE901-BAF6-454E-BFD3-2A92D6B148E5}" dt="2022-08-08T16:37:37.536" v="815" actId="26606"/>
          <ac:spMkLst>
            <pc:docMk/>
            <pc:sldMk cId="2503265293" sldId="274"/>
            <ac:spMk id="108" creationId="{55BEA00D-3D81-4954-A11A-1E1A06543C97}"/>
          </ac:spMkLst>
        </pc:spChg>
        <pc:spChg chg="add">
          <ac:chgData name="Anna Mayer" userId="a326b929-3d26-4d6e-90bf-184fb0fa8296" providerId="ADAL" clId="{0E0EE901-BAF6-454E-BFD3-2A92D6B148E5}" dt="2022-08-08T16:37:37.536" v="815" actId="26606"/>
          <ac:spMkLst>
            <pc:docMk/>
            <pc:sldMk cId="2503265293" sldId="274"/>
            <ac:spMk id="110" creationId="{CC59F35D-3AEE-407C-8DA7-F495CB9B522A}"/>
          </ac:spMkLst>
        </pc:spChg>
        <pc:spChg chg="add">
          <ac:chgData name="Anna Mayer" userId="a326b929-3d26-4d6e-90bf-184fb0fa8296" providerId="ADAL" clId="{0E0EE901-BAF6-454E-BFD3-2A92D6B148E5}" dt="2022-08-08T16:37:37.536" v="815" actId="26606"/>
          <ac:spMkLst>
            <pc:docMk/>
            <pc:sldMk cId="2503265293" sldId="274"/>
            <ac:spMk id="112" creationId="{32C3FE3A-8087-4BDC-BF2B-462E8D8F6FD7}"/>
          </ac:spMkLst>
        </pc:spChg>
        <pc:grpChg chg="add del">
          <ac:chgData name="Anna Mayer" userId="a326b929-3d26-4d6e-90bf-184fb0fa8296" providerId="ADAL" clId="{0E0EE901-BAF6-454E-BFD3-2A92D6B148E5}" dt="2022-08-08T15:21:19.279" v="161" actId="26606"/>
          <ac:grpSpMkLst>
            <pc:docMk/>
            <pc:sldMk cId="2503265293" sldId="274"/>
            <ac:grpSpMk id="12" creationId="{DAA26DFA-AAB2-4973-9C17-16D587C7B198}"/>
          </ac:grpSpMkLst>
        </pc:grpChg>
        <pc:grpChg chg="add del">
          <ac:chgData name="Anna Mayer" userId="a326b929-3d26-4d6e-90bf-184fb0fa8296" providerId="ADAL" clId="{0E0EE901-BAF6-454E-BFD3-2A92D6B148E5}" dt="2022-08-08T15:22:20.938" v="172" actId="26606"/>
          <ac:grpSpMkLst>
            <pc:docMk/>
            <pc:sldMk cId="2503265293" sldId="274"/>
            <ac:grpSpMk id="18" creationId="{B63ACBA3-DEFD-4C6D-BBA0-64468FA99C2D}"/>
          </ac:grpSpMkLst>
        </pc:grpChg>
        <pc:grpChg chg="add del">
          <ac:chgData name="Anna Mayer" userId="a326b929-3d26-4d6e-90bf-184fb0fa8296" providerId="ADAL" clId="{0E0EE901-BAF6-454E-BFD3-2A92D6B148E5}" dt="2022-08-08T15:22:20.938" v="172" actId="26606"/>
          <ac:grpSpMkLst>
            <pc:docMk/>
            <pc:sldMk cId="2503265293" sldId="274"/>
            <ac:grpSpMk id="25" creationId="{2E751C04-BEA6-446B-A678-9C74819EBD4C}"/>
          </ac:grpSpMkLst>
        </pc:grpChg>
        <pc:grpChg chg="add del">
          <ac:chgData name="Anna Mayer" userId="a326b929-3d26-4d6e-90bf-184fb0fa8296" providerId="ADAL" clId="{0E0EE901-BAF6-454E-BFD3-2A92D6B148E5}" dt="2022-08-08T15:22:52.416" v="177" actId="26606"/>
          <ac:grpSpMkLst>
            <pc:docMk/>
            <pc:sldMk cId="2503265293" sldId="274"/>
            <ac:grpSpMk id="38" creationId="{09DA5303-A1AF-4830-806C-51FCD96188B7}"/>
          </ac:grpSpMkLst>
        </pc:grpChg>
        <pc:grpChg chg="add del">
          <ac:chgData name="Anna Mayer" userId="a326b929-3d26-4d6e-90bf-184fb0fa8296" providerId="ADAL" clId="{0E0EE901-BAF6-454E-BFD3-2A92D6B148E5}" dt="2022-08-08T15:22:52.405" v="176" actId="26606"/>
          <ac:grpSpMkLst>
            <pc:docMk/>
            <pc:sldMk cId="2503265293" sldId="274"/>
            <ac:grpSpMk id="50" creationId="{E4DF0958-0C87-4C28-9554-2FADC788C2B1}"/>
          </ac:grpSpMkLst>
        </pc:grpChg>
        <pc:grpChg chg="add del">
          <ac:chgData name="Anna Mayer" userId="a326b929-3d26-4d6e-90bf-184fb0fa8296" providerId="ADAL" clId="{0E0EE901-BAF6-454E-BFD3-2A92D6B148E5}" dt="2022-08-08T15:23:49.686" v="188" actId="26606"/>
          <ac:grpSpMkLst>
            <pc:docMk/>
            <pc:sldMk cId="2503265293" sldId="274"/>
            <ac:grpSpMk id="72" creationId="{3F6FA249-9C10-48B9-9F72-1F333D8A9486}"/>
          </ac:grpSpMkLst>
        </pc:grpChg>
        <pc:grpChg chg="add del">
          <ac:chgData name="Anna Mayer" userId="a326b929-3d26-4d6e-90bf-184fb0fa8296" providerId="ADAL" clId="{0E0EE901-BAF6-454E-BFD3-2A92D6B148E5}" dt="2022-08-08T16:37:37.536" v="815" actId="26606"/>
          <ac:grpSpMkLst>
            <pc:docMk/>
            <pc:sldMk cId="2503265293" sldId="274"/>
            <ac:grpSpMk id="99" creationId="{AA39BAE7-7EB8-4E22-BCBB-F00F514DB7EA}"/>
          </ac:grpSpMkLst>
        </pc:grpChg>
        <pc:picChg chg="add mod">
          <ac:chgData name="Anna Mayer" userId="a326b929-3d26-4d6e-90bf-184fb0fa8296" providerId="ADAL" clId="{0E0EE901-BAF6-454E-BFD3-2A92D6B148E5}" dt="2022-08-08T16:58:00.166" v="1016"/>
          <ac:picMkLst>
            <pc:docMk/>
            <pc:sldMk cId="2503265293" sldId="274"/>
            <ac:picMk id="79" creationId="{880C901A-44B9-4AFC-825B-CDD83825506F}"/>
          </ac:picMkLst>
        </pc:picChg>
      </pc:sldChg>
      <pc:sldChg chg="addSp delSp modSp mod setBg">
        <pc:chgData name="Anna Mayer" userId="a326b929-3d26-4d6e-90bf-184fb0fa8296" providerId="ADAL" clId="{0E0EE901-BAF6-454E-BFD3-2A92D6B148E5}" dt="2022-08-08T16:58:03.237" v="1017"/>
        <pc:sldMkLst>
          <pc:docMk/>
          <pc:sldMk cId="3841779820" sldId="275"/>
        </pc:sldMkLst>
        <pc:spChg chg="mod">
          <ac:chgData name="Anna Mayer" userId="a326b929-3d26-4d6e-90bf-184fb0fa8296" providerId="ADAL" clId="{0E0EE901-BAF6-454E-BFD3-2A92D6B148E5}" dt="2022-08-08T16:37:51.128" v="816" actId="26606"/>
          <ac:spMkLst>
            <pc:docMk/>
            <pc:sldMk cId="3841779820" sldId="275"/>
            <ac:spMk id="2" creationId="{76E0FFD5-FAC9-452B-8743-36CE73E21362}"/>
          </ac:spMkLst>
        </pc:spChg>
        <pc:spChg chg="del">
          <ac:chgData name="Anna Mayer" userId="a326b929-3d26-4d6e-90bf-184fb0fa8296" providerId="ADAL" clId="{0E0EE901-BAF6-454E-BFD3-2A92D6B148E5}" dt="2022-08-08T15:25:31.274" v="193" actId="26606"/>
          <ac:spMkLst>
            <pc:docMk/>
            <pc:sldMk cId="3841779820" sldId="275"/>
            <ac:spMk id="3" creationId="{C8CD8956-F9CC-486E-AA72-7CD7372D073E}"/>
          </ac:spMkLst>
        </pc:spChg>
        <pc:spChg chg="add del">
          <ac:chgData name="Anna Mayer" userId="a326b929-3d26-4d6e-90bf-184fb0fa8296" providerId="ADAL" clId="{0E0EE901-BAF6-454E-BFD3-2A92D6B148E5}" dt="2022-08-08T15:26:59.044" v="195" actId="26606"/>
          <ac:spMkLst>
            <pc:docMk/>
            <pc:sldMk cId="3841779820" sldId="275"/>
            <ac:spMk id="9" creationId="{7DA1F35B-C8F7-4A5A-9339-7DA4D785B300}"/>
          </ac:spMkLst>
        </pc:spChg>
        <pc:spChg chg="add del">
          <ac:chgData name="Anna Mayer" userId="a326b929-3d26-4d6e-90bf-184fb0fa8296" providerId="ADAL" clId="{0E0EE901-BAF6-454E-BFD3-2A92D6B148E5}" dt="2022-08-08T15:26:59.044" v="195" actId="26606"/>
          <ac:spMkLst>
            <pc:docMk/>
            <pc:sldMk cId="3841779820" sldId="275"/>
            <ac:spMk id="11" creationId="{B2D4AD41-40DA-4A81-92F5-B6E3BA1ED82A}"/>
          </ac:spMkLst>
        </pc:spChg>
        <pc:spChg chg="add del">
          <ac:chgData name="Anna Mayer" userId="a326b929-3d26-4d6e-90bf-184fb0fa8296" providerId="ADAL" clId="{0E0EE901-BAF6-454E-BFD3-2A92D6B148E5}" dt="2022-08-08T16:37:51.128" v="816" actId="26606"/>
          <ac:spMkLst>
            <pc:docMk/>
            <pc:sldMk cId="3841779820" sldId="275"/>
            <ac:spMk id="16" creationId="{955A2079-FA98-4876-80F0-72364A7D2EA4}"/>
          </ac:spMkLst>
        </pc:spChg>
        <pc:spChg chg="add">
          <ac:chgData name="Anna Mayer" userId="a326b929-3d26-4d6e-90bf-184fb0fa8296" providerId="ADAL" clId="{0E0EE901-BAF6-454E-BFD3-2A92D6B148E5}" dt="2022-08-08T16:37:51.128" v="816" actId="26606"/>
          <ac:spMkLst>
            <pc:docMk/>
            <pc:sldMk cId="3841779820" sldId="275"/>
            <ac:spMk id="21" creationId="{6C4028FD-8BAA-4A19-BFDE-594D991B7552}"/>
          </ac:spMkLst>
        </pc:spChg>
        <pc:graphicFrameChg chg="add mod modGraphic">
          <ac:chgData name="Anna Mayer" userId="a326b929-3d26-4d6e-90bf-184fb0fa8296" providerId="ADAL" clId="{0E0EE901-BAF6-454E-BFD3-2A92D6B148E5}" dt="2022-08-08T16:37:51.128" v="816" actId="26606"/>
          <ac:graphicFrameMkLst>
            <pc:docMk/>
            <pc:sldMk cId="3841779820" sldId="275"/>
            <ac:graphicFrameMk id="5" creationId="{831244E2-B0AE-1E9D-B6E8-517E0FA2DCEE}"/>
          </ac:graphicFrameMkLst>
        </pc:graphicFrameChg>
        <pc:picChg chg="add mod">
          <ac:chgData name="Anna Mayer" userId="a326b929-3d26-4d6e-90bf-184fb0fa8296" providerId="ADAL" clId="{0E0EE901-BAF6-454E-BFD3-2A92D6B148E5}" dt="2022-08-08T16:58:03.237" v="1017"/>
          <ac:picMkLst>
            <pc:docMk/>
            <pc:sldMk cId="3841779820" sldId="275"/>
            <ac:picMk id="10" creationId="{D2F9C7DD-E05B-4AED-8316-9FF5EE893BF6}"/>
          </ac:picMkLst>
        </pc:picChg>
      </pc:sldChg>
      <pc:sldChg chg="addSp modSp mod setBg">
        <pc:chgData name="Anna Mayer" userId="a326b929-3d26-4d6e-90bf-184fb0fa8296" providerId="ADAL" clId="{0E0EE901-BAF6-454E-BFD3-2A92D6B148E5}" dt="2022-08-08T16:58:05.395" v="1018"/>
        <pc:sldMkLst>
          <pc:docMk/>
          <pc:sldMk cId="764233146" sldId="276"/>
        </pc:sldMkLst>
        <pc:spChg chg="mod">
          <ac:chgData name="Anna Mayer" userId="a326b929-3d26-4d6e-90bf-184fb0fa8296" providerId="ADAL" clId="{0E0EE901-BAF6-454E-BFD3-2A92D6B148E5}" dt="2022-08-08T15:43:39.628" v="196" actId="26606"/>
          <ac:spMkLst>
            <pc:docMk/>
            <pc:sldMk cId="764233146" sldId="276"/>
            <ac:spMk id="2" creationId="{59D37324-ABED-441E-8BEC-88F00606BB96}"/>
          </ac:spMkLst>
        </pc:spChg>
        <pc:spChg chg="mod">
          <ac:chgData name="Anna Mayer" userId="a326b929-3d26-4d6e-90bf-184fb0fa8296" providerId="ADAL" clId="{0E0EE901-BAF6-454E-BFD3-2A92D6B148E5}" dt="2022-08-08T15:43:39.628" v="196" actId="26606"/>
          <ac:spMkLst>
            <pc:docMk/>
            <pc:sldMk cId="764233146" sldId="276"/>
            <ac:spMk id="3" creationId="{986079DB-1B39-4588-8E73-CBAF9D6BA8F4}"/>
          </ac:spMkLst>
        </pc:spChg>
        <pc:spChg chg="add">
          <ac:chgData name="Anna Mayer" userId="a326b929-3d26-4d6e-90bf-184fb0fa8296" providerId="ADAL" clId="{0E0EE901-BAF6-454E-BFD3-2A92D6B148E5}" dt="2022-08-08T15:43:39.628" v="196" actId="26606"/>
          <ac:spMkLst>
            <pc:docMk/>
            <pc:sldMk cId="764233146" sldId="276"/>
            <ac:spMk id="8" creationId="{429917F3-0560-4C6F-B265-458B218C4B87}"/>
          </ac:spMkLst>
        </pc:spChg>
        <pc:grpChg chg="add">
          <ac:chgData name="Anna Mayer" userId="a326b929-3d26-4d6e-90bf-184fb0fa8296" providerId="ADAL" clId="{0E0EE901-BAF6-454E-BFD3-2A92D6B148E5}" dt="2022-08-08T15:43:39.628" v="196" actId="26606"/>
          <ac:grpSpMkLst>
            <pc:docMk/>
            <pc:sldMk cId="764233146" sldId="276"/>
            <ac:grpSpMk id="10" creationId="{AA39BAE7-7EB8-4E22-BCBB-F00F514DB7EA}"/>
          </ac:grpSpMkLst>
        </pc:grpChg>
        <pc:picChg chg="add mod">
          <ac:chgData name="Anna Mayer" userId="a326b929-3d26-4d6e-90bf-184fb0fa8296" providerId="ADAL" clId="{0E0EE901-BAF6-454E-BFD3-2A92D6B148E5}" dt="2022-08-08T16:58:05.395" v="1018"/>
          <ac:picMkLst>
            <pc:docMk/>
            <pc:sldMk cId="764233146" sldId="276"/>
            <ac:picMk id="9" creationId="{7E04D77C-02F3-4261-818B-FE1BC0813DBF}"/>
          </ac:picMkLst>
        </pc:picChg>
      </pc:sldChg>
      <pc:sldChg chg="addSp delSp modSp new mod setBg">
        <pc:chgData name="Anna Mayer" userId="a326b929-3d26-4d6e-90bf-184fb0fa8296" providerId="ADAL" clId="{0E0EE901-BAF6-454E-BFD3-2A92D6B148E5}" dt="2022-08-08T15:56:42.159" v="626" actId="26606"/>
        <pc:sldMkLst>
          <pc:docMk/>
          <pc:sldMk cId="3493802131" sldId="277"/>
        </pc:sldMkLst>
        <pc:spChg chg="mod">
          <ac:chgData name="Anna Mayer" userId="a326b929-3d26-4d6e-90bf-184fb0fa8296" providerId="ADAL" clId="{0E0EE901-BAF6-454E-BFD3-2A92D6B148E5}" dt="2022-08-08T15:56:42.159" v="626" actId="26606"/>
          <ac:spMkLst>
            <pc:docMk/>
            <pc:sldMk cId="3493802131" sldId="277"/>
            <ac:spMk id="2" creationId="{77B35F25-BFBF-4A58-8D1E-7CE057A0CA60}"/>
          </ac:spMkLst>
        </pc:spChg>
        <pc:spChg chg="mod">
          <ac:chgData name="Anna Mayer" userId="a326b929-3d26-4d6e-90bf-184fb0fa8296" providerId="ADAL" clId="{0E0EE901-BAF6-454E-BFD3-2A92D6B148E5}" dt="2022-08-08T15:56:42.159" v="626" actId="26606"/>
          <ac:spMkLst>
            <pc:docMk/>
            <pc:sldMk cId="3493802131" sldId="277"/>
            <ac:spMk id="3" creationId="{65DF44B9-94A1-4103-A3E5-AEAB4103D168}"/>
          </ac:spMkLst>
        </pc:spChg>
        <pc:spChg chg="add del">
          <ac:chgData name="Anna Mayer" userId="a326b929-3d26-4d6e-90bf-184fb0fa8296" providerId="ADAL" clId="{0E0EE901-BAF6-454E-BFD3-2A92D6B148E5}" dt="2022-08-08T15:56:33.189" v="621" actId="26606"/>
          <ac:spMkLst>
            <pc:docMk/>
            <pc:sldMk cId="3493802131" sldId="277"/>
            <ac:spMk id="9" creationId="{2B566528-1B12-4246-9431-5C2D7D081168}"/>
          </ac:spMkLst>
        </pc:spChg>
        <pc:spChg chg="add del">
          <ac:chgData name="Anna Mayer" userId="a326b929-3d26-4d6e-90bf-184fb0fa8296" providerId="ADAL" clId="{0E0EE901-BAF6-454E-BFD3-2A92D6B148E5}" dt="2022-08-08T15:56:34.458" v="623" actId="26606"/>
          <ac:spMkLst>
            <pc:docMk/>
            <pc:sldMk cId="3493802131" sldId="277"/>
            <ac:spMk id="19" creationId="{CEB41C5C-0F34-4DDA-9D7C-5E717F35F60C}"/>
          </ac:spMkLst>
        </pc:spChg>
        <pc:spChg chg="add del">
          <ac:chgData name="Anna Mayer" userId="a326b929-3d26-4d6e-90bf-184fb0fa8296" providerId="ADAL" clId="{0E0EE901-BAF6-454E-BFD3-2A92D6B148E5}" dt="2022-08-08T15:56:42.155" v="625" actId="26606"/>
          <ac:spMkLst>
            <pc:docMk/>
            <pc:sldMk cId="3493802131" sldId="277"/>
            <ac:spMk id="22" creationId="{5E39A796-BE83-48B1-B33F-35C4A32AAB57}"/>
          </ac:spMkLst>
        </pc:spChg>
        <pc:spChg chg="add del">
          <ac:chgData name="Anna Mayer" userId="a326b929-3d26-4d6e-90bf-184fb0fa8296" providerId="ADAL" clId="{0E0EE901-BAF6-454E-BFD3-2A92D6B148E5}" dt="2022-08-08T15:56:42.155" v="625" actId="26606"/>
          <ac:spMkLst>
            <pc:docMk/>
            <pc:sldMk cId="3493802131" sldId="277"/>
            <ac:spMk id="23" creationId="{72F84B47-E267-4194-8194-831DB7B5547F}"/>
          </ac:spMkLst>
        </pc:spChg>
        <pc:spChg chg="add">
          <ac:chgData name="Anna Mayer" userId="a326b929-3d26-4d6e-90bf-184fb0fa8296" providerId="ADAL" clId="{0E0EE901-BAF6-454E-BFD3-2A92D6B148E5}" dt="2022-08-08T15:56:42.159" v="626" actId="26606"/>
          <ac:spMkLst>
            <pc:docMk/>
            <pc:sldMk cId="3493802131" sldId="277"/>
            <ac:spMk id="25" creationId="{3CD9DF72-87A3-404E-A828-84CBF11A8303}"/>
          </ac:spMkLst>
        </pc:spChg>
        <pc:grpChg chg="add del">
          <ac:chgData name="Anna Mayer" userId="a326b929-3d26-4d6e-90bf-184fb0fa8296" providerId="ADAL" clId="{0E0EE901-BAF6-454E-BFD3-2A92D6B148E5}" dt="2022-08-08T15:56:33.189" v="621" actId="26606"/>
          <ac:grpSpMkLst>
            <pc:docMk/>
            <pc:sldMk cId="3493802131" sldId="277"/>
            <ac:grpSpMk id="11" creationId="{828A5161-06F1-46CF-8AD7-844680A59E13}"/>
          </ac:grpSpMkLst>
        </pc:grpChg>
        <pc:grpChg chg="add del">
          <ac:chgData name="Anna Mayer" userId="a326b929-3d26-4d6e-90bf-184fb0fa8296" providerId="ADAL" clId="{0E0EE901-BAF6-454E-BFD3-2A92D6B148E5}" dt="2022-08-08T15:56:33.189" v="621" actId="26606"/>
          <ac:grpSpMkLst>
            <pc:docMk/>
            <pc:sldMk cId="3493802131" sldId="277"/>
            <ac:grpSpMk id="15" creationId="{5995D10D-E9C9-47DB-AE7E-801FEF38F5C9}"/>
          </ac:grpSpMkLst>
        </pc:grpChg>
        <pc:picChg chg="add mod ord">
          <ac:chgData name="Anna Mayer" userId="a326b929-3d26-4d6e-90bf-184fb0fa8296" providerId="ADAL" clId="{0E0EE901-BAF6-454E-BFD3-2A92D6B148E5}" dt="2022-08-08T15:56:42.159" v="626" actId="26606"/>
          <ac:picMkLst>
            <pc:docMk/>
            <pc:sldMk cId="3493802131" sldId="277"/>
            <ac:picMk id="4" creationId="{666108C3-F755-42AB-9B2D-C0EB96E8F344}"/>
          </ac:picMkLst>
        </pc:picChg>
        <pc:cxnChg chg="add del">
          <ac:chgData name="Anna Mayer" userId="a326b929-3d26-4d6e-90bf-184fb0fa8296" providerId="ADAL" clId="{0E0EE901-BAF6-454E-BFD3-2A92D6B148E5}" dt="2022-08-08T15:56:34.458" v="623" actId="26606"/>
          <ac:cxnSpMkLst>
            <pc:docMk/>
            <pc:sldMk cId="3493802131" sldId="277"/>
            <ac:cxnSpMk id="20" creationId="{57E1E5E6-F385-4E9C-B201-BA5BDE5CAD52}"/>
          </ac:cxnSpMkLst>
        </pc:cxnChg>
        <pc:cxnChg chg="add">
          <ac:chgData name="Anna Mayer" userId="a326b929-3d26-4d6e-90bf-184fb0fa8296" providerId="ADAL" clId="{0E0EE901-BAF6-454E-BFD3-2A92D6B148E5}" dt="2022-08-08T15:56:42.159" v="626" actId="26606"/>
          <ac:cxnSpMkLst>
            <pc:docMk/>
            <pc:sldMk cId="3493802131" sldId="277"/>
            <ac:cxnSpMk id="26" creationId="{20E3A342-4D61-4E3F-AF90-1AB42AEB96CC}"/>
          </ac:cxnSpMkLst>
        </pc:cxnChg>
      </pc:sldChg>
      <pc:sldChg chg="addSp delSp modSp new del mod setBg">
        <pc:chgData name="Anna Mayer" userId="a326b929-3d26-4d6e-90bf-184fb0fa8296" providerId="ADAL" clId="{0E0EE901-BAF6-454E-BFD3-2A92D6B148E5}" dt="2022-08-08T15:53:33.545" v="257" actId="2696"/>
        <pc:sldMkLst>
          <pc:docMk/>
          <pc:sldMk cId="3937064775" sldId="277"/>
        </pc:sldMkLst>
        <pc:spChg chg="add">
          <ac:chgData name="Anna Mayer" userId="a326b929-3d26-4d6e-90bf-184fb0fa8296" providerId="ADAL" clId="{0E0EE901-BAF6-454E-BFD3-2A92D6B148E5}" dt="2022-08-08T15:53:15.261" v="255" actId="26606"/>
          <ac:spMkLst>
            <pc:docMk/>
            <pc:sldMk cId="3937064775" sldId="277"/>
            <ac:spMk id="8" creationId="{42A4FC2C-047E-45A5-965D-8E1E3BF09BC6}"/>
          </ac:spMkLst>
        </pc:spChg>
        <pc:picChg chg="add del">
          <ac:chgData name="Anna Mayer" userId="a326b929-3d26-4d6e-90bf-184fb0fa8296" providerId="ADAL" clId="{0E0EE901-BAF6-454E-BFD3-2A92D6B148E5}" dt="2022-08-08T15:53:10.024" v="253" actId="21"/>
          <ac:picMkLst>
            <pc:docMk/>
            <pc:sldMk cId="3937064775" sldId="277"/>
            <ac:picMk id="2" creationId="{428AAE17-0412-4072-81F0-1EAB0AD6E686}"/>
          </ac:picMkLst>
        </pc:picChg>
        <pc:picChg chg="add del mod">
          <ac:chgData name="Anna Mayer" userId="a326b929-3d26-4d6e-90bf-184fb0fa8296" providerId="ADAL" clId="{0E0EE901-BAF6-454E-BFD3-2A92D6B148E5}" dt="2022-08-08T15:53:22.372" v="256" actId="21"/>
          <ac:picMkLst>
            <pc:docMk/>
            <pc:sldMk cId="3937064775" sldId="277"/>
            <ac:picMk id="3" creationId="{0005206D-F60D-49E9-9EA4-66A1409EA01F}"/>
          </ac:picMkLst>
        </pc:picChg>
      </pc:sldChg>
      <pc:sldChg chg="addSp delSp modSp new del mod setBg">
        <pc:chgData name="Anna Mayer" userId="a326b929-3d26-4d6e-90bf-184fb0fa8296" providerId="ADAL" clId="{0E0EE901-BAF6-454E-BFD3-2A92D6B148E5}" dt="2022-08-08T16:04:54.508" v="696" actId="2696"/>
        <pc:sldMkLst>
          <pc:docMk/>
          <pc:sldMk cId="3916239474" sldId="278"/>
        </pc:sldMkLst>
        <pc:spChg chg="del">
          <ac:chgData name="Anna Mayer" userId="a326b929-3d26-4d6e-90bf-184fb0fa8296" providerId="ADAL" clId="{0E0EE901-BAF6-454E-BFD3-2A92D6B148E5}" dt="2022-08-08T16:03:24.915" v="672" actId="478"/>
          <ac:spMkLst>
            <pc:docMk/>
            <pc:sldMk cId="3916239474" sldId="278"/>
            <ac:spMk id="2" creationId="{19C03359-4402-429F-85C8-98906B110503}"/>
          </ac:spMkLst>
        </pc:spChg>
        <pc:spChg chg="del mod">
          <ac:chgData name="Anna Mayer" userId="a326b929-3d26-4d6e-90bf-184fb0fa8296" providerId="ADAL" clId="{0E0EE901-BAF6-454E-BFD3-2A92D6B148E5}" dt="2022-08-08T16:03:29.396" v="673" actId="26606"/>
          <ac:spMkLst>
            <pc:docMk/>
            <pc:sldMk cId="3916239474" sldId="278"/>
            <ac:spMk id="3" creationId="{0FC2BFC9-B857-4DAA-9277-D7C6153D676B}"/>
          </ac:spMkLst>
        </pc:spChg>
        <pc:spChg chg="add del">
          <ac:chgData name="Anna Mayer" userId="a326b929-3d26-4d6e-90bf-184fb0fa8296" providerId="ADAL" clId="{0E0EE901-BAF6-454E-BFD3-2A92D6B148E5}" dt="2022-08-08T16:03:49.256" v="682" actId="26606"/>
          <ac:spMkLst>
            <pc:docMk/>
            <pc:sldMk cId="3916239474" sldId="278"/>
            <ac:spMk id="9" creationId="{C05CBC3C-2E5A-4839-8B9B-2E5A6ADF0F58}"/>
          </ac:spMkLst>
        </pc:spChg>
        <pc:spChg chg="add del">
          <ac:chgData name="Anna Mayer" userId="a326b929-3d26-4d6e-90bf-184fb0fa8296" providerId="ADAL" clId="{0E0EE901-BAF6-454E-BFD3-2A92D6B148E5}" dt="2022-08-08T16:03:49.256" v="682" actId="26606"/>
          <ac:spMkLst>
            <pc:docMk/>
            <pc:sldMk cId="3916239474" sldId="278"/>
            <ac:spMk id="11" creationId="{DB5B423A-57CC-4C58-AA26-8E2E862B03A0}"/>
          </ac:spMkLst>
        </pc:spChg>
        <pc:spChg chg="add del">
          <ac:chgData name="Anna Mayer" userId="a326b929-3d26-4d6e-90bf-184fb0fa8296" providerId="ADAL" clId="{0E0EE901-BAF6-454E-BFD3-2A92D6B148E5}" dt="2022-08-08T16:04:49.554" v="695" actId="26606"/>
          <ac:spMkLst>
            <pc:docMk/>
            <pc:sldMk cId="3916239474" sldId="278"/>
            <ac:spMk id="16" creationId="{C05CBC3C-2E5A-4839-8B9B-2E5A6ADF0F58}"/>
          </ac:spMkLst>
        </pc:spChg>
        <pc:spChg chg="add del">
          <ac:chgData name="Anna Mayer" userId="a326b929-3d26-4d6e-90bf-184fb0fa8296" providerId="ADAL" clId="{0E0EE901-BAF6-454E-BFD3-2A92D6B148E5}" dt="2022-08-08T16:04:49.554" v="695" actId="26606"/>
          <ac:spMkLst>
            <pc:docMk/>
            <pc:sldMk cId="3916239474" sldId="278"/>
            <ac:spMk id="18" creationId="{DB5B423A-57CC-4C58-AA26-8E2E862B03A0}"/>
          </ac:spMkLst>
        </pc:spChg>
        <pc:spChg chg="add del">
          <ac:chgData name="Anna Mayer" userId="a326b929-3d26-4d6e-90bf-184fb0fa8296" providerId="ADAL" clId="{0E0EE901-BAF6-454E-BFD3-2A92D6B148E5}" dt="2022-08-08T16:04:26.016" v="684" actId="26606"/>
          <ac:spMkLst>
            <pc:docMk/>
            <pc:sldMk cId="3916239474" sldId="278"/>
            <ac:spMk id="23" creationId="{C05CBC3C-2E5A-4839-8B9B-2E5A6ADF0F58}"/>
          </ac:spMkLst>
        </pc:spChg>
        <pc:spChg chg="add del">
          <ac:chgData name="Anna Mayer" userId="a326b929-3d26-4d6e-90bf-184fb0fa8296" providerId="ADAL" clId="{0E0EE901-BAF6-454E-BFD3-2A92D6B148E5}" dt="2022-08-08T16:04:26.016" v="684" actId="26606"/>
          <ac:spMkLst>
            <pc:docMk/>
            <pc:sldMk cId="3916239474" sldId="278"/>
            <ac:spMk id="25" creationId="{DB5B423A-57CC-4C58-AA26-8E2E862B03A0}"/>
          </ac:spMkLst>
        </pc:spChg>
        <pc:spChg chg="add del">
          <ac:chgData name="Anna Mayer" userId="a326b929-3d26-4d6e-90bf-184fb0fa8296" providerId="ADAL" clId="{0E0EE901-BAF6-454E-BFD3-2A92D6B148E5}" dt="2022-08-08T16:04:35.078" v="686" actId="26606"/>
          <ac:spMkLst>
            <pc:docMk/>
            <pc:sldMk cId="3916239474" sldId="278"/>
            <ac:spMk id="27" creationId="{C05CBC3C-2E5A-4839-8B9B-2E5A6ADF0F58}"/>
          </ac:spMkLst>
        </pc:spChg>
        <pc:spChg chg="add del">
          <ac:chgData name="Anna Mayer" userId="a326b929-3d26-4d6e-90bf-184fb0fa8296" providerId="ADAL" clId="{0E0EE901-BAF6-454E-BFD3-2A92D6B148E5}" dt="2022-08-08T16:04:35.078" v="686" actId="26606"/>
          <ac:spMkLst>
            <pc:docMk/>
            <pc:sldMk cId="3916239474" sldId="278"/>
            <ac:spMk id="28" creationId="{DB5B423A-57CC-4C58-AA26-8E2E862B03A0}"/>
          </ac:spMkLst>
        </pc:spChg>
        <pc:spChg chg="add del">
          <ac:chgData name="Anna Mayer" userId="a326b929-3d26-4d6e-90bf-184fb0fa8296" providerId="ADAL" clId="{0E0EE901-BAF6-454E-BFD3-2A92D6B148E5}" dt="2022-08-08T16:04:39.250" v="688" actId="26606"/>
          <ac:spMkLst>
            <pc:docMk/>
            <pc:sldMk cId="3916239474" sldId="278"/>
            <ac:spMk id="30" creationId="{955A2079-FA98-4876-80F0-72364A7D2EA4}"/>
          </ac:spMkLst>
        </pc:spChg>
        <pc:spChg chg="add del">
          <ac:chgData name="Anna Mayer" userId="a326b929-3d26-4d6e-90bf-184fb0fa8296" providerId="ADAL" clId="{0E0EE901-BAF6-454E-BFD3-2A92D6B148E5}" dt="2022-08-08T16:04:47.197" v="690" actId="26606"/>
          <ac:spMkLst>
            <pc:docMk/>
            <pc:sldMk cId="3916239474" sldId="278"/>
            <ac:spMk id="32" creationId="{C05CBC3C-2E5A-4839-8B9B-2E5A6ADF0F58}"/>
          </ac:spMkLst>
        </pc:spChg>
        <pc:spChg chg="add del">
          <ac:chgData name="Anna Mayer" userId="a326b929-3d26-4d6e-90bf-184fb0fa8296" providerId="ADAL" clId="{0E0EE901-BAF6-454E-BFD3-2A92D6B148E5}" dt="2022-08-08T16:04:47.197" v="690" actId="26606"/>
          <ac:spMkLst>
            <pc:docMk/>
            <pc:sldMk cId="3916239474" sldId="278"/>
            <ac:spMk id="33" creationId="{DB5B423A-57CC-4C58-AA26-8E2E862B03A0}"/>
          </ac:spMkLst>
        </pc:spChg>
        <pc:spChg chg="add del">
          <ac:chgData name="Anna Mayer" userId="a326b929-3d26-4d6e-90bf-184fb0fa8296" providerId="ADAL" clId="{0E0EE901-BAF6-454E-BFD3-2A92D6B148E5}" dt="2022-08-08T16:04:48.848" v="692" actId="26606"/>
          <ac:spMkLst>
            <pc:docMk/>
            <pc:sldMk cId="3916239474" sldId="278"/>
            <ac:spMk id="35" creationId="{35DB3719-6FDC-4E5D-891D-FF40B7300F64}"/>
          </ac:spMkLst>
        </pc:spChg>
        <pc:spChg chg="add del">
          <ac:chgData name="Anna Mayer" userId="a326b929-3d26-4d6e-90bf-184fb0fa8296" providerId="ADAL" clId="{0E0EE901-BAF6-454E-BFD3-2A92D6B148E5}" dt="2022-08-08T16:04:48.848" v="692" actId="26606"/>
          <ac:spMkLst>
            <pc:docMk/>
            <pc:sldMk cId="3916239474" sldId="278"/>
            <ac:spMk id="36" creationId="{E0CBAC23-2E3F-4A90-BA59-F8299F6A5439}"/>
          </ac:spMkLst>
        </pc:spChg>
        <pc:spChg chg="add del">
          <ac:chgData name="Anna Mayer" userId="a326b929-3d26-4d6e-90bf-184fb0fa8296" providerId="ADAL" clId="{0E0EE901-BAF6-454E-BFD3-2A92D6B148E5}" dt="2022-08-08T16:04:49.533" v="694" actId="26606"/>
          <ac:spMkLst>
            <pc:docMk/>
            <pc:sldMk cId="3916239474" sldId="278"/>
            <ac:spMk id="38" creationId="{C05CBC3C-2E5A-4839-8B9B-2E5A6ADF0F58}"/>
          </ac:spMkLst>
        </pc:spChg>
        <pc:spChg chg="add del">
          <ac:chgData name="Anna Mayer" userId="a326b929-3d26-4d6e-90bf-184fb0fa8296" providerId="ADAL" clId="{0E0EE901-BAF6-454E-BFD3-2A92D6B148E5}" dt="2022-08-08T16:04:49.533" v="694" actId="26606"/>
          <ac:spMkLst>
            <pc:docMk/>
            <pc:sldMk cId="3916239474" sldId="278"/>
            <ac:spMk id="39" creationId="{DB5B423A-57CC-4C58-AA26-8E2E862B03A0}"/>
          </ac:spMkLst>
        </pc:spChg>
        <pc:spChg chg="add">
          <ac:chgData name="Anna Mayer" userId="a326b929-3d26-4d6e-90bf-184fb0fa8296" providerId="ADAL" clId="{0E0EE901-BAF6-454E-BFD3-2A92D6B148E5}" dt="2022-08-08T16:04:49.554" v="695" actId="26606"/>
          <ac:spMkLst>
            <pc:docMk/>
            <pc:sldMk cId="3916239474" sldId="278"/>
            <ac:spMk id="41" creationId="{C05CBC3C-2E5A-4839-8B9B-2E5A6ADF0F58}"/>
          </ac:spMkLst>
        </pc:spChg>
        <pc:spChg chg="add">
          <ac:chgData name="Anna Mayer" userId="a326b929-3d26-4d6e-90bf-184fb0fa8296" providerId="ADAL" clId="{0E0EE901-BAF6-454E-BFD3-2A92D6B148E5}" dt="2022-08-08T16:04:49.554" v="695" actId="26606"/>
          <ac:spMkLst>
            <pc:docMk/>
            <pc:sldMk cId="3916239474" sldId="278"/>
            <ac:spMk id="42" creationId="{DB5B423A-57CC-4C58-AA26-8E2E862B03A0}"/>
          </ac:spMkLst>
        </pc:spChg>
        <pc:graphicFrameChg chg="add mod modGraphic">
          <ac:chgData name="Anna Mayer" userId="a326b929-3d26-4d6e-90bf-184fb0fa8296" providerId="ADAL" clId="{0E0EE901-BAF6-454E-BFD3-2A92D6B148E5}" dt="2022-08-08T16:04:49.554" v="695" actId="26606"/>
          <ac:graphicFrameMkLst>
            <pc:docMk/>
            <pc:sldMk cId="3916239474" sldId="278"/>
            <ac:graphicFrameMk id="5" creationId="{0287E7F3-D85C-9F3B-8A64-63F7173D697B}"/>
          </ac:graphicFrameMkLst>
        </pc:graphicFrameChg>
      </pc:sldChg>
      <pc:sldChg chg="addSp delSp modSp new mod setBg">
        <pc:chgData name="Anna Mayer" userId="a326b929-3d26-4d6e-90bf-184fb0fa8296" providerId="ADAL" clId="{0E0EE901-BAF6-454E-BFD3-2A92D6B148E5}" dt="2022-08-08T17:09:24.932" v="1112" actId="207"/>
        <pc:sldMkLst>
          <pc:docMk/>
          <pc:sldMk cId="4130942708" sldId="278"/>
        </pc:sldMkLst>
        <pc:spChg chg="add del mod">
          <ac:chgData name="Anna Mayer" userId="a326b929-3d26-4d6e-90bf-184fb0fa8296" providerId="ADAL" clId="{0E0EE901-BAF6-454E-BFD3-2A92D6B148E5}" dt="2022-08-08T16:12:53.677" v="790" actId="26606"/>
          <ac:spMkLst>
            <pc:docMk/>
            <pc:sldMk cId="4130942708" sldId="278"/>
            <ac:spMk id="2" creationId="{F25C83B0-BA18-4A0C-B4C6-5FA6A94C837F}"/>
          </ac:spMkLst>
        </pc:spChg>
        <pc:spChg chg="del mod">
          <ac:chgData name="Anna Mayer" userId="a326b929-3d26-4d6e-90bf-184fb0fa8296" providerId="ADAL" clId="{0E0EE901-BAF6-454E-BFD3-2A92D6B148E5}" dt="2022-08-08T16:06:26.480" v="752" actId="26606"/>
          <ac:spMkLst>
            <pc:docMk/>
            <pc:sldMk cId="4130942708" sldId="278"/>
            <ac:spMk id="3" creationId="{4BAC9C49-47C0-4D42-BD65-A1A25620C79A}"/>
          </ac:spMkLst>
        </pc:spChg>
        <pc:spChg chg="add del">
          <ac:chgData name="Anna Mayer" userId="a326b929-3d26-4d6e-90bf-184fb0fa8296" providerId="ADAL" clId="{0E0EE901-BAF6-454E-BFD3-2A92D6B148E5}" dt="2022-08-08T16:11:16.718" v="769" actId="26606"/>
          <ac:spMkLst>
            <pc:docMk/>
            <pc:sldMk cId="4130942708" sldId="278"/>
            <ac:spMk id="9" creationId="{C05CBC3C-2E5A-4839-8B9B-2E5A6ADF0F58}"/>
          </ac:spMkLst>
        </pc:spChg>
        <pc:spChg chg="add del">
          <ac:chgData name="Anna Mayer" userId="a326b929-3d26-4d6e-90bf-184fb0fa8296" providerId="ADAL" clId="{0E0EE901-BAF6-454E-BFD3-2A92D6B148E5}" dt="2022-08-08T16:11:16.718" v="769" actId="26606"/>
          <ac:spMkLst>
            <pc:docMk/>
            <pc:sldMk cId="4130942708" sldId="278"/>
            <ac:spMk id="11" creationId="{DB5B423A-57CC-4C58-AA26-8E2E862B03A0}"/>
          </ac:spMkLst>
        </pc:spChg>
        <pc:spChg chg="add del">
          <ac:chgData name="Anna Mayer" userId="a326b929-3d26-4d6e-90bf-184fb0fa8296" providerId="ADAL" clId="{0E0EE901-BAF6-454E-BFD3-2A92D6B148E5}" dt="2022-08-08T16:11:16.708" v="768" actId="26606"/>
          <ac:spMkLst>
            <pc:docMk/>
            <pc:sldMk cId="4130942708" sldId="278"/>
            <ac:spMk id="16" creationId="{DCC231C8-C761-4B31-9B1C-C6D19248C6B3}"/>
          </ac:spMkLst>
        </pc:spChg>
        <pc:spChg chg="add del">
          <ac:chgData name="Anna Mayer" userId="a326b929-3d26-4d6e-90bf-184fb0fa8296" providerId="ADAL" clId="{0E0EE901-BAF6-454E-BFD3-2A92D6B148E5}" dt="2022-08-08T16:11:50.086" v="781" actId="26606"/>
          <ac:spMkLst>
            <pc:docMk/>
            <pc:sldMk cId="4130942708" sldId="278"/>
            <ac:spMk id="18" creationId="{95DA4D23-37FC-4B90-8188-F0377C5FF44B}"/>
          </ac:spMkLst>
        </pc:spChg>
        <pc:spChg chg="add del">
          <ac:chgData name="Anna Mayer" userId="a326b929-3d26-4d6e-90bf-184fb0fa8296" providerId="ADAL" clId="{0E0EE901-BAF6-454E-BFD3-2A92D6B148E5}" dt="2022-08-08T16:11:50.086" v="781" actId="26606"/>
          <ac:spMkLst>
            <pc:docMk/>
            <pc:sldMk cId="4130942708" sldId="278"/>
            <ac:spMk id="19" creationId="{1825AC39-5F85-4CAA-8A81-A1287086B2B6}"/>
          </ac:spMkLst>
        </pc:spChg>
        <pc:spChg chg="add del">
          <ac:chgData name="Anna Mayer" userId="a326b929-3d26-4d6e-90bf-184fb0fa8296" providerId="ADAL" clId="{0E0EE901-BAF6-454E-BFD3-2A92D6B148E5}" dt="2022-08-08T16:11:50.086" v="781" actId="26606"/>
          <ac:spMkLst>
            <pc:docMk/>
            <pc:sldMk cId="4130942708" sldId="278"/>
            <ac:spMk id="20" creationId="{A7A4B465-FBCC-4CD4-89A1-82992A7B47FF}"/>
          </ac:spMkLst>
        </pc:spChg>
        <pc:spChg chg="add del">
          <ac:chgData name="Anna Mayer" userId="a326b929-3d26-4d6e-90bf-184fb0fa8296" providerId="ADAL" clId="{0E0EE901-BAF6-454E-BFD3-2A92D6B148E5}" dt="2022-08-08T16:11:50.086" v="781" actId="26606"/>
          <ac:spMkLst>
            <pc:docMk/>
            <pc:sldMk cId="4130942708" sldId="278"/>
            <ac:spMk id="22" creationId="{909E572F-9CDC-4214-9D42-FF0017649590}"/>
          </ac:spMkLst>
        </pc:spChg>
        <pc:spChg chg="add del">
          <ac:chgData name="Anna Mayer" userId="a326b929-3d26-4d6e-90bf-184fb0fa8296" providerId="ADAL" clId="{0E0EE901-BAF6-454E-BFD3-2A92D6B148E5}" dt="2022-08-08T16:12:53.677" v="790" actId="26606"/>
          <ac:spMkLst>
            <pc:docMk/>
            <pc:sldMk cId="4130942708" sldId="278"/>
            <ac:spMk id="27" creationId="{09821A95-4AEC-48B6-A584-7555C905667C}"/>
          </ac:spMkLst>
        </pc:spChg>
        <pc:spChg chg="add del">
          <ac:chgData name="Anna Mayer" userId="a326b929-3d26-4d6e-90bf-184fb0fa8296" providerId="ADAL" clId="{0E0EE901-BAF6-454E-BFD3-2A92D6B148E5}" dt="2022-08-08T16:12:48.503" v="787" actId="26606"/>
          <ac:spMkLst>
            <pc:docMk/>
            <pc:sldMk cId="4130942708" sldId="278"/>
            <ac:spMk id="36" creationId="{91F32EBA-ED97-466E-8CFA-8382584155D0}"/>
          </ac:spMkLst>
        </pc:spChg>
        <pc:spChg chg="add del">
          <ac:chgData name="Anna Mayer" userId="a326b929-3d26-4d6e-90bf-184fb0fa8296" providerId="ADAL" clId="{0E0EE901-BAF6-454E-BFD3-2A92D6B148E5}" dt="2022-08-08T16:12:48.503" v="787" actId="26606"/>
          <ac:spMkLst>
            <pc:docMk/>
            <pc:sldMk cId="4130942708" sldId="278"/>
            <ac:spMk id="38" creationId="{4300F7B2-2FBB-4B65-B588-6331766027CB}"/>
          </ac:spMkLst>
        </pc:spChg>
        <pc:spChg chg="add del">
          <ac:chgData name="Anna Mayer" userId="a326b929-3d26-4d6e-90bf-184fb0fa8296" providerId="ADAL" clId="{0E0EE901-BAF6-454E-BFD3-2A92D6B148E5}" dt="2022-08-08T16:12:48.503" v="787" actId="26606"/>
          <ac:spMkLst>
            <pc:docMk/>
            <pc:sldMk cId="4130942708" sldId="278"/>
            <ac:spMk id="40" creationId="{EFA5A327-531A-495C-BCA7-27F04811AF4B}"/>
          </ac:spMkLst>
        </pc:spChg>
        <pc:spChg chg="add del">
          <ac:chgData name="Anna Mayer" userId="a326b929-3d26-4d6e-90bf-184fb0fa8296" providerId="ADAL" clId="{0E0EE901-BAF6-454E-BFD3-2A92D6B148E5}" dt="2022-08-08T16:12:48.503" v="787" actId="26606"/>
          <ac:spMkLst>
            <pc:docMk/>
            <pc:sldMk cId="4130942708" sldId="278"/>
            <ac:spMk id="42" creationId="{09C89D1D-8C73-4FE3-BB9A-0A66D0F9C2FF}"/>
          </ac:spMkLst>
        </pc:spChg>
        <pc:spChg chg="add del">
          <ac:chgData name="Anna Mayer" userId="a326b929-3d26-4d6e-90bf-184fb0fa8296" providerId="ADAL" clId="{0E0EE901-BAF6-454E-BFD3-2A92D6B148E5}" dt="2022-08-08T16:12:53.639" v="789" actId="26606"/>
          <ac:spMkLst>
            <pc:docMk/>
            <pc:sldMk cId="4130942708" sldId="278"/>
            <ac:spMk id="44" creationId="{11C59EDF-5A1E-404D-B55D-8AEA5D8D6D62}"/>
          </ac:spMkLst>
        </pc:spChg>
        <pc:spChg chg="add del">
          <ac:chgData name="Anna Mayer" userId="a326b929-3d26-4d6e-90bf-184fb0fa8296" providerId="ADAL" clId="{0E0EE901-BAF6-454E-BFD3-2A92D6B148E5}" dt="2022-08-08T16:12:53.639" v="789" actId="26606"/>
          <ac:spMkLst>
            <pc:docMk/>
            <pc:sldMk cId="4130942708" sldId="278"/>
            <ac:spMk id="45" creationId="{FEE0385D-4151-43AA-9C6B-0365E103172D}"/>
          </ac:spMkLst>
        </pc:spChg>
        <pc:spChg chg="add">
          <ac:chgData name="Anna Mayer" userId="a326b929-3d26-4d6e-90bf-184fb0fa8296" providerId="ADAL" clId="{0E0EE901-BAF6-454E-BFD3-2A92D6B148E5}" dt="2022-08-08T16:12:53.677" v="790" actId="26606"/>
          <ac:spMkLst>
            <pc:docMk/>
            <pc:sldMk cId="4130942708" sldId="278"/>
            <ac:spMk id="47" creationId="{F34100BD-773A-4822-A05B-AEB7D41E9A3F}"/>
          </ac:spMkLst>
        </pc:spChg>
        <pc:spChg chg="add">
          <ac:chgData name="Anna Mayer" userId="a326b929-3d26-4d6e-90bf-184fb0fa8296" providerId="ADAL" clId="{0E0EE901-BAF6-454E-BFD3-2A92D6B148E5}" dt="2022-08-08T16:12:53.677" v="790" actId="26606"/>
          <ac:spMkLst>
            <pc:docMk/>
            <pc:sldMk cId="4130942708" sldId="278"/>
            <ac:spMk id="48" creationId="{EA2AEA56-4902-4CC1-A43B-1AC27C88CB90}"/>
          </ac:spMkLst>
        </pc:spChg>
        <pc:grpChg chg="add del">
          <ac:chgData name="Anna Mayer" userId="a326b929-3d26-4d6e-90bf-184fb0fa8296" providerId="ADAL" clId="{0E0EE901-BAF6-454E-BFD3-2A92D6B148E5}" dt="2022-08-08T16:12:53.677" v="790" actId="26606"/>
          <ac:grpSpMkLst>
            <pc:docMk/>
            <pc:sldMk cId="4130942708" sldId="278"/>
            <ac:grpSpMk id="29" creationId="{69996FAB-012A-4B0F-A158-D21B9D459FF5}"/>
          </ac:grpSpMkLst>
        </pc:grpChg>
        <pc:graphicFrameChg chg="add mod ord modGraphic">
          <ac:chgData name="Anna Mayer" userId="a326b929-3d26-4d6e-90bf-184fb0fa8296" providerId="ADAL" clId="{0E0EE901-BAF6-454E-BFD3-2A92D6B148E5}" dt="2022-08-08T17:09:24.932" v="1112" actId="207"/>
          <ac:graphicFrameMkLst>
            <pc:docMk/>
            <pc:sldMk cId="4130942708" sldId="278"/>
            <ac:graphicFrameMk id="5" creationId="{CC3D5D1A-5E7E-1A8C-113A-3400682FDD70}"/>
          </ac:graphicFrameMkLst>
        </pc:graphicFrameChg>
        <pc:picChg chg="add mod">
          <ac:chgData name="Anna Mayer" userId="a326b929-3d26-4d6e-90bf-184fb0fa8296" providerId="ADAL" clId="{0E0EE901-BAF6-454E-BFD3-2A92D6B148E5}" dt="2022-08-08T16:12:53.677" v="790" actId="26606"/>
          <ac:picMkLst>
            <pc:docMk/>
            <pc:sldMk cId="4130942708" sldId="278"/>
            <ac:picMk id="6" creationId="{6DAF3668-28C0-44C0-8FF6-2E0BE41A4064}"/>
          </ac:picMkLst>
        </pc:picChg>
        <pc:picChg chg="add mod">
          <ac:chgData name="Anna Mayer" userId="a326b929-3d26-4d6e-90bf-184fb0fa8296" providerId="ADAL" clId="{0E0EE901-BAF6-454E-BFD3-2A92D6B148E5}" dt="2022-08-08T16:58:21.641" v="1024"/>
          <ac:picMkLst>
            <pc:docMk/>
            <pc:sldMk cId="4130942708" sldId="278"/>
            <ac:picMk id="26" creationId="{F6F10D6A-B59B-429E-BC6A-24F09DC92FDE}"/>
          </ac:picMkLst>
        </pc:picChg>
      </pc:sldChg>
      <pc:sldChg chg="addSp delSp modSp new mod setBg addAnim delAnim modAnim">
        <pc:chgData name="Anna Mayer" userId="a326b929-3d26-4d6e-90bf-184fb0fa8296" providerId="ADAL" clId="{0E0EE901-BAF6-454E-BFD3-2A92D6B148E5}" dt="2022-08-08T19:33:13.052" v="1130" actId="1076"/>
        <pc:sldMkLst>
          <pc:docMk/>
          <pc:sldMk cId="326904703" sldId="279"/>
        </pc:sldMkLst>
        <pc:spChg chg="mod">
          <ac:chgData name="Anna Mayer" userId="a326b929-3d26-4d6e-90bf-184fb0fa8296" providerId="ADAL" clId="{0E0EE901-BAF6-454E-BFD3-2A92D6B148E5}" dt="2022-08-08T19:33:05.227" v="1129" actId="1076"/>
          <ac:spMkLst>
            <pc:docMk/>
            <pc:sldMk cId="326904703" sldId="279"/>
            <ac:spMk id="2" creationId="{945CC9AE-A4B5-432F-948C-D3F3C0A4FEAD}"/>
          </ac:spMkLst>
        </pc:spChg>
        <pc:spChg chg="mod ord">
          <ac:chgData name="Anna Mayer" userId="a326b929-3d26-4d6e-90bf-184fb0fa8296" providerId="ADAL" clId="{0E0EE901-BAF6-454E-BFD3-2A92D6B148E5}" dt="2022-08-08T19:33:13.052" v="1130" actId="1076"/>
          <ac:spMkLst>
            <pc:docMk/>
            <pc:sldMk cId="326904703" sldId="279"/>
            <ac:spMk id="3" creationId="{3B561A5D-1646-411E-AB1B-7CA3587D4637}"/>
          </ac:spMkLst>
        </pc:spChg>
        <pc:spChg chg="add del">
          <ac:chgData name="Anna Mayer" userId="a326b929-3d26-4d6e-90bf-184fb0fa8296" providerId="ADAL" clId="{0E0EE901-BAF6-454E-BFD3-2A92D6B148E5}" dt="2022-08-08T16:44:43.554" v="988" actId="26606"/>
          <ac:spMkLst>
            <pc:docMk/>
            <pc:sldMk cId="326904703" sldId="279"/>
            <ac:spMk id="9" creationId="{F8446B12-7391-4711-8B31-112A0B896C76}"/>
          </ac:spMkLst>
        </pc:spChg>
        <pc:spChg chg="add del">
          <ac:chgData name="Anna Mayer" userId="a326b929-3d26-4d6e-90bf-184fb0fa8296" providerId="ADAL" clId="{0E0EE901-BAF6-454E-BFD3-2A92D6B148E5}" dt="2022-08-08T16:54:22.934" v="1000" actId="26606"/>
          <ac:spMkLst>
            <pc:docMk/>
            <pc:sldMk cId="326904703" sldId="279"/>
            <ac:spMk id="15" creationId="{C475749F-F487-4EFB-ABC7-C1359590EB76}"/>
          </ac:spMkLst>
        </pc:spChg>
        <pc:spChg chg="add del">
          <ac:chgData name="Anna Mayer" userId="a326b929-3d26-4d6e-90bf-184fb0fa8296" providerId="ADAL" clId="{0E0EE901-BAF6-454E-BFD3-2A92D6B148E5}" dt="2022-08-08T16:45:25.427" v="993" actId="26606"/>
          <ac:spMkLst>
            <pc:docMk/>
            <pc:sldMk cId="326904703" sldId="279"/>
            <ac:spMk id="20" creationId="{870A1295-61BC-4214-AA3E-D396673024D0}"/>
          </ac:spMkLst>
        </pc:spChg>
        <pc:spChg chg="add del">
          <ac:chgData name="Anna Mayer" userId="a326b929-3d26-4d6e-90bf-184fb0fa8296" providerId="ADAL" clId="{0E0EE901-BAF6-454E-BFD3-2A92D6B148E5}" dt="2022-08-08T16:53:38.401" v="995" actId="26606"/>
          <ac:spMkLst>
            <pc:docMk/>
            <pc:sldMk cId="326904703" sldId="279"/>
            <ac:spMk id="28" creationId="{E2CFBC99-FB8F-41F7-A81D-A5288D688D79}"/>
          </ac:spMkLst>
        </pc:spChg>
        <pc:spChg chg="add del">
          <ac:chgData name="Anna Mayer" userId="a326b929-3d26-4d6e-90bf-184fb0fa8296" providerId="ADAL" clId="{0E0EE901-BAF6-454E-BFD3-2A92D6B148E5}" dt="2022-08-08T16:53:38.401" v="995" actId="26606"/>
          <ac:spMkLst>
            <pc:docMk/>
            <pc:sldMk cId="326904703" sldId="279"/>
            <ac:spMk id="29" creationId="{A435A76B-D478-4F38-9D76-040E49ADC674}"/>
          </ac:spMkLst>
        </pc:spChg>
        <pc:spChg chg="add del">
          <ac:chgData name="Anna Mayer" userId="a326b929-3d26-4d6e-90bf-184fb0fa8296" providerId="ADAL" clId="{0E0EE901-BAF6-454E-BFD3-2A92D6B148E5}" dt="2022-08-08T16:53:41.750" v="997" actId="26606"/>
          <ac:spMkLst>
            <pc:docMk/>
            <pc:sldMk cId="326904703" sldId="279"/>
            <ac:spMk id="31" creationId="{854DEE1C-7FD6-4FA0-A96A-BDF952F199AB}"/>
          </ac:spMkLst>
        </pc:spChg>
        <pc:spChg chg="add del">
          <ac:chgData name="Anna Mayer" userId="a326b929-3d26-4d6e-90bf-184fb0fa8296" providerId="ADAL" clId="{0E0EE901-BAF6-454E-BFD3-2A92D6B148E5}" dt="2022-08-08T16:54:22.926" v="999" actId="26606"/>
          <ac:spMkLst>
            <pc:docMk/>
            <pc:sldMk cId="326904703" sldId="279"/>
            <ac:spMk id="33" creationId="{CEBA909C-4BF1-43B3-A191-1F6BD1F816DF}"/>
          </ac:spMkLst>
        </pc:spChg>
        <pc:spChg chg="add">
          <ac:chgData name="Anna Mayer" userId="a326b929-3d26-4d6e-90bf-184fb0fa8296" providerId="ADAL" clId="{0E0EE901-BAF6-454E-BFD3-2A92D6B148E5}" dt="2022-08-08T16:54:22.934" v="1000" actId="26606"/>
          <ac:spMkLst>
            <pc:docMk/>
            <pc:sldMk cId="326904703" sldId="279"/>
            <ac:spMk id="35" creationId="{87CC2527-562A-4F69-B487-4371E5B243E7}"/>
          </ac:spMkLst>
        </pc:spChg>
        <pc:grpChg chg="add del">
          <ac:chgData name="Anna Mayer" userId="a326b929-3d26-4d6e-90bf-184fb0fa8296" providerId="ADAL" clId="{0E0EE901-BAF6-454E-BFD3-2A92D6B148E5}" dt="2022-08-08T16:44:43.554" v="988" actId="26606"/>
          <ac:grpSpMkLst>
            <pc:docMk/>
            <pc:sldMk cId="326904703" sldId="279"/>
            <ac:grpSpMk id="11" creationId="{4252769E-B9F0-4068-A645-5BBEF16E9C28}"/>
          </ac:grpSpMkLst>
        </pc:grpChg>
        <pc:grpChg chg="add del">
          <ac:chgData name="Anna Mayer" userId="a326b929-3d26-4d6e-90bf-184fb0fa8296" providerId="ADAL" clId="{0E0EE901-BAF6-454E-BFD3-2A92D6B148E5}" dt="2022-08-08T16:45:25.427" v="993" actId="26606"/>
          <ac:grpSpMkLst>
            <pc:docMk/>
            <pc:sldMk cId="326904703" sldId="279"/>
            <ac:grpSpMk id="22" creationId="{0B139475-2B26-4CA9-9413-DE741E49F7BB}"/>
          </ac:grpSpMkLst>
        </pc:grpChg>
        <pc:picChg chg="add mod ord">
          <ac:chgData name="Anna Mayer" userId="a326b929-3d26-4d6e-90bf-184fb0fa8296" providerId="ADAL" clId="{0E0EE901-BAF6-454E-BFD3-2A92D6B148E5}" dt="2022-08-08T16:54:22.934" v="1000" actId="26606"/>
          <ac:picMkLst>
            <pc:docMk/>
            <pc:sldMk cId="326904703" sldId="279"/>
            <ac:picMk id="4" creationId="{722F6919-818E-40C4-BF46-0260B14EB758}"/>
          </ac:picMkLst>
        </pc:picChg>
        <pc:cxnChg chg="add">
          <ac:chgData name="Anna Mayer" userId="a326b929-3d26-4d6e-90bf-184fb0fa8296" providerId="ADAL" clId="{0E0EE901-BAF6-454E-BFD3-2A92D6B148E5}" dt="2022-08-08T16:54:22.934" v="1000" actId="26606"/>
          <ac:cxnSpMkLst>
            <pc:docMk/>
            <pc:sldMk cId="326904703" sldId="279"/>
            <ac:cxnSpMk id="36" creationId="{BCDAEC91-5BCE-4B55-9CC0-43EF94CB734B}"/>
          </ac:cxnSpMkLst>
        </pc:cxnChg>
      </pc:sldChg>
      <pc:sldChg chg="modSp new del mod">
        <pc:chgData name="Anna Mayer" userId="a326b929-3d26-4d6e-90bf-184fb0fa8296" providerId="ADAL" clId="{0E0EE901-BAF6-454E-BFD3-2A92D6B148E5}" dt="2022-08-08T16:42:24.991" v="853" actId="2696"/>
        <pc:sldMkLst>
          <pc:docMk/>
          <pc:sldMk cId="580313392" sldId="279"/>
        </pc:sldMkLst>
        <pc:spChg chg="mod">
          <ac:chgData name="Anna Mayer" userId="a326b929-3d26-4d6e-90bf-184fb0fa8296" providerId="ADAL" clId="{0E0EE901-BAF6-454E-BFD3-2A92D6B148E5}" dt="2022-08-08T16:42:20.697" v="852" actId="20577"/>
          <ac:spMkLst>
            <pc:docMk/>
            <pc:sldMk cId="580313392" sldId="279"/>
            <ac:spMk id="2" creationId="{D25ECA04-0645-49B5-9810-0A7B843F77DE}"/>
          </ac:spMkLst>
        </pc:spChg>
      </pc:sldChg>
      <pc:sldMasterChg chg="setBg">
        <pc:chgData name="Anna Mayer" userId="a326b929-3d26-4d6e-90bf-184fb0fa8296" providerId="ADAL" clId="{0E0EE901-BAF6-454E-BFD3-2A92D6B148E5}" dt="2022-08-08T15:14:29.598" v="107"/>
        <pc:sldMasterMkLst>
          <pc:docMk/>
          <pc:sldMasterMk cId="2870930312" sldId="2147483648"/>
        </pc:sldMasterMkLst>
      </pc:sldMasterChg>
    </pc:docChg>
  </pc:docChgLst>
  <pc:docChgLst>
    <pc:chgData name="Anna Mayer" userId="a326b929-3d26-4d6e-90bf-184fb0fa8296" providerId="ADAL" clId="{58182BFC-5B11-432A-A57D-6E2E579F5F9B}"/>
    <pc:docChg chg="undo redo custSel addSld delSld modSld sldOrd">
      <pc:chgData name="Anna Mayer" userId="a326b929-3d26-4d6e-90bf-184fb0fa8296" providerId="ADAL" clId="{58182BFC-5B11-432A-A57D-6E2E579F5F9B}" dt="2023-03-06T17:48:11.532" v="9833" actId="20577"/>
      <pc:docMkLst>
        <pc:docMk/>
      </pc:docMkLst>
      <pc:sldChg chg="delSp modSp mod delAnim modAnim">
        <pc:chgData name="Anna Mayer" userId="a326b929-3d26-4d6e-90bf-184fb0fa8296" providerId="ADAL" clId="{58182BFC-5B11-432A-A57D-6E2E579F5F9B}" dt="2023-03-03T14:52:24.035" v="749" actId="1076"/>
        <pc:sldMkLst>
          <pc:docMk/>
          <pc:sldMk cId="2743287931" sldId="256"/>
        </pc:sldMkLst>
        <pc:spChg chg="mod">
          <ac:chgData name="Anna Mayer" userId="a326b929-3d26-4d6e-90bf-184fb0fa8296" providerId="ADAL" clId="{58182BFC-5B11-432A-A57D-6E2E579F5F9B}" dt="2023-03-03T14:52:24.035" v="749" actId="1076"/>
          <ac:spMkLst>
            <pc:docMk/>
            <pc:sldMk cId="2743287931" sldId="256"/>
            <ac:spMk id="2" creationId="{8D65DC84-C056-4314-A37E-F0DCDAB37B95}"/>
          </ac:spMkLst>
        </pc:spChg>
        <pc:spChg chg="del mod">
          <ac:chgData name="Anna Mayer" userId="a326b929-3d26-4d6e-90bf-184fb0fa8296" providerId="ADAL" clId="{58182BFC-5B11-432A-A57D-6E2E579F5F9B}" dt="2023-03-03T14:52:11.294" v="747" actId="478"/>
          <ac:spMkLst>
            <pc:docMk/>
            <pc:sldMk cId="2743287931" sldId="256"/>
            <ac:spMk id="3" creationId="{90C1EEAA-5F9C-428D-87C7-BA322B333657}"/>
          </ac:spMkLst>
        </pc:spChg>
      </pc:sldChg>
      <pc:sldChg chg="modSp mod modNotesTx">
        <pc:chgData name="Anna Mayer" userId="a326b929-3d26-4d6e-90bf-184fb0fa8296" providerId="ADAL" clId="{58182BFC-5B11-432A-A57D-6E2E579F5F9B}" dt="2023-03-06T17:48:06.478" v="9830" actId="20577"/>
        <pc:sldMkLst>
          <pc:docMk/>
          <pc:sldMk cId="1577423367" sldId="257"/>
        </pc:sldMkLst>
        <pc:spChg chg="mod">
          <ac:chgData name="Anna Mayer" userId="a326b929-3d26-4d6e-90bf-184fb0fa8296" providerId="ADAL" clId="{58182BFC-5B11-432A-A57D-6E2E579F5F9B}" dt="2023-03-03T14:55:27.936" v="915" actId="20577"/>
          <ac:spMkLst>
            <pc:docMk/>
            <pc:sldMk cId="1577423367" sldId="257"/>
            <ac:spMk id="3" creationId="{8C01FE41-1FA1-42A3-8AEF-339483AD495A}"/>
          </ac:spMkLst>
        </pc:spChg>
      </pc:sldChg>
      <pc:sldChg chg="modSp mod modNotesTx">
        <pc:chgData name="Anna Mayer" userId="a326b929-3d26-4d6e-90bf-184fb0fa8296" providerId="ADAL" clId="{58182BFC-5B11-432A-A57D-6E2E579F5F9B}" dt="2023-03-06T17:48:11.532" v="9833" actId="20577"/>
        <pc:sldMkLst>
          <pc:docMk/>
          <pc:sldMk cId="1627651674" sldId="258"/>
        </pc:sldMkLst>
        <pc:spChg chg="mod">
          <ac:chgData name="Anna Mayer" userId="a326b929-3d26-4d6e-90bf-184fb0fa8296" providerId="ADAL" clId="{58182BFC-5B11-432A-A57D-6E2E579F5F9B}" dt="2023-03-03T15:03:05.794" v="1516" actId="1076"/>
          <ac:spMkLst>
            <pc:docMk/>
            <pc:sldMk cId="1627651674" sldId="258"/>
            <ac:spMk id="2" creationId="{AEDE9911-D8D8-49D4-9B39-D78B3CEC1B15}"/>
          </ac:spMkLst>
        </pc:spChg>
        <pc:spChg chg="mod">
          <ac:chgData name="Anna Mayer" userId="a326b929-3d26-4d6e-90bf-184fb0fa8296" providerId="ADAL" clId="{58182BFC-5B11-432A-A57D-6E2E579F5F9B}" dt="2023-03-03T15:03:09.035" v="1517" actId="1076"/>
          <ac:spMkLst>
            <pc:docMk/>
            <pc:sldMk cId="1627651674" sldId="258"/>
            <ac:spMk id="3" creationId="{B58F84F2-B419-4008-87B1-6329EAD5D32F}"/>
          </ac:spMkLst>
        </pc:spChg>
      </pc:sldChg>
      <pc:sldChg chg="modSp mod modNotesTx">
        <pc:chgData name="Anna Mayer" userId="a326b929-3d26-4d6e-90bf-184fb0fa8296" providerId="ADAL" clId="{58182BFC-5B11-432A-A57D-6E2E579F5F9B}" dt="2023-03-03T15:02:48.341" v="1515" actId="27636"/>
        <pc:sldMkLst>
          <pc:docMk/>
          <pc:sldMk cId="3514914308" sldId="259"/>
        </pc:sldMkLst>
        <pc:spChg chg="mod">
          <ac:chgData name="Anna Mayer" userId="a326b929-3d26-4d6e-90bf-184fb0fa8296" providerId="ADAL" clId="{58182BFC-5B11-432A-A57D-6E2E579F5F9B}" dt="2023-03-03T15:02:48.341" v="1515" actId="27636"/>
          <ac:spMkLst>
            <pc:docMk/>
            <pc:sldMk cId="3514914308" sldId="259"/>
            <ac:spMk id="19" creationId="{ACC5199A-1089-47A0-9688-63E9642EF83E}"/>
          </ac:spMkLst>
        </pc:spChg>
      </pc:sldChg>
      <pc:sldChg chg="modSp modNotesTx">
        <pc:chgData name="Anna Mayer" userId="a326b929-3d26-4d6e-90bf-184fb0fa8296" providerId="ADAL" clId="{58182BFC-5B11-432A-A57D-6E2E579F5F9B}" dt="2023-03-03T15:11:18.693" v="1627" actId="20577"/>
        <pc:sldMkLst>
          <pc:docMk/>
          <pc:sldMk cId="2557757865" sldId="260"/>
        </pc:sldMkLst>
        <pc:graphicFrameChg chg="mod">
          <ac:chgData name="Anna Mayer" userId="a326b929-3d26-4d6e-90bf-184fb0fa8296" providerId="ADAL" clId="{58182BFC-5B11-432A-A57D-6E2E579F5F9B}" dt="2023-03-03T15:11:18.693" v="1627" actId="20577"/>
          <ac:graphicFrameMkLst>
            <pc:docMk/>
            <pc:sldMk cId="2557757865" sldId="260"/>
            <ac:graphicFrameMk id="5" creationId="{83C0408E-1AA7-547B-CB29-F71B169D3263}"/>
          </ac:graphicFrameMkLst>
        </pc:graphicFrameChg>
      </pc:sldChg>
      <pc:sldChg chg="modSp mod">
        <pc:chgData name="Anna Mayer" userId="a326b929-3d26-4d6e-90bf-184fb0fa8296" providerId="ADAL" clId="{58182BFC-5B11-432A-A57D-6E2E579F5F9B}" dt="2023-03-03T15:12:18.879" v="1654" actId="20577"/>
        <pc:sldMkLst>
          <pc:docMk/>
          <pc:sldMk cId="511151100" sldId="261"/>
        </pc:sldMkLst>
        <pc:spChg chg="mod">
          <ac:chgData name="Anna Mayer" userId="a326b929-3d26-4d6e-90bf-184fb0fa8296" providerId="ADAL" clId="{58182BFC-5B11-432A-A57D-6E2E579F5F9B}" dt="2023-03-03T15:12:18.879" v="1654" actId="20577"/>
          <ac:spMkLst>
            <pc:docMk/>
            <pc:sldMk cId="511151100" sldId="261"/>
            <ac:spMk id="3" creationId="{14C0A2E7-5708-4A55-B3B0-5AAC148794A2}"/>
          </ac:spMkLst>
        </pc:spChg>
      </pc:sldChg>
      <pc:sldChg chg="modSp modNotesTx">
        <pc:chgData name="Anna Mayer" userId="a326b929-3d26-4d6e-90bf-184fb0fa8296" providerId="ADAL" clId="{58182BFC-5B11-432A-A57D-6E2E579F5F9B}" dt="2023-03-03T16:27:24.610" v="5797" actId="20577"/>
        <pc:sldMkLst>
          <pc:docMk/>
          <pc:sldMk cId="808356644" sldId="262"/>
        </pc:sldMkLst>
        <pc:graphicFrameChg chg="mod">
          <ac:chgData name="Anna Mayer" userId="a326b929-3d26-4d6e-90bf-184fb0fa8296" providerId="ADAL" clId="{58182BFC-5B11-432A-A57D-6E2E579F5F9B}" dt="2023-03-03T16:27:24.610" v="5797" actId="20577"/>
          <ac:graphicFrameMkLst>
            <pc:docMk/>
            <pc:sldMk cId="808356644" sldId="262"/>
            <ac:graphicFrameMk id="5" creationId="{28DB13E3-0545-A47A-2D38-8B801039AA03}"/>
          </ac:graphicFrameMkLst>
        </pc:graphicFrameChg>
      </pc:sldChg>
      <pc:sldChg chg="addSp modSp mod modTransition modAnim modNotesTx">
        <pc:chgData name="Anna Mayer" userId="a326b929-3d26-4d6e-90bf-184fb0fa8296" providerId="ADAL" clId="{58182BFC-5B11-432A-A57D-6E2E579F5F9B}" dt="2023-03-03T16:47:52.264" v="8311"/>
        <pc:sldMkLst>
          <pc:docMk/>
          <pc:sldMk cId="414025862" sldId="264"/>
        </pc:sldMkLst>
        <pc:spChg chg="mod">
          <ac:chgData name="Anna Mayer" userId="a326b929-3d26-4d6e-90bf-184fb0fa8296" providerId="ADAL" clId="{58182BFC-5B11-432A-A57D-6E2E579F5F9B}" dt="2023-03-03T16:35:22.510" v="6809" actId="20577"/>
          <ac:spMkLst>
            <pc:docMk/>
            <pc:sldMk cId="414025862" sldId="264"/>
            <ac:spMk id="2" creationId="{96F2E99F-1BE6-47F6-8A22-9AD19346DA57}"/>
          </ac:spMkLst>
        </pc:spChg>
        <pc:spChg chg="mod">
          <ac:chgData name="Anna Mayer" userId="a326b929-3d26-4d6e-90bf-184fb0fa8296" providerId="ADAL" clId="{58182BFC-5B11-432A-A57D-6E2E579F5F9B}" dt="2023-03-03T16:46:55.140" v="8308" actId="27636"/>
          <ac:spMkLst>
            <pc:docMk/>
            <pc:sldMk cId="414025862" sldId="264"/>
            <ac:spMk id="3" creationId="{8BB9ADD2-352E-4B1D-BEDA-CEAA8384660A}"/>
          </ac:spMkLst>
        </pc:spChg>
        <pc:spChg chg="add mod">
          <ac:chgData name="Anna Mayer" userId="a326b929-3d26-4d6e-90bf-184fb0fa8296" providerId="ADAL" clId="{58182BFC-5B11-432A-A57D-6E2E579F5F9B}" dt="2023-03-03T16:45:22.255" v="8232" actId="20577"/>
          <ac:spMkLst>
            <pc:docMk/>
            <pc:sldMk cId="414025862" sldId="264"/>
            <ac:spMk id="4" creationId="{32045DBE-0F33-0542-A334-B937978C9AF1}"/>
          </ac:spMkLst>
        </pc:spChg>
      </pc:sldChg>
      <pc:sldChg chg="modSp modNotesTx">
        <pc:chgData name="Anna Mayer" userId="a326b929-3d26-4d6e-90bf-184fb0fa8296" providerId="ADAL" clId="{58182BFC-5B11-432A-A57D-6E2E579F5F9B}" dt="2023-03-03T16:29:22.929" v="5819" actId="20577"/>
        <pc:sldMkLst>
          <pc:docMk/>
          <pc:sldMk cId="2185002890" sldId="265"/>
        </pc:sldMkLst>
        <pc:graphicFrameChg chg="mod">
          <ac:chgData name="Anna Mayer" userId="a326b929-3d26-4d6e-90bf-184fb0fa8296" providerId="ADAL" clId="{58182BFC-5B11-432A-A57D-6E2E579F5F9B}" dt="2023-03-03T16:29:04.086" v="5817" actId="20577"/>
          <ac:graphicFrameMkLst>
            <pc:docMk/>
            <pc:sldMk cId="2185002890" sldId="265"/>
            <ac:graphicFrameMk id="5" creationId="{BA5BA0DE-E244-C51E-5679-E81DC487F26F}"/>
          </ac:graphicFrameMkLst>
        </pc:graphicFrameChg>
      </pc:sldChg>
      <pc:sldChg chg="modSp mod ord modNotesTx">
        <pc:chgData name="Anna Mayer" userId="a326b929-3d26-4d6e-90bf-184fb0fa8296" providerId="ADAL" clId="{58182BFC-5B11-432A-A57D-6E2E579F5F9B}" dt="2023-03-03T16:53:41.944" v="8652" actId="20577"/>
        <pc:sldMkLst>
          <pc:docMk/>
          <pc:sldMk cId="1067214952" sldId="266"/>
        </pc:sldMkLst>
        <pc:spChg chg="mod">
          <ac:chgData name="Anna Mayer" userId="a326b929-3d26-4d6e-90bf-184fb0fa8296" providerId="ADAL" clId="{58182BFC-5B11-432A-A57D-6E2E579F5F9B}" dt="2023-03-03T16:53:41.944" v="8652" actId="20577"/>
          <ac:spMkLst>
            <pc:docMk/>
            <pc:sldMk cId="1067214952" sldId="266"/>
            <ac:spMk id="3" creationId="{CE7B0786-AB4E-414E-A475-44CA6515381D}"/>
          </ac:spMkLst>
        </pc:spChg>
      </pc:sldChg>
      <pc:sldChg chg="del">
        <pc:chgData name="Anna Mayer" userId="a326b929-3d26-4d6e-90bf-184fb0fa8296" providerId="ADAL" clId="{58182BFC-5B11-432A-A57D-6E2E579F5F9B}" dt="2023-03-03T16:48:32.770" v="8312" actId="2696"/>
        <pc:sldMkLst>
          <pc:docMk/>
          <pc:sldMk cId="1488735428" sldId="267"/>
        </pc:sldMkLst>
      </pc:sldChg>
      <pc:sldChg chg="del">
        <pc:chgData name="Anna Mayer" userId="a326b929-3d26-4d6e-90bf-184fb0fa8296" providerId="ADAL" clId="{58182BFC-5B11-432A-A57D-6E2E579F5F9B}" dt="2023-03-03T16:49:01.739" v="8313" actId="2696"/>
        <pc:sldMkLst>
          <pc:docMk/>
          <pc:sldMk cId="523511126" sldId="268"/>
        </pc:sldMkLst>
      </pc:sldChg>
      <pc:sldChg chg="modSp mod modNotesTx">
        <pc:chgData name="Anna Mayer" userId="a326b929-3d26-4d6e-90bf-184fb0fa8296" providerId="ADAL" clId="{58182BFC-5B11-432A-A57D-6E2E579F5F9B}" dt="2023-03-03T16:50:32.430" v="8567" actId="20577"/>
        <pc:sldMkLst>
          <pc:docMk/>
          <pc:sldMk cId="879950219" sldId="269"/>
        </pc:sldMkLst>
        <pc:spChg chg="mod">
          <ac:chgData name="Anna Mayer" userId="a326b929-3d26-4d6e-90bf-184fb0fa8296" providerId="ADAL" clId="{58182BFC-5B11-432A-A57D-6E2E579F5F9B}" dt="2023-03-03T16:50:27.138" v="8566" actId="20577"/>
          <ac:spMkLst>
            <pc:docMk/>
            <pc:sldMk cId="879950219" sldId="269"/>
            <ac:spMk id="3" creationId="{5E03E3CE-1749-4E8A-A2ED-483E68C09956}"/>
          </ac:spMkLst>
        </pc:spChg>
      </pc:sldChg>
      <pc:sldChg chg="modSp mod">
        <pc:chgData name="Anna Mayer" userId="a326b929-3d26-4d6e-90bf-184fb0fa8296" providerId="ADAL" clId="{58182BFC-5B11-432A-A57D-6E2E579F5F9B}" dt="2023-03-03T17:34:24.078" v="9306" actId="20577"/>
        <pc:sldMkLst>
          <pc:docMk/>
          <pc:sldMk cId="4281027213" sldId="270"/>
        </pc:sldMkLst>
        <pc:spChg chg="mod">
          <ac:chgData name="Anna Mayer" userId="a326b929-3d26-4d6e-90bf-184fb0fa8296" providerId="ADAL" clId="{58182BFC-5B11-432A-A57D-6E2E579F5F9B}" dt="2023-03-03T16:51:31.608" v="8616" actId="1076"/>
          <ac:spMkLst>
            <pc:docMk/>
            <pc:sldMk cId="4281027213" sldId="270"/>
            <ac:spMk id="2" creationId="{35EDC862-4806-48E8-ACE8-A0E8910A3AAD}"/>
          </ac:spMkLst>
        </pc:spChg>
        <pc:spChg chg="mod">
          <ac:chgData name="Anna Mayer" userId="a326b929-3d26-4d6e-90bf-184fb0fa8296" providerId="ADAL" clId="{58182BFC-5B11-432A-A57D-6E2E579F5F9B}" dt="2023-03-03T17:34:24.078" v="9306" actId="20577"/>
          <ac:spMkLst>
            <pc:docMk/>
            <pc:sldMk cId="4281027213" sldId="270"/>
            <ac:spMk id="3" creationId="{C77A941B-FB99-4292-B09D-F89B77F59FDB}"/>
          </ac:spMkLst>
        </pc:spChg>
        <pc:picChg chg="mod">
          <ac:chgData name="Anna Mayer" userId="a326b929-3d26-4d6e-90bf-184fb0fa8296" providerId="ADAL" clId="{58182BFC-5B11-432A-A57D-6E2E579F5F9B}" dt="2023-03-03T16:50:52.119" v="8571" actId="1076"/>
          <ac:picMkLst>
            <pc:docMk/>
            <pc:sldMk cId="4281027213" sldId="270"/>
            <ac:picMk id="5" creationId="{FAA5D1EC-5F30-4545-A62E-918A3418E38A}"/>
          </ac:picMkLst>
        </pc:picChg>
      </pc:sldChg>
      <pc:sldChg chg="addSp modSp mod">
        <pc:chgData name="Anna Mayer" userId="a326b929-3d26-4d6e-90bf-184fb0fa8296" providerId="ADAL" clId="{58182BFC-5B11-432A-A57D-6E2E579F5F9B}" dt="2023-03-03T14:54:04.500" v="901" actId="1076"/>
        <pc:sldMkLst>
          <pc:docMk/>
          <pc:sldMk cId="1544345797" sldId="271"/>
        </pc:sldMkLst>
        <pc:spChg chg="mod">
          <ac:chgData name="Anna Mayer" userId="a326b929-3d26-4d6e-90bf-184fb0fa8296" providerId="ADAL" clId="{58182BFC-5B11-432A-A57D-6E2E579F5F9B}" dt="2023-03-03T14:53:18.950" v="764" actId="1076"/>
          <ac:spMkLst>
            <pc:docMk/>
            <pc:sldMk cId="1544345797" sldId="271"/>
            <ac:spMk id="2" creationId="{46751F5E-6669-445E-8DDA-FC1564346FA0}"/>
          </ac:spMkLst>
        </pc:spChg>
        <pc:spChg chg="mod">
          <ac:chgData name="Anna Mayer" userId="a326b929-3d26-4d6e-90bf-184fb0fa8296" providerId="ADAL" clId="{58182BFC-5B11-432A-A57D-6E2E579F5F9B}" dt="2023-03-03T14:52:57.483" v="762" actId="1076"/>
          <ac:spMkLst>
            <pc:docMk/>
            <pc:sldMk cId="1544345797" sldId="271"/>
            <ac:spMk id="3" creationId="{81A1FA10-7B00-431A-BA46-10CC98E23583}"/>
          </ac:spMkLst>
        </pc:spChg>
        <pc:spChg chg="add mod">
          <ac:chgData name="Anna Mayer" userId="a326b929-3d26-4d6e-90bf-184fb0fa8296" providerId="ADAL" clId="{58182BFC-5B11-432A-A57D-6E2E579F5F9B}" dt="2023-03-03T14:54:04.500" v="901" actId="1076"/>
          <ac:spMkLst>
            <pc:docMk/>
            <pc:sldMk cId="1544345797" sldId="271"/>
            <ac:spMk id="5" creationId="{F7EECACB-11BF-9873-AE23-5E618448E545}"/>
          </ac:spMkLst>
        </pc:spChg>
        <pc:picChg chg="mod">
          <ac:chgData name="Anna Mayer" userId="a326b929-3d26-4d6e-90bf-184fb0fa8296" providerId="ADAL" clId="{58182BFC-5B11-432A-A57D-6E2E579F5F9B}" dt="2023-03-03T14:53:15.100" v="763" actId="1076"/>
          <ac:picMkLst>
            <pc:docMk/>
            <pc:sldMk cId="1544345797" sldId="271"/>
            <ac:picMk id="4" creationId="{105E7819-840F-4CC8-B0DC-E9EF28671FD6}"/>
          </ac:picMkLst>
        </pc:picChg>
      </pc:sldChg>
      <pc:sldChg chg="modNotesTx">
        <pc:chgData name="Anna Mayer" userId="a326b929-3d26-4d6e-90bf-184fb0fa8296" providerId="ADAL" clId="{58182BFC-5B11-432A-A57D-6E2E579F5F9B}" dt="2023-03-02T20:46:24.754" v="296" actId="20577"/>
        <pc:sldMkLst>
          <pc:docMk/>
          <pc:sldMk cId="2178710304" sldId="272"/>
        </pc:sldMkLst>
      </pc:sldChg>
      <pc:sldChg chg="modSp mod modNotesTx">
        <pc:chgData name="Anna Mayer" userId="a326b929-3d26-4d6e-90bf-184fb0fa8296" providerId="ADAL" clId="{58182BFC-5B11-432A-A57D-6E2E579F5F9B}" dt="2023-03-03T17:55:11.523" v="9813" actId="404"/>
        <pc:sldMkLst>
          <pc:docMk/>
          <pc:sldMk cId="1770817137" sldId="273"/>
        </pc:sldMkLst>
        <pc:graphicFrameChg chg="mod modGraphic">
          <ac:chgData name="Anna Mayer" userId="a326b929-3d26-4d6e-90bf-184fb0fa8296" providerId="ADAL" clId="{58182BFC-5B11-432A-A57D-6E2E579F5F9B}" dt="2023-03-03T17:55:11.523" v="9813" actId="404"/>
          <ac:graphicFrameMkLst>
            <pc:docMk/>
            <pc:sldMk cId="1770817137" sldId="273"/>
            <ac:graphicFrameMk id="20" creationId="{D35DDB8A-84EA-B5C6-54CE-F0314AD7D17B}"/>
          </ac:graphicFrameMkLst>
        </pc:graphicFrameChg>
      </pc:sldChg>
      <pc:sldChg chg="modSp mod modNotesTx">
        <pc:chgData name="Anna Mayer" userId="a326b929-3d26-4d6e-90bf-184fb0fa8296" providerId="ADAL" clId="{58182BFC-5B11-432A-A57D-6E2E579F5F9B}" dt="2023-03-03T15:26:17.533" v="3919" actId="20577"/>
        <pc:sldMkLst>
          <pc:docMk/>
          <pc:sldMk cId="2503265293" sldId="274"/>
        </pc:sldMkLst>
        <pc:spChg chg="mod">
          <ac:chgData name="Anna Mayer" userId="a326b929-3d26-4d6e-90bf-184fb0fa8296" providerId="ADAL" clId="{58182BFC-5B11-432A-A57D-6E2E579F5F9B}" dt="2023-03-03T15:26:17.533" v="3919" actId="20577"/>
          <ac:spMkLst>
            <pc:docMk/>
            <pc:sldMk cId="2503265293" sldId="274"/>
            <ac:spMk id="3" creationId="{61CBA8E9-A564-4EE8-9EB2-85A2B42BF67C}"/>
          </ac:spMkLst>
        </pc:spChg>
      </pc:sldChg>
      <pc:sldChg chg="modSp mod modNotesTx">
        <pc:chgData name="Anna Mayer" userId="a326b929-3d26-4d6e-90bf-184fb0fa8296" providerId="ADAL" clId="{58182BFC-5B11-432A-A57D-6E2E579F5F9B}" dt="2023-03-03T16:09:20.427" v="4468" actId="20577"/>
        <pc:sldMkLst>
          <pc:docMk/>
          <pc:sldMk cId="3841779820" sldId="275"/>
        </pc:sldMkLst>
        <pc:spChg chg="mod">
          <ac:chgData name="Anna Mayer" userId="a326b929-3d26-4d6e-90bf-184fb0fa8296" providerId="ADAL" clId="{58182BFC-5B11-432A-A57D-6E2E579F5F9B}" dt="2023-03-03T16:07:20.298" v="4021" actId="20577"/>
          <ac:spMkLst>
            <pc:docMk/>
            <pc:sldMk cId="3841779820" sldId="275"/>
            <ac:spMk id="2" creationId="{76E0FFD5-FAC9-452B-8743-36CE73E21362}"/>
          </ac:spMkLst>
        </pc:spChg>
      </pc:sldChg>
      <pc:sldChg chg="modSp mod">
        <pc:chgData name="Anna Mayer" userId="a326b929-3d26-4d6e-90bf-184fb0fa8296" providerId="ADAL" clId="{58182BFC-5B11-432A-A57D-6E2E579F5F9B}" dt="2023-03-02T20:53:00.934" v="383" actId="20577"/>
        <pc:sldMkLst>
          <pc:docMk/>
          <pc:sldMk cId="764233146" sldId="276"/>
        </pc:sldMkLst>
        <pc:spChg chg="mod">
          <ac:chgData name="Anna Mayer" userId="a326b929-3d26-4d6e-90bf-184fb0fa8296" providerId="ADAL" clId="{58182BFC-5B11-432A-A57D-6E2E579F5F9B}" dt="2023-03-02T20:51:25.732" v="341" actId="20577"/>
          <ac:spMkLst>
            <pc:docMk/>
            <pc:sldMk cId="764233146" sldId="276"/>
            <ac:spMk id="2" creationId="{59D37324-ABED-441E-8BEC-88F00606BB96}"/>
          </ac:spMkLst>
        </pc:spChg>
        <pc:spChg chg="mod">
          <ac:chgData name="Anna Mayer" userId="a326b929-3d26-4d6e-90bf-184fb0fa8296" providerId="ADAL" clId="{58182BFC-5B11-432A-A57D-6E2E579F5F9B}" dt="2023-03-02T20:53:00.934" v="383" actId="20577"/>
          <ac:spMkLst>
            <pc:docMk/>
            <pc:sldMk cId="764233146" sldId="276"/>
            <ac:spMk id="3" creationId="{986079DB-1B39-4588-8E73-CBAF9D6BA8F4}"/>
          </ac:spMkLst>
        </pc:spChg>
      </pc:sldChg>
      <pc:sldChg chg="addSp modSp mod">
        <pc:chgData name="Anna Mayer" userId="a326b929-3d26-4d6e-90bf-184fb0fa8296" providerId="ADAL" clId="{58182BFC-5B11-432A-A57D-6E2E579F5F9B}" dt="2023-03-03T16:20:14.375" v="5782" actId="20577"/>
        <pc:sldMkLst>
          <pc:docMk/>
          <pc:sldMk cId="3493802131" sldId="277"/>
        </pc:sldMkLst>
        <pc:spChg chg="mod">
          <ac:chgData name="Anna Mayer" userId="a326b929-3d26-4d6e-90bf-184fb0fa8296" providerId="ADAL" clId="{58182BFC-5B11-432A-A57D-6E2E579F5F9B}" dt="2023-03-03T16:19:18.864" v="5626" actId="1076"/>
          <ac:spMkLst>
            <pc:docMk/>
            <pc:sldMk cId="3493802131" sldId="277"/>
            <ac:spMk id="2" creationId="{77B35F25-BFBF-4A58-8D1E-7CE057A0CA60}"/>
          </ac:spMkLst>
        </pc:spChg>
        <pc:spChg chg="mod">
          <ac:chgData name="Anna Mayer" userId="a326b929-3d26-4d6e-90bf-184fb0fa8296" providerId="ADAL" clId="{58182BFC-5B11-432A-A57D-6E2E579F5F9B}" dt="2023-03-03T16:19:06.682" v="5623" actId="1076"/>
          <ac:spMkLst>
            <pc:docMk/>
            <pc:sldMk cId="3493802131" sldId="277"/>
            <ac:spMk id="3" creationId="{65DF44B9-94A1-4103-A3E5-AEAB4103D168}"/>
          </ac:spMkLst>
        </pc:spChg>
        <pc:spChg chg="add mod">
          <ac:chgData name="Anna Mayer" userId="a326b929-3d26-4d6e-90bf-184fb0fa8296" providerId="ADAL" clId="{58182BFC-5B11-432A-A57D-6E2E579F5F9B}" dt="2023-03-03T16:20:14.375" v="5782" actId="20577"/>
          <ac:spMkLst>
            <pc:docMk/>
            <pc:sldMk cId="3493802131" sldId="277"/>
            <ac:spMk id="5" creationId="{ABE6843B-83CE-F9BB-0797-944933036DFB}"/>
          </ac:spMkLst>
        </pc:spChg>
        <pc:picChg chg="mod">
          <ac:chgData name="Anna Mayer" userId="a326b929-3d26-4d6e-90bf-184fb0fa8296" providerId="ADAL" clId="{58182BFC-5B11-432A-A57D-6E2E579F5F9B}" dt="2023-03-03T16:19:15.940" v="5625" actId="1076"/>
          <ac:picMkLst>
            <pc:docMk/>
            <pc:sldMk cId="3493802131" sldId="277"/>
            <ac:picMk id="4" creationId="{666108C3-F755-42AB-9B2D-C0EB96E8F344}"/>
          </ac:picMkLst>
        </pc:picChg>
      </pc:sldChg>
      <pc:sldChg chg="modSp">
        <pc:chgData name="Anna Mayer" userId="a326b929-3d26-4d6e-90bf-184fb0fa8296" providerId="ADAL" clId="{58182BFC-5B11-432A-A57D-6E2E579F5F9B}" dt="2023-03-03T16:53:04.716" v="8620" actId="20577"/>
        <pc:sldMkLst>
          <pc:docMk/>
          <pc:sldMk cId="4130942708" sldId="278"/>
        </pc:sldMkLst>
        <pc:graphicFrameChg chg="mod">
          <ac:chgData name="Anna Mayer" userId="a326b929-3d26-4d6e-90bf-184fb0fa8296" providerId="ADAL" clId="{58182BFC-5B11-432A-A57D-6E2E579F5F9B}" dt="2023-03-03T16:53:04.716" v="8620" actId="20577"/>
          <ac:graphicFrameMkLst>
            <pc:docMk/>
            <pc:sldMk cId="4130942708" sldId="278"/>
            <ac:graphicFrameMk id="5" creationId="{CC3D5D1A-5E7E-1A8C-113A-3400682FDD70}"/>
          </ac:graphicFrameMkLst>
        </pc:graphicFrameChg>
      </pc:sldChg>
      <pc:sldChg chg="addSp modSp mod">
        <pc:chgData name="Anna Mayer" userId="a326b929-3d26-4d6e-90bf-184fb0fa8296" providerId="ADAL" clId="{58182BFC-5B11-432A-A57D-6E2E579F5F9B}" dt="2023-03-06T14:42:08.536" v="9828" actId="20577"/>
        <pc:sldMkLst>
          <pc:docMk/>
          <pc:sldMk cId="2567462797" sldId="284"/>
        </pc:sldMkLst>
        <pc:spChg chg="mod">
          <ac:chgData name="Anna Mayer" userId="a326b929-3d26-4d6e-90bf-184fb0fa8296" providerId="ADAL" clId="{58182BFC-5B11-432A-A57D-6E2E579F5F9B}" dt="2023-03-03T17:49:05.866" v="9416" actId="27636"/>
          <ac:spMkLst>
            <pc:docMk/>
            <pc:sldMk cId="2567462797" sldId="284"/>
            <ac:spMk id="2" creationId="{77B35F25-BFBF-4A58-8D1E-7CE057A0CA60}"/>
          </ac:spMkLst>
        </pc:spChg>
        <pc:spChg chg="mod">
          <ac:chgData name="Anna Mayer" userId="a326b929-3d26-4d6e-90bf-184fb0fa8296" providerId="ADAL" clId="{58182BFC-5B11-432A-A57D-6E2E579F5F9B}" dt="2023-03-06T14:42:08.536" v="9828" actId="20577"/>
          <ac:spMkLst>
            <pc:docMk/>
            <pc:sldMk cId="2567462797" sldId="284"/>
            <ac:spMk id="3" creationId="{65DF44B9-94A1-4103-A3E5-AEAB4103D168}"/>
          </ac:spMkLst>
        </pc:spChg>
        <pc:spChg chg="add mod">
          <ac:chgData name="Anna Mayer" userId="a326b929-3d26-4d6e-90bf-184fb0fa8296" providerId="ADAL" clId="{58182BFC-5B11-432A-A57D-6E2E579F5F9B}" dt="2023-03-03T17:50:14.662" v="9626" actId="1076"/>
          <ac:spMkLst>
            <pc:docMk/>
            <pc:sldMk cId="2567462797" sldId="284"/>
            <ac:spMk id="5" creationId="{820CB25C-C1B7-94EA-3B1C-E776792ECF2E}"/>
          </ac:spMkLst>
        </pc:spChg>
      </pc:sldChg>
      <pc:sldChg chg="modSp">
        <pc:chgData name="Anna Mayer" userId="a326b929-3d26-4d6e-90bf-184fb0fa8296" providerId="ADAL" clId="{58182BFC-5B11-432A-A57D-6E2E579F5F9B}" dt="2023-03-03T17:53:05.896" v="9787" actId="20577"/>
        <pc:sldMkLst>
          <pc:docMk/>
          <pc:sldMk cId="3124708723" sldId="285"/>
        </pc:sldMkLst>
        <pc:graphicFrameChg chg="mod">
          <ac:chgData name="Anna Mayer" userId="a326b929-3d26-4d6e-90bf-184fb0fa8296" providerId="ADAL" clId="{58182BFC-5B11-432A-A57D-6E2E579F5F9B}" dt="2023-03-03T17:53:05.896" v="9787" actId="20577"/>
          <ac:graphicFrameMkLst>
            <pc:docMk/>
            <pc:sldMk cId="3124708723" sldId="285"/>
            <ac:graphicFrameMk id="9" creationId="{42B24F96-9F1D-64E3-8D0D-27A6BC1BBD93}"/>
          </ac:graphicFrameMkLst>
        </pc:graphicFrameChg>
      </pc:sldChg>
      <pc:sldChg chg="delSp modSp mod">
        <pc:chgData name="Anna Mayer" userId="a326b929-3d26-4d6e-90bf-184fb0fa8296" providerId="ADAL" clId="{58182BFC-5B11-432A-A57D-6E2E579F5F9B}" dt="2023-03-03T17:49:00.988" v="9414" actId="478"/>
        <pc:sldMkLst>
          <pc:docMk/>
          <pc:sldMk cId="3809919105" sldId="287"/>
        </pc:sldMkLst>
        <pc:spChg chg="del mod">
          <ac:chgData name="Anna Mayer" userId="a326b929-3d26-4d6e-90bf-184fb0fa8296" providerId="ADAL" clId="{58182BFC-5B11-432A-A57D-6E2E579F5F9B}" dt="2023-03-03T17:49:00.988" v="9414" actId="478"/>
          <ac:spMkLst>
            <pc:docMk/>
            <pc:sldMk cId="3809919105" sldId="287"/>
            <ac:spMk id="3" creationId="{DA9B3D8F-A303-411A-9378-E0706D5033F4}"/>
          </ac:spMkLst>
        </pc:spChg>
      </pc:sldChg>
      <pc:sldChg chg="modSp mod modNotesTx">
        <pc:chgData name="Anna Mayer" userId="a326b929-3d26-4d6e-90bf-184fb0fa8296" providerId="ADAL" clId="{58182BFC-5B11-432A-A57D-6E2E579F5F9B}" dt="2023-03-03T17:52:16.910" v="9783" actId="5793"/>
        <pc:sldMkLst>
          <pc:docMk/>
          <pc:sldMk cId="1282229492" sldId="288"/>
        </pc:sldMkLst>
        <pc:spChg chg="mod">
          <ac:chgData name="Anna Mayer" userId="a326b929-3d26-4d6e-90bf-184fb0fa8296" providerId="ADAL" clId="{58182BFC-5B11-432A-A57D-6E2E579F5F9B}" dt="2023-03-03T17:52:16.910" v="9783" actId="5793"/>
          <ac:spMkLst>
            <pc:docMk/>
            <pc:sldMk cId="1282229492" sldId="288"/>
            <ac:spMk id="3" creationId="{E5F7D23B-C688-BB17-4841-91A103B1EA39}"/>
          </ac:spMkLst>
        </pc:spChg>
      </pc:sldChg>
      <pc:sldChg chg="modSp modNotesTx">
        <pc:chgData name="Anna Mayer" userId="a326b929-3d26-4d6e-90bf-184fb0fa8296" providerId="ADAL" clId="{58182BFC-5B11-432A-A57D-6E2E579F5F9B}" dt="2023-03-06T14:43:31.676" v="9829" actId="20577"/>
        <pc:sldMkLst>
          <pc:docMk/>
          <pc:sldMk cId="2322423265" sldId="289"/>
        </pc:sldMkLst>
        <pc:graphicFrameChg chg="mod">
          <ac:chgData name="Anna Mayer" userId="a326b929-3d26-4d6e-90bf-184fb0fa8296" providerId="ADAL" clId="{58182BFC-5B11-432A-A57D-6E2E579F5F9B}" dt="2023-03-03T17:53:44.947" v="9796" actId="20577"/>
          <ac:graphicFrameMkLst>
            <pc:docMk/>
            <pc:sldMk cId="2322423265" sldId="289"/>
            <ac:graphicFrameMk id="7" creationId="{32C04610-FC58-D2F7-0DE9-E45686952B69}"/>
          </ac:graphicFrameMkLst>
        </pc:graphicFrameChg>
      </pc:sldChg>
      <pc:sldChg chg="modSp mod modNotesTx">
        <pc:chgData name="Anna Mayer" userId="a326b929-3d26-4d6e-90bf-184fb0fa8296" providerId="ADAL" clId="{58182BFC-5B11-432A-A57D-6E2E579F5F9B}" dt="2023-03-03T17:52:58.989" v="9786" actId="20577"/>
        <pc:sldMkLst>
          <pc:docMk/>
          <pc:sldMk cId="1468617886" sldId="290"/>
        </pc:sldMkLst>
        <pc:spChg chg="mod">
          <ac:chgData name="Anna Mayer" userId="a326b929-3d26-4d6e-90bf-184fb0fa8296" providerId="ADAL" clId="{58182BFC-5B11-432A-A57D-6E2E579F5F9B}" dt="2023-03-03T17:52:58.989" v="9786" actId="20577"/>
          <ac:spMkLst>
            <pc:docMk/>
            <pc:sldMk cId="1468617886" sldId="290"/>
            <ac:spMk id="3" creationId="{06080BFA-4B41-EEE8-043C-C72770482AC6}"/>
          </ac:spMkLst>
        </pc:spChg>
      </pc:sldChg>
      <pc:sldChg chg="addSp modSp new mod setBg modNotesTx">
        <pc:chgData name="Anna Mayer" userId="a326b929-3d26-4d6e-90bf-184fb0fa8296" providerId="ADAL" clId="{58182BFC-5B11-432A-A57D-6E2E579F5F9B}" dt="2023-03-06T17:48:08.813" v="9831" actId="20577"/>
        <pc:sldMkLst>
          <pc:docMk/>
          <pc:sldMk cId="3320478608" sldId="291"/>
        </pc:sldMkLst>
        <pc:spChg chg="mod">
          <ac:chgData name="Anna Mayer" userId="a326b929-3d26-4d6e-90bf-184fb0fa8296" providerId="ADAL" clId="{58182BFC-5B11-432A-A57D-6E2E579F5F9B}" dt="2023-03-06T14:40:40.762" v="9814" actId="26606"/>
          <ac:spMkLst>
            <pc:docMk/>
            <pc:sldMk cId="3320478608" sldId="291"/>
            <ac:spMk id="2" creationId="{12C0DC74-9548-F0AE-BC0C-8565FE175B13}"/>
          </ac:spMkLst>
        </pc:spChg>
        <pc:spChg chg="mod">
          <ac:chgData name="Anna Mayer" userId="a326b929-3d26-4d6e-90bf-184fb0fa8296" providerId="ADAL" clId="{58182BFC-5B11-432A-A57D-6E2E579F5F9B}" dt="2023-03-06T14:40:40.762" v="9814" actId="26606"/>
          <ac:spMkLst>
            <pc:docMk/>
            <pc:sldMk cId="3320478608" sldId="291"/>
            <ac:spMk id="3" creationId="{1370C312-B431-EF80-6C2A-D353DB573F8C}"/>
          </ac:spMkLst>
        </pc:spChg>
        <pc:spChg chg="add">
          <ac:chgData name="Anna Mayer" userId="a326b929-3d26-4d6e-90bf-184fb0fa8296" providerId="ADAL" clId="{58182BFC-5B11-432A-A57D-6E2E579F5F9B}" dt="2023-03-06T14:40:40.762" v="9814" actId="26606"/>
          <ac:spMkLst>
            <pc:docMk/>
            <pc:sldMk cId="3320478608" sldId="291"/>
            <ac:spMk id="8" creationId="{907EF6B7-1338-4443-8C46-6A318D952DFD}"/>
          </ac:spMkLst>
        </pc:spChg>
        <pc:spChg chg="add">
          <ac:chgData name="Anna Mayer" userId="a326b929-3d26-4d6e-90bf-184fb0fa8296" providerId="ADAL" clId="{58182BFC-5B11-432A-A57D-6E2E579F5F9B}" dt="2023-03-06T14:40:40.762" v="9814" actId="26606"/>
          <ac:spMkLst>
            <pc:docMk/>
            <pc:sldMk cId="3320478608" sldId="291"/>
            <ac:spMk id="10" creationId="{DAAE4CDD-124C-4DCF-9584-B6033B545DD5}"/>
          </ac:spMkLst>
        </pc:spChg>
        <pc:spChg chg="add">
          <ac:chgData name="Anna Mayer" userId="a326b929-3d26-4d6e-90bf-184fb0fa8296" providerId="ADAL" clId="{58182BFC-5B11-432A-A57D-6E2E579F5F9B}" dt="2023-03-06T14:40:40.762" v="9814" actId="26606"/>
          <ac:spMkLst>
            <pc:docMk/>
            <pc:sldMk cId="3320478608" sldId="291"/>
            <ac:spMk id="12" creationId="{081E4A58-353D-44AE-B2FC-2A74E2E400F7}"/>
          </ac:spMkLst>
        </pc:spChg>
      </pc:sldChg>
      <pc:sldChg chg="addSp modSp new mod setBg modNotesTx">
        <pc:chgData name="Anna Mayer" userId="a326b929-3d26-4d6e-90bf-184fb0fa8296" providerId="ADAL" clId="{58182BFC-5B11-432A-A57D-6E2E579F5F9B}" dt="2023-03-03T16:13:18.391" v="4974" actId="26606"/>
        <pc:sldMkLst>
          <pc:docMk/>
          <pc:sldMk cId="1973096142" sldId="292"/>
        </pc:sldMkLst>
        <pc:spChg chg="mod">
          <ac:chgData name="Anna Mayer" userId="a326b929-3d26-4d6e-90bf-184fb0fa8296" providerId="ADAL" clId="{58182BFC-5B11-432A-A57D-6E2E579F5F9B}" dt="2023-03-03T16:13:18.391" v="4974" actId="26606"/>
          <ac:spMkLst>
            <pc:docMk/>
            <pc:sldMk cId="1973096142" sldId="292"/>
            <ac:spMk id="2" creationId="{8C39DEC9-730B-5FAA-DE76-82374FF57D6F}"/>
          </ac:spMkLst>
        </pc:spChg>
        <pc:spChg chg="mod">
          <ac:chgData name="Anna Mayer" userId="a326b929-3d26-4d6e-90bf-184fb0fa8296" providerId="ADAL" clId="{58182BFC-5B11-432A-A57D-6E2E579F5F9B}" dt="2023-03-03T16:13:18.391" v="4974" actId="26606"/>
          <ac:spMkLst>
            <pc:docMk/>
            <pc:sldMk cId="1973096142" sldId="292"/>
            <ac:spMk id="3" creationId="{5F36C798-78D1-9BF5-A8FC-015ADA12D57A}"/>
          </ac:spMkLst>
        </pc:spChg>
        <pc:spChg chg="add">
          <ac:chgData name="Anna Mayer" userId="a326b929-3d26-4d6e-90bf-184fb0fa8296" providerId="ADAL" clId="{58182BFC-5B11-432A-A57D-6E2E579F5F9B}" dt="2023-03-03T16:13:18.391" v="4974" actId="26606"/>
          <ac:spMkLst>
            <pc:docMk/>
            <pc:sldMk cId="1973096142" sldId="292"/>
            <ac:spMk id="9" creationId="{F13C74B1-5B17-4795-BED0-7140497B445A}"/>
          </ac:spMkLst>
        </pc:spChg>
        <pc:spChg chg="add">
          <ac:chgData name="Anna Mayer" userId="a326b929-3d26-4d6e-90bf-184fb0fa8296" providerId="ADAL" clId="{58182BFC-5B11-432A-A57D-6E2E579F5F9B}" dt="2023-03-03T16:13:18.391" v="4974" actId="26606"/>
          <ac:spMkLst>
            <pc:docMk/>
            <pc:sldMk cId="1973096142" sldId="292"/>
            <ac:spMk id="11" creationId="{D4974D33-8DC5-464E-8C6D-BE58F0669C17}"/>
          </ac:spMkLst>
        </pc:spChg>
        <pc:picChg chg="add">
          <ac:chgData name="Anna Mayer" userId="a326b929-3d26-4d6e-90bf-184fb0fa8296" providerId="ADAL" clId="{58182BFC-5B11-432A-A57D-6E2E579F5F9B}" dt="2023-03-03T16:13:18.391" v="4974" actId="26606"/>
          <ac:picMkLst>
            <pc:docMk/>
            <pc:sldMk cId="1973096142" sldId="292"/>
            <ac:picMk id="5" creationId="{81336C09-3A98-76E0-EA4A-F70A23F6138B}"/>
          </ac:picMkLst>
        </pc:picChg>
      </pc:sldChg>
      <pc:sldChg chg="addSp delSp modSp new mod setBg">
        <pc:chgData name="Anna Mayer" userId="a326b929-3d26-4d6e-90bf-184fb0fa8296" providerId="ADAL" clId="{58182BFC-5B11-432A-A57D-6E2E579F5F9B}" dt="2023-03-03T16:16:15.113" v="5599" actId="26606"/>
        <pc:sldMkLst>
          <pc:docMk/>
          <pc:sldMk cId="3781804359" sldId="293"/>
        </pc:sldMkLst>
        <pc:spChg chg="mod">
          <ac:chgData name="Anna Mayer" userId="a326b929-3d26-4d6e-90bf-184fb0fa8296" providerId="ADAL" clId="{58182BFC-5B11-432A-A57D-6E2E579F5F9B}" dt="2023-03-03T16:16:15.113" v="5599" actId="26606"/>
          <ac:spMkLst>
            <pc:docMk/>
            <pc:sldMk cId="3781804359" sldId="293"/>
            <ac:spMk id="2" creationId="{7D558E6F-668B-C382-6BDE-B7FC7D906EFB}"/>
          </ac:spMkLst>
        </pc:spChg>
        <pc:spChg chg="del mod">
          <ac:chgData name="Anna Mayer" userId="a326b929-3d26-4d6e-90bf-184fb0fa8296" providerId="ADAL" clId="{58182BFC-5B11-432A-A57D-6E2E579F5F9B}" dt="2023-03-03T16:16:15.113" v="5599" actId="26606"/>
          <ac:spMkLst>
            <pc:docMk/>
            <pc:sldMk cId="3781804359" sldId="293"/>
            <ac:spMk id="3" creationId="{81FA8DB5-ACB5-6C4E-DC43-4149CDF5137B}"/>
          </ac:spMkLst>
        </pc:spChg>
        <pc:spChg chg="add">
          <ac:chgData name="Anna Mayer" userId="a326b929-3d26-4d6e-90bf-184fb0fa8296" providerId="ADAL" clId="{58182BFC-5B11-432A-A57D-6E2E579F5F9B}" dt="2023-03-03T16:16:15.113" v="5599" actId="26606"/>
          <ac:spMkLst>
            <pc:docMk/>
            <pc:sldMk cId="3781804359" sldId="293"/>
            <ac:spMk id="9" creationId="{2E442304-DDBD-4F7B-8017-36BCC863FB40}"/>
          </ac:spMkLst>
        </pc:spChg>
        <pc:spChg chg="add">
          <ac:chgData name="Anna Mayer" userId="a326b929-3d26-4d6e-90bf-184fb0fa8296" providerId="ADAL" clId="{58182BFC-5B11-432A-A57D-6E2E579F5F9B}" dt="2023-03-03T16:16:15.113" v="5599" actId="26606"/>
          <ac:spMkLst>
            <pc:docMk/>
            <pc:sldMk cId="3781804359" sldId="293"/>
            <ac:spMk id="11" creationId="{5E107275-3853-46FD-A241-DE4355A42675}"/>
          </ac:spMkLst>
        </pc:spChg>
        <pc:graphicFrameChg chg="add">
          <ac:chgData name="Anna Mayer" userId="a326b929-3d26-4d6e-90bf-184fb0fa8296" providerId="ADAL" clId="{58182BFC-5B11-432A-A57D-6E2E579F5F9B}" dt="2023-03-03T16:16:15.113" v="5599" actId="26606"/>
          <ac:graphicFrameMkLst>
            <pc:docMk/>
            <pc:sldMk cId="3781804359" sldId="293"/>
            <ac:graphicFrameMk id="5" creationId="{B13A8593-6472-5302-21A9-7650C428AF2D}"/>
          </ac:graphicFrameMkLst>
        </pc:graphicFrameChg>
      </pc:sldChg>
      <pc:sldChg chg="modSp new mod ord setBg">
        <pc:chgData name="Anna Mayer" userId="a326b929-3d26-4d6e-90bf-184fb0fa8296" providerId="ADAL" clId="{58182BFC-5B11-432A-A57D-6E2E579F5F9B}" dt="2023-03-03T17:23:40.454" v="9305"/>
        <pc:sldMkLst>
          <pc:docMk/>
          <pc:sldMk cId="2198804952" sldId="294"/>
        </pc:sldMkLst>
        <pc:spChg chg="mod">
          <ac:chgData name="Anna Mayer" userId="a326b929-3d26-4d6e-90bf-184fb0fa8296" providerId="ADAL" clId="{58182BFC-5B11-432A-A57D-6E2E579F5F9B}" dt="2023-03-03T16:54:06.925" v="8694" actId="20577"/>
          <ac:spMkLst>
            <pc:docMk/>
            <pc:sldMk cId="2198804952" sldId="294"/>
            <ac:spMk id="2" creationId="{04CD42FA-DEB8-2288-0B0D-44A90AF85A36}"/>
          </ac:spMkLst>
        </pc:spChg>
        <pc:spChg chg="mod">
          <ac:chgData name="Anna Mayer" userId="a326b929-3d26-4d6e-90bf-184fb0fa8296" providerId="ADAL" clId="{58182BFC-5B11-432A-A57D-6E2E579F5F9B}" dt="2023-03-03T16:56:19.998" v="9239" actId="20577"/>
          <ac:spMkLst>
            <pc:docMk/>
            <pc:sldMk cId="2198804952" sldId="294"/>
            <ac:spMk id="3" creationId="{01AB8F3A-93AC-625B-5B23-BF0811DC459F}"/>
          </ac:spMkLst>
        </pc:spChg>
      </pc:sldChg>
    </pc:docChg>
  </pc:docChgLst>
</pc:chgInfo>
</file>

<file path=ppt/diagrams/_rels/data2.xml.rels><?xml version="1.0" encoding="UTF-8" standalone="yes"?>
<Relationships xmlns="http://schemas.openxmlformats.org/package/2006/relationships"><Relationship Id="rId1" Type="http://schemas.openxmlformats.org/officeDocument/2006/relationships/hyperlink" Target="https://www.wisconsin.edu/uw-policies/uw-system-administrative-policies/wisconsin-and-federal-family-and-medical-leave-acts/" TargetMode="External"/></Relationships>
</file>

<file path=ppt/diagrams/_rels/data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ata8.xml.rels><?xml version="1.0" encoding="UTF-8" standalone="yes"?>
<Relationships xmlns="http://schemas.openxmlformats.org/package/2006/relationships"><Relationship Id="rId1" Type="http://schemas.openxmlformats.org/officeDocument/2006/relationships/hyperlink" Target="https://uwlax-my.sharepoint.com/personal/amayer_uwlax_edu/Documents/Desktop/ADA/ADA.Employee%20Request%20-%20Employee%20Completes.docx" TargetMode="External"/></Relationships>
</file>

<file path=ppt/diagrams/_rels/drawing2.xml.rels><?xml version="1.0" encoding="UTF-8" standalone="yes"?>
<Relationships xmlns="http://schemas.openxmlformats.org/package/2006/relationships"><Relationship Id="rId1" Type="http://schemas.openxmlformats.org/officeDocument/2006/relationships/hyperlink" Target="https://www.wisconsin.edu/uw-policies/uw-system-administrative-policies/wisconsin-and-federal-family-and-medical-leave-acts/" TargetMode="External"/></Relationships>
</file>

<file path=ppt/diagrams/_rels/drawing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4" Type="http://schemas.openxmlformats.org/officeDocument/2006/relationships/image" Target="../media/image13.svg"/></Relationships>
</file>

<file path=ppt/diagrams/_rels/drawing8.xml.rels><?xml version="1.0" encoding="UTF-8" standalone="yes"?>
<Relationships xmlns="http://schemas.openxmlformats.org/package/2006/relationships"><Relationship Id="rId1" Type="http://schemas.openxmlformats.org/officeDocument/2006/relationships/hyperlink" Target="https://uwlax-my.sharepoint.com/personal/amayer_uwlax_edu/Documents/Desktop/ADA/ADA.Employee%20Request%20-%20Employee%20Completes.docx" TargetMode="Externa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A6D082-E861-47EC-BF25-18A068A912D1}" type="doc">
      <dgm:prSet loTypeId="urn:microsoft.com/office/officeart/2005/8/layout/vList2" loCatId="list" qsTypeId="urn:microsoft.com/office/officeart/2005/8/quickstyle/simple2" qsCatId="simple" csTypeId="urn:microsoft.com/office/officeart/2005/8/colors/accent3_2" csCatId="accent3" phldr="1"/>
      <dgm:spPr/>
      <dgm:t>
        <a:bodyPr/>
        <a:lstStyle/>
        <a:p>
          <a:endParaRPr lang="en-US"/>
        </a:p>
      </dgm:t>
    </dgm:pt>
    <dgm:pt modelId="{61CED695-3F7C-48C9-86AE-1D8654CB19F8}">
      <dgm:prSet/>
      <dgm:spPr/>
      <dgm:t>
        <a:bodyPr/>
        <a:lstStyle/>
        <a:p>
          <a:r>
            <a:rPr lang="en-US" dirty="0"/>
            <a:t>Employee will be returned to the same position held when the leave began or to an equivalent position with equivalent benefits, pay, and other terms and conditions of employment. </a:t>
          </a:r>
        </a:p>
      </dgm:t>
    </dgm:pt>
    <dgm:pt modelId="{DB0A1D98-B88F-4A2D-B777-1B783F07D5EF}" type="parTrans" cxnId="{D4134C80-4AC1-4FE0-976F-741657840521}">
      <dgm:prSet/>
      <dgm:spPr/>
      <dgm:t>
        <a:bodyPr/>
        <a:lstStyle/>
        <a:p>
          <a:endParaRPr lang="en-US"/>
        </a:p>
      </dgm:t>
    </dgm:pt>
    <dgm:pt modelId="{7705503D-4EDF-4284-9F29-A486D03A746C}" type="sibTrans" cxnId="{D4134C80-4AC1-4FE0-976F-741657840521}">
      <dgm:prSet/>
      <dgm:spPr/>
      <dgm:t>
        <a:bodyPr/>
        <a:lstStyle/>
        <a:p>
          <a:endParaRPr lang="en-US"/>
        </a:p>
      </dgm:t>
    </dgm:pt>
    <dgm:pt modelId="{829A6DAB-34CC-4935-81EA-CC980439C116}">
      <dgm:prSet/>
      <dgm:spPr/>
      <dgm:t>
        <a:bodyPr/>
        <a:lstStyle/>
        <a:p>
          <a:r>
            <a:rPr lang="en-US" dirty="0"/>
            <a:t>Written documentation is required from the employee’s healthcare provider—stating fitness for duty and any restrictions upon return. The employee’s return will be delayed until the required certification is provided to the Human Resources office and necessary accommodation can be made.</a:t>
          </a:r>
        </a:p>
      </dgm:t>
    </dgm:pt>
    <dgm:pt modelId="{160A726D-4213-41D5-B1B8-792F6DB33DFC}" type="parTrans" cxnId="{16E51D80-B342-4DAA-B0B2-D6BED6D7837E}">
      <dgm:prSet/>
      <dgm:spPr/>
      <dgm:t>
        <a:bodyPr/>
        <a:lstStyle/>
        <a:p>
          <a:endParaRPr lang="en-US"/>
        </a:p>
      </dgm:t>
    </dgm:pt>
    <dgm:pt modelId="{335357AD-73B6-4B1E-98C6-134A5AE5ADC3}" type="sibTrans" cxnId="{16E51D80-B342-4DAA-B0B2-D6BED6D7837E}">
      <dgm:prSet/>
      <dgm:spPr/>
      <dgm:t>
        <a:bodyPr/>
        <a:lstStyle/>
        <a:p>
          <a:endParaRPr lang="en-US"/>
        </a:p>
      </dgm:t>
    </dgm:pt>
    <dgm:pt modelId="{5CC8C40C-316B-46F5-B358-BAEB0B410E2E}" type="pres">
      <dgm:prSet presAssocID="{4AA6D082-E861-47EC-BF25-18A068A912D1}" presName="linear" presStyleCnt="0">
        <dgm:presLayoutVars>
          <dgm:animLvl val="lvl"/>
          <dgm:resizeHandles val="exact"/>
        </dgm:presLayoutVars>
      </dgm:prSet>
      <dgm:spPr/>
    </dgm:pt>
    <dgm:pt modelId="{5FC77B1B-F50E-4C68-A0E9-B541F3C625E8}" type="pres">
      <dgm:prSet presAssocID="{61CED695-3F7C-48C9-86AE-1D8654CB19F8}" presName="parentText" presStyleLbl="node1" presStyleIdx="0" presStyleCnt="2">
        <dgm:presLayoutVars>
          <dgm:chMax val="0"/>
          <dgm:bulletEnabled val="1"/>
        </dgm:presLayoutVars>
      </dgm:prSet>
      <dgm:spPr/>
    </dgm:pt>
    <dgm:pt modelId="{74B175B7-2665-4056-BECF-20819E75672D}" type="pres">
      <dgm:prSet presAssocID="{7705503D-4EDF-4284-9F29-A486D03A746C}" presName="spacer" presStyleCnt="0"/>
      <dgm:spPr/>
    </dgm:pt>
    <dgm:pt modelId="{907A1CCD-A7C6-4DE8-BBAC-261239FD69C4}" type="pres">
      <dgm:prSet presAssocID="{829A6DAB-34CC-4935-81EA-CC980439C116}" presName="parentText" presStyleLbl="node1" presStyleIdx="1" presStyleCnt="2">
        <dgm:presLayoutVars>
          <dgm:chMax val="0"/>
          <dgm:bulletEnabled val="1"/>
        </dgm:presLayoutVars>
      </dgm:prSet>
      <dgm:spPr/>
    </dgm:pt>
  </dgm:ptLst>
  <dgm:cxnLst>
    <dgm:cxn modelId="{8F2DC678-0FFA-4977-A5D1-A24937EE67A9}" type="presOf" srcId="{4AA6D082-E861-47EC-BF25-18A068A912D1}" destId="{5CC8C40C-316B-46F5-B358-BAEB0B410E2E}" srcOrd="0" destOrd="0" presId="urn:microsoft.com/office/officeart/2005/8/layout/vList2"/>
    <dgm:cxn modelId="{16E51D80-B342-4DAA-B0B2-D6BED6D7837E}" srcId="{4AA6D082-E861-47EC-BF25-18A068A912D1}" destId="{829A6DAB-34CC-4935-81EA-CC980439C116}" srcOrd="1" destOrd="0" parTransId="{160A726D-4213-41D5-B1B8-792F6DB33DFC}" sibTransId="{335357AD-73B6-4B1E-98C6-134A5AE5ADC3}"/>
    <dgm:cxn modelId="{D4134C80-4AC1-4FE0-976F-741657840521}" srcId="{4AA6D082-E861-47EC-BF25-18A068A912D1}" destId="{61CED695-3F7C-48C9-86AE-1D8654CB19F8}" srcOrd="0" destOrd="0" parTransId="{DB0A1D98-B88F-4A2D-B777-1B783F07D5EF}" sibTransId="{7705503D-4EDF-4284-9F29-A486D03A746C}"/>
    <dgm:cxn modelId="{52E5C48D-2783-4DF4-B51A-0372244A683C}" type="presOf" srcId="{829A6DAB-34CC-4935-81EA-CC980439C116}" destId="{907A1CCD-A7C6-4DE8-BBAC-261239FD69C4}" srcOrd="0" destOrd="0" presId="urn:microsoft.com/office/officeart/2005/8/layout/vList2"/>
    <dgm:cxn modelId="{3ECDFAD2-48DB-4939-B150-DB91566EA6C6}" type="presOf" srcId="{61CED695-3F7C-48C9-86AE-1D8654CB19F8}" destId="{5FC77B1B-F50E-4C68-A0E9-B541F3C625E8}" srcOrd="0" destOrd="0" presId="urn:microsoft.com/office/officeart/2005/8/layout/vList2"/>
    <dgm:cxn modelId="{578B6FC7-2158-427F-8E06-573E2EC47C0F}" type="presParOf" srcId="{5CC8C40C-316B-46F5-B358-BAEB0B410E2E}" destId="{5FC77B1B-F50E-4C68-A0E9-B541F3C625E8}" srcOrd="0" destOrd="0" presId="urn:microsoft.com/office/officeart/2005/8/layout/vList2"/>
    <dgm:cxn modelId="{AA6D5CA2-7C9A-4C67-9FA9-5D0B9D758B55}" type="presParOf" srcId="{5CC8C40C-316B-46F5-B358-BAEB0B410E2E}" destId="{74B175B7-2665-4056-BECF-20819E75672D}" srcOrd="1" destOrd="0" presId="urn:microsoft.com/office/officeart/2005/8/layout/vList2"/>
    <dgm:cxn modelId="{150C8EBA-35B2-4B7D-8984-E822B9853564}" type="presParOf" srcId="{5CC8C40C-316B-46F5-B358-BAEB0B410E2E}" destId="{907A1CCD-A7C6-4DE8-BBAC-261239FD69C4}"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4457708-E953-45D1-A90C-22916B9BB3C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9DA71DDC-381F-4E17-86DD-DD140DB58A09}">
      <dgm:prSet/>
      <dgm:spPr/>
      <dgm:t>
        <a:bodyPr/>
        <a:lstStyle/>
        <a:p>
          <a:r>
            <a:rPr lang="en-US" dirty="0"/>
            <a:t>Before an employee may return to work, the employee must present a medical providers written release to HR.</a:t>
          </a:r>
        </a:p>
      </dgm:t>
    </dgm:pt>
    <dgm:pt modelId="{F49D4307-0F43-4906-B4B8-E1960FD472F0}" type="parTrans" cxnId="{33E052FA-1AC8-4C5D-BCA8-FAE40DB93B25}">
      <dgm:prSet/>
      <dgm:spPr/>
      <dgm:t>
        <a:bodyPr/>
        <a:lstStyle/>
        <a:p>
          <a:endParaRPr lang="en-US"/>
        </a:p>
      </dgm:t>
    </dgm:pt>
    <dgm:pt modelId="{F06060F3-6BA6-4467-A8EA-F1978C348DE5}" type="sibTrans" cxnId="{33E052FA-1AC8-4C5D-BCA8-FAE40DB93B25}">
      <dgm:prSet/>
      <dgm:spPr/>
      <dgm:t>
        <a:bodyPr/>
        <a:lstStyle/>
        <a:p>
          <a:endParaRPr lang="en-US"/>
        </a:p>
      </dgm:t>
    </dgm:pt>
    <dgm:pt modelId="{E3589C07-EFC1-4F61-91D4-291B5DD1EF84}">
      <dgm:prSet/>
      <dgm:spPr/>
      <dgm:t>
        <a:bodyPr/>
        <a:lstStyle/>
        <a:p>
          <a:r>
            <a:rPr lang="en-US"/>
            <a:t>HR will verify that the department can accommodate the restriction(s) an employee may have prior to his return.  </a:t>
          </a:r>
        </a:p>
      </dgm:t>
    </dgm:pt>
    <dgm:pt modelId="{254B9E74-E9EC-4ECB-AF04-4EA842F7CCD4}" type="parTrans" cxnId="{05A8B30B-3619-40A2-B44A-D6932BF5685B}">
      <dgm:prSet/>
      <dgm:spPr/>
      <dgm:t>
        <a:bodyPr/>
        <a:lstStyle/>
        <a:p>
          <a:endParaRPr lang="en-US"/>
        </a:p>
      </dgm:t>
    </dgm:pt>
    <dgm:pt modelId="{9D96ADA3-F52D-407F-B411-8E6EF2B4064E}" type="sibTrans" cxnId="{05A8B30B-3619-40A2-B44A-D6932BF5685B}">
      <dgm:prSet/>
      <dgm:spPr/>
      <dgm:t>
        <a:bodyPr/>
        <a:lstStyle/>
        <a:p>
          <a:endParaRPr lang="en-US"/>
        </a:p>
      </dgm:t>
    </dgm:pt>
    <dgm:pt modelId="{8F1AFEC8-F854-47B6-9D47-A6E00CC1E708}">
      <dgm:prSet/>
      <dgm:spPr/>
      <dgm:t>
        <a:bodyPr/>
        <a:lstStyle/>
        <a:p>
          <a:r>
            <a:rPr lang="en-US"/>
            <a:t>When employee returns Light Duty or with Restriction(s):  Every reasonable effort is taken to help an injured worker safely return to pre-injury state, including employment, in the shortest time possible after an injury.</a:t>
          </a:r>
        </a:p>
      </dgm:t>
    </dgm:pt>
    <dgm:pt modelId="{2CB413AE-6131-4ADD-B754-6AD4BF07D766}" type="parTrans" cxnId="{B10D606E-124D-4421-A048-95661D258BCB}">
      <dgm:prSet/>
      <dgm:spPr/>
      <dgm:t>
        <a:bodyPr/>
        <a:lstStyle/>
        <a:p>
          <a:endParaRPr lang="en-US"/>
        </a:p>
      </dgm:t>
    </dgm:pt>
    <dgm:pt modelId="{20EDD861-32C7-473F-86D2-4FBA5F2987B3}" type="sibTrans" cxnId="{B10D606E-124D-4421-A048-95661D258BCB}">
      <dgm:prSet/>
      <dgm:spPr/>
      <dgm:t>
        <a:bodyPr/>
        <a:lstStyle/>
        <a:p>
          <a:endParaRPr lang="en-US"/>
        </a:p>
      </dgm:t>
    </dgm:pt>
    <dgm:pt modelId="{28CFB3CF-D446-4127-B34B-6E110B0D933A}">
      <dgm:prSet/>
      <dgm:spPr/>
      <dgm:t>
        <a:bodyPr/>
        <a:lstStyle/>
        <a:p>
          <a:r>
            <a:rPr lang="en-US" dirty="0"/>
            <a:t>GOAL: Regular Duty </a:t>
          </a:r>
        </a:p>
      </dgm:t>
    </dgm:pt>
    <dgm:pt modelId="{BAE634D5-0376-4DB0-8CF6-FC970FAD051C}" type="parTrans" cxnId="{F005A3B8-8382-43D8-9064-63FF5B2CB05E}">
      <dgm:prSet/>
      <dgm:spPr/>
      <dgm:t>
        <a:bodyPr/>
        <a:lstStyle/>
        <a:p>
          <a:endParaRPr lang="en-US"/>
        </a:p>
      </dgm:t>
    </dgm:pt>
    <dgm:pt modelId="{994D2F38-8FCA-4A30-9D45-24FDDBBEA1E4}" type="sibTrans" cxnId="{F005A3B8-8382-43D8-9064-63FF5B2CB05E}">
      <dgm:prSet/>
      <dgm:spPr/>
      <dgm:t>
        <a:bodyPr/>
        <a:lstStyle/>
        <a:p>
          <a:endParaRPr lang="en-US"/>
        </a:p>
      </dgm:t>
    </dgm:pt>
    <dgm:pt modelId="{3E18D34A-ADA1-41A3-8668-1D700AFA6B99}" type="pres">
      <dgm:prSet presAssocID="{D4457708-E953-45D1-A90C-22916B9BB3C0}" presName="hierChild1" presStyleCnt="0">
        <dgm:presLayoutVars>
          <dgm:chPref val="1"/>
          <dgm:dir/>
          <dgm:animOne val="branch"/>
          <dgm:animLvl val="lvl"/>
          <dgm:resizeHandles/>
        </dgm:presLayoutVars>
      </dgm:prSet>
      <dgm:spPr/>
    </dgm:pt>
    <dgm:pt modelId="{748FDD0B-A73B-457E-ABF9-29C615503B78}" type="pres">
      <dgm:prSet presAssocID="{9DA71DDC-381F-4E17-86DD-DD140DB58A09}" presName="hierRoot1" presStyleCnt="0"/>
      <dgm:spPr/>
    </dgm:pt>
    <dgm:pt modelId="{84F62164-5054-441E-9AF4-2A1A12B4A73D}" type="pres">
      <dgm:prSet presAssocID="{9DA71DDC-381F-4E17-86DD-DD140DB58A09}" presName="composite" presStyleCnt="0"/>
      <dgm:spPr/>
    </dgm:pt>
    <dgm:pt modelId="{826713CF-C856-41C4-AE8E-D1F642D4FD46}" type="pres">
      <dgm:prSet presAssocID="{9DA71DDC-381F-4E17-86DD-DD140DB58A09}" presName="background" presStyleLbl="node0" presStyleIdx="0" presStyleCnt="4"/>
      <dgm:spPr/>
    </dgm:pt>
    <dgm:pt modelId="{28F3731A-FEF7-4594-8F35-8DB8FA51A3A1}" type="pres">
      <dgm:prSet presAssocID="{9DA71DDC-381F-4E17-86DD-DD140DB58A09}" presName="text" presStyleLbl="fgAcc0" presStyleIdx="0" presStyleCnt="4">
        <dgm:presLayoutVars>
          <dgm:chPref val="3"/>
        </dgm:presLayoutVars>
      </dgm:prSet>
      <dgm:spPr/>
    </dgm:pt>
    <dgm:pt modelId="{B23D37B4-FC26-4AF0-B2B8-4FA812838D93}" type="pres">
      <dgm:prSet presAssocID="{9DA71DDC-381F-4E17-86DD-DD140DB58A09}" presName="hierChild2" presStyleCnt="0"/>
      <dgm:spPr/>
    </dgm:pt>
    <dgm:pt modelId="{0113B139-C8F6-4767-BF21-09A7F304F506}" type="pres">
      <dgm:prSet presAssocID="{E3589C07-EFC1-4F61-91D4-291B5DD1EF84}" presName="hierRoot1" presStyleCnt="0"/>
      <dgm:spPr/>
    </dgm:pt>
    <dgm:pt modelId="{A3C36775-076D-4995-97C7-76EF7F0DC18C}" type="pres">
      <dgm:prSet presAssocID="{E3589C07-EFC1-4F61-91D4-291B5DD1EF84}" presName="composite" presStyleCnt="0"/>
      <dgm:spPr/>
    </dgm:pt>
    <dgm:pt modelId="{4E649FE3-A26F-454C-A3CA-3B39AC6596FF}" type="pres">
      <dgm:prSet presAssocID="{E3589C07-EFC1-4F61-91D4-291B5DD1EF84}" presName="background" presStyleLbl="node0" presStyleIdx="1" presStyleCnt="4"/>
      <dgm:spPr/>
    </dgm:pt>
    <dgm:pt modelId="{FADCC983-B072-4563-964A-99A28A80729E}" type="pres">
      <dgm:prSet presAssocID="{E3589C07-EFC1-4F61-91D4-291B5DD1EF84}" presName="text" presStyleLbl="fgAcc0" presStyleIdx="1" presStyleCnt="4">
        <dgm:presLayoutVars>
          <dgm:chPref val="3"/>
        </dgm:presLayoutVars>
      </dgm:prSet>
      <dgm:spPr/>
    </dgm:pt>
    <dgm:pt modelId="{4D086229-4D1A-4339-A239-34296106B01A}" type="pres">
      <dgm:prSet presAssocID="{E3589C07-EFC1-4F61-91D4-291B5DD1EF84}" presName="hierChild2" presStyleCnt="0"/>
      <dgm:spPr/>
    </dgm:pt>
    <dgm:pt modelId="{AF5C8D57-8FDE-4FAB-9708-F72F5C324767}" type="pres">
      <dgm:prSet presAssocID="{8F1AFEC8-F854-47B6-9D47-A6E00CC1E708}" presName="hierRoot1" presStyleCnt="0"/>
      <dgm:spPr/>
    </dgm:pt>
    <dgm:pt modelId="{77A1C9D4-0DED-431A-AC93-70BF999C2892}" type="pres">
      <dgm:prSet presAssocID="{8F1AFEC8-F854-47B6-9D47-A6E00CC1E708}" presName="composite" presStyleCnt="0"/>
      <dgm:spPr/>
    </dgm:pt>
    <dgm:pt modelId="{795E1152-B91D-4050-B586-A5A87865EAB4}" type="pres">
      <dgm:prSet presAssocID="{8F1AFEC8-F854-47B6-9D47-A6E00CC1E708}" presName="background" presStyleLbl="node0" presStyleIdx="2" presStyleCnt="4"/>
      <dgm:spPr/>
    </dgm:pt>
    <dgm:pt modelId="{BC469B53-7E77-4FB7-9D24-559BFDFF6CE3}" type="pres">
      <dgm:prSet presAssocID="{8F1AFEC8-F854-47B6-9D47-A6E00CC1E708}" presName="text" presStyleLbl="fgAcc0" presStyleIdx="2" presStyleCnt="4">
        <dgm:presLayoutVars>
          <dgm:chPref val="3"/>
        </dgm:presLayoutVars>
      </dgm:prSet>
      <dgm:spPr/>
    </dgm:pt>
    <dgm:pt modelId="{2C57564B-7B9E-4F30-A78D-FAAAEEAEDCD5}" type="pres">
      <dgm:prSet presAssocID="{8F1AFEC8-F854-47B6-9D47-A6E00CC1E708}" presName="hierChild2" presStyleCnt="0"/>
      <dgm:spPr/>
    </dgm:pt>
    <dgm:pt modelId="{DCC280B3-6DC3-40D1-93FD-C489F75F53AD}" type="pres">
      <dgm:prSet presAssocID="{28CFB3CF-D446-4127-B34B-6E110B0D933A}" presName="hierRoot1" presStyleCnt="0"/>
      <dgm:spPr/>
    </dgm:pt>
    <dgm:pt modelId="{EA7A37E8-C462-483F-A92E-3AB6BB322EC2}" type="pres">
      <dgm:prSet presAssocID="{28CFB3CF-D446-4127-B34B-6E110B0D933A}" presName="composite" presStyleCnt="0"/>
      <dgm:spPr/>
    </dgm:pt>
    <dgm:pt modelId="{A25E0EBE-4496-47CD-AC68-AD30FE22F200}" type="pres">
      <dgm:prSet presAssocID="{28CFB3CF-D446-4127-B34B-6E110B0D933A}" presName="background" presStyleLbl="node0" presStyleIdx="3" presStyleCnt="4"/>
      <dgm:spPr/>
    </dgm:pt>
    <dgm:pt modelId="{050FDE84-96F4-49F0-87DA-B1539DAC0B14}" type="pres">
      <dgm:prSet presAssocID="{28CFB3CF-D446-4127-B34B-6E110B0D933A}" presName="text" presStyleLbl="fgAcc0" presStyleIdx="3" presStyleCnt="4">
        <dgm:presLayoutVars>
          <dgm:chPref val="3"/>
        </dgm:presLayoutVars>
      </dgm:prSet>
      <dgm:spPr/>
    </dgm:pt>
    <dgm:pt modelId="{2EEB8F4A-7F28-4DFA-91B9-09258B6349DD}" type="pres">
      <dgm:prSet presAssocID="{28CFB3CF-D446-4127-B34B-6E110B0D933A}" presName="hierChild2" presStyleCnt="0"/>
      <dgm:spPr/>
    </dgm:pt>
  </dgm:ptLst>
  <dgm:cxnLst>
    <dgm:cxn modelId="{05A8B30B-3619-40A2-B44A-D6932BF5685B}" srcId="{D4457708-E953-45D1-A90C-22916B9BB3C0}" destId="{E3589C07-EFC1-4F61-91D4-291B5DD1EF84}" srcOrd="1" destOrd="0" parTransId="{254B9E74-E9EC-4ECB-AF04-4EA842F7CCD4}" sibTransId="{9D96ADA3-F52D-407F-B411-8E6EF2B4064E}"/>
    <dgm:cxn modelId="{5E078F3B-DDCA-45CE-87A4-CC9FC55D34EE}" type="presOf" srcId="{D4457708-E953-45D1-A90C-22916B9BB3C0}" destId="{3E18D34A-ADA1-41A3-8668-1D700AFA6B99}" srcOrd="0" destOrd="0" presId="urn:microsoft.com/office/officeart/2005/8/layout/hierarchy1"/>
    <dgm:cxn modelId="{35C5276C-13D6-4CEA-8AE4-939FECB20264}" type="presOf" srcId="{28CFB3CF-D446-4127-B34B-6E110B0D933A}" destId="{050FDE84-96F4-49F0-87DA-B1539DAC0B14}" srcOrd="0" destOrd="0" presId="urn:microsoft.com/office/officeart/2005/8/layout/hierarchy1"/>
    <dgm:cxn modelId="{B10D606E-124D-4421-A048-95661D258BCB}" srcId="{D4457708-E953-45D1-A90C-22916B9BB3C0}" destId="{8F1AFEC8-F854-47B6-9D47-A6E00CC1E708}" srcOrd="2" destOrd="0" parTransId="{2CB413AE-6131-4ADD-B754-6AD4BF07D766}" sibTransId="{20EDD861-32C7-473F-86D2-4FBA5F2987B3}"/>
    <dgm:cxn modelId="{E15F6E93-DEE0-4AC1-B1A2-6EA1FE2FF809}" type="presOf" srcId="{E3589C07-EFC1-4F61-91D4-291B5DD1EF84}" destId="{FADCC983-B072-4563-964A-99A28A80729E}" srcOrd="0" destOrd="0" presId="urn:microsoft.com/office/officeart/2005/8/layout/hierarchy1"/>
    <dgm:cxn modelId="{D72262A9-B6B3-46D8-9319-5EFE06D2E2B3}" type="presOf" srcId="{9DA71DDC-381F-4E17-86DD-DD140DB58A09}" destId="{28F3731A-FEF7-4594-8F35-8DB8FA51A3A1}" srcOrd="0" destOrd="0" presId="urn:microsoft.com/office/officeart/2005/8/layout/hierarchy1"/>
    <dgm:cxn modelId="{F005A3B8-8382-43D8-9064-63FF5B2CB05E}" srcId="{D4457708-E953-45D1-A90C-22916B9BB3C0}" destId="{28CFB3CF-D446-4127-B34B-6E110B0D933A}" srcOrd="3" destOrd="0" parTransId="{BAE634D5-0376-4DB0-8CF6-FC970FAD051C}" sibTransId="{994D2F38-8FCA-4A30-9D45-24FDDBBEA1E4}"/>
    <dgm:cxn modelId="{8A1EC4D8-986D-4EF6-972D-FF964B9AFA1A}" type="presOf" srcId="{8F1AFEC8-F854-47B6-9D47-A6E00CC1E708}" destId="{BC469B53-7E77-4FB7-9D24-559BFDFF6CE3}" srcOrd="0" destOrd="0" presId="urn:microsoft.com/office/officeart/2005/8/layout/hierarchy1"/>
    <dgm:cxn modelId="{33E052FA-1AC8-4C5D-BCA8-FAE40DB93B25}" srcId="{D4457708-E953-45D1-A90C-22916B9BB3C0}" destId="{9DA71DDC-381F-4E17-86DD-DD140DB58A09}" srcOrd="0" destOrd="0" parTransId="{F49D4307-0F43-4906-B4B8-E1960FD472F0}" sibTransId="{F06060F3-6BA6-4467-A8EA-F1978C348DE5}"/>
    <dgm:cxn modelId="{1BAA6593-388A-4D14-8579-56B47801BD90}" type="presParOf" srcId="{3E18D34A-ADA1-41A3-8668-1D700AFA6B99}" destId="{748FDD0B-A73B-457E-ABF9-29C615503B78}" srcOrd="0" destOrd="0" presId="urn:microsoft.com/office/officeart/2005/8/layout/hierarchy1"/>
    <dgm:cxn modelId="{94917E32-77A5-4AFC-822D-05F4E415A8D4}" type="presParOf" srcId="{748FDD0B-A73B-457E-ABF9-29C615503B78}" destId="{84F62164-5054-441E-9AF4-2A1A12B4A73D}" srcOrd="0" destOrd="0" presId="urn:microsoft.com/office/officeart/2005/8/layout/hierarchy1"/>
    <dgm:cxn modelId="{27C697D8-AD47-445E-9904-DF4E73FE4361}" type="presParOf" srcId="{84F62164-5054-441E-9AF4-2A1A12B4A73D}" destId="{826713CF-C856-41C4-AE8E-D1F642D4FD46}" srcOrd="0" destOrd="0" presId="urn:microsoft.com/office/officeart/2005/8/layout/hierarchy1"/>
    <dgm:cxn modelId="{69538E0C-A5E5-4CF4-8BED-1C8DE9029DDD}" type="presParOf" srcId="{84F62164-5054-441E-9AF4-2A1A12B4A73D}" destId="{28F3731A-FEF7-4594-8F35-8DB8FA51A3A1}" srcOrd="1" destOrd="0" presId="urn:microsoft.com/office/officeart/2005/8/layout/hierarchy1"/>
    <dgm:cxn modelId="{AE281704-A8F4-49D2-90FA-2F36E1253C9A}" type="presParOf" srcId="{748FDD0B-A73B-457E-ABF9-29C615503B78}" destId="{B23D37B4-FC26-4AF0-B2B8-4FA812838D93}" srcOrd="1" destOrd="0" presId="urn:microsoft.com/office/officeart/2005/8/layout/hierarchy1"/>
    <dgm:cxn modelId="{67EC0D6F-A810-45B6-A511-FBE86F624709}" type="presParOf" srcId="{3E18D34A-ADA1-41A3-8668-1D700AFA6B99}" destId="{0113B139-C8F6-4767-BF21-09A7F304F506}" srcOrd="1" destOrd="0" presId="urn:microsoft.com/office/officeart/2005/8/layout/hierarchy1"/>
    <dgm:cxn modelId="{2E2D424F-E6F3-4D1A-AC85-A3BC2942C527}" type="presParOf" srcId="{0113B139-C8F6-4767-BF21-09A7F304F506}" destId="{A3C36775-076D-4995-97C7-76EF7F0DC18C}" srcOrd="0" destOrd="0" presId="urn:microsoft.com/office/officeart/2005/8/layout/hierarchy1"/>
    <dgm:cxn modelId="{EF85D1B0-8F9A-4106-A34F-CC5A29F2EF0A}" type="presParOf" srcId="{A3C36775-076D-4995-97C7-76EF7F0DC18C}" destId="{4E649FE3-A26F-454C-A3CA-3B39AC6596FF}" srcOrd="0" destOrd="0" presId="urn:microsoft.com/office/officeart/2005/8/layout/hierarchy1"/>
    <dgm:cxn modelId="{28A02ED6-D28D-4B3A-8356-6F8050BD9057}" type="presParOf" srcId="{A3C36775-076D-4995-97C7-76EF7F0DC18C}" destId="{FADCC983-B072-4563-964A-99A28A80729E}" srcOrd="1" destOrd="0" presId="urn:microsoft.com/office/officeart/2005/8/layout/hierarchy1"/>
    <dgm:cxn modelId="{391692FE-82B5-4061-A5C5-95E983802834}" type="presParOf" srcId="{0113B139-C8F6-4767-BF21-09A7F304F506}" destId="{4D086229-4D1A-4339-A239-34296106B01A}" srcOrd="1" destOrd="0" presId="urn:microsoft.com/office/officeart/2005/8/layout/hierarchy1"/>
    <dgm:cxn modelId="{D25DBF8C-C5B2-49FD-9FF0-55606047F2A3}" type="presParOf" srcId="{3E18D34A-ADA1-41A3-8668-1D700AFA6B99}" destId="{AF5C8D57-8FDE-4FAB-9708-F72F5C324767}" srcOrd="2" destOrd="0" presId="urn:microsoft.com/office/officeart/2005/8/layout/hierarchy1"/>
    <dgm:cxn modelId="{33E40CED-4AC7-476F-A5BE-04AFD9FDEBA8}" type="presParOf" srcId="{AF5C8D57-8FDE-4FAB-9708-F72F5C324767}" destId="{77A1C9D4-0DED-431A-AC93-70BF999C2892}" srcOrd="0" destOrd="0" presId="urn:microsoft.com/office/officeart/2005/8/layout/hierarchy1"/>
    <dgm:cxn modelId="{B354B226-3D44-46DF-844B-0BA31E314EEA}" type="presParOf" srcId="{77A1C9D4-0DED-431A-AC93-70BF999C2892}" destId="{795E1152-B91D-4050-B586-A5A87865EAB4}" srcOrd="0" destOrd="0" presId="urn:microsoft.com/office/officeart/2005/8/layout/hierarchy1"/>
    <dgm:cxn modelId="{AE768FC7-9252-4ED6-BE5C-22A5CB59AA81}" type="presParOf" srcId="{77A1C9D4-0DED-431A-AC93-70BF999C2892}" destId="{BC469B53-7E77-4FB7-9D24-559BFDFF6CE3}" srcOrd="1" destOrd="0" presId="urn:microsoft.com/office/officeart/2005/8/layout/hierarchy1"/>
    <dgm:cxn modelId="{D1A45E18-789E-499D-BA0F-6AD9C83E2BBE}" type="presParOf" srcId="{AF5C8D57-8FDE-4FAB-9708-F72F5C324767}" destId="{2C57564B-7B9E-4F30-A78D-FAAAEEAEDCD5}" srcOrd="1" destOrd="0" presId="urn:microsoft.com/office/officeart/2005/8/layout/hierarchy1"/>
    <dgm:cxn modelId="{3EF02504-496D-43F1-9D79-B9242BE7E4E3}" type="presParOf" srcId="{3E18D34A-ADA1-41A3-8668-1D700AFA6B99}" destId="{DCC280B3-6DC3-40D1-93FD-C489F75F53AD}" srcOrd="3" destOrd="0" presId="urn:microsoft.com/office/officeart/2005/8/layout/hierarchy1"/>
    <dgm:cxn modelId="{4E7E9AAB-197D-4A9C-90C6-D1044D7C852C}" type="presParOf" srcId="{DCC280B3-6DC3-40D1-93FD-C489F75F53AD}" destId="{EA7A37E8-C462-483F-A92E-3AB6BB322EC2}" srcOrd="0" destOrd="0" presId="urn:microsoft.com/office/officeart/2005/8/layout/hierarchy1"/>
    <dgm:cxn modelId="{A1DCC3D1-2148-46F2-B94A-669C72472F64}" type="presParOf" srcId="{EA7A37E8-C462-483F-A92E-3AB6BB322EC2}" destId="{A25E0EBE-4496-47CD-AC68-AD30FE22F200}" srcOrd="0" destOrd="0" presId="urn:microsoft.com/office/officeart/2005/8/layout/hierarchy1"/>
    <dgm:cxn modelId="{E7184252-638E-418F-963A-86F461DDC11D}" type="presParOf" srcId="{EA7A37E8-C462-483F-A92E-3AB6BB322EC2}" destId="{050FDE84-96F4-49F0-87DA-B1539DAC0B14}" srcOrd="1" destOrd="0" presId="urn:microsoft.com/office/officeart/2005/8/layout/hierarchy1"/>
    <dgm:cxn modelId="{2CAD385C-36A1-4B95-8BF9-F548D30BDD9D}" type="presParOf" srcId="{DCC280B3-6DC3-40D1-93FD-C489F75F53AD}" destId="{2EEB8F4A-7F28-4DFA-91B9-09258B6349D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FF0336-3FC2-4EB4-BB56-40A56E2E1BE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7953448-B89F-4D34-AC0C-C5BFC8C8DA39}">
      <dgm:prSet/>
      <dgm:spPr/>
      <dgm:t>
        <a:bodyPr/>
        <a:lstStyle/>
        <a:p>
          <a:r>
            <a:rPr lang="en-US" dirty="0"/>
            <a:t>FMLA leaves are considered unpaid because the FMLA does not regulate pay during qualified leaves. If the employee has an available balance of time off benefits, they are able to use those benefits concurrent with their FMLA leave per </a:t>
          </a:r>
          <a:r>
            <a:rPr lang="en-US" u="sng" dirty="0">
              <a:hlinkClick xmlns:r="http://schemas.openxmlformats.org/officeDocument/2006/relationships" r:id="rId1"/>
            </a:rPr>
            <a:t>UW policy</a:t>
          </a:r>
          <a:r>
            <a:rPr lang="en-US" dirty="0"/>
            <a:t>.</a:t>
          </a:r>
        </a:p>
      </dgm:t>
    </dgm:pt>
    <dgm:pt modelId="{D4DA1F0C-D8AD-4772-B9FD-A7BDE3F13A23}" type="parTrans" cxnId="{2D53F751-628F-4AE1-9089-85CCC9CD4DF4}">
      <dgm:prSet/>
      <dgm:spPr/>
      <dgm:t>
        <a:bodyPr/>
        <a:lstStyle/>
        <a:p>
          <a:endParaRPr lang="en-US"/>
        </a:p>
      </dgm:t>
    </dgm:pt>
    <dgm:pt modelId="{785D1D9A-368E-4AC1-BAA7-4428037D55FB}" type="sibTrans" cxnId="{2D53F751-628F-4AE1-9089-85CCC9CD4DF4}">
      <dgm:prSet/>
      <dgm:spPr/>
      <dgm:t>
        <a:bodyPr/>
        <a:lstStyle/>
        <a:p>
          <a:endParaRPr lang="en-US"/>
        </a:p>
      </dgm:t>
    </dgm:pt>
    <dgm:pt modelId="{D0BE7A50-DABD-4C45-B8A7-DA125E48CC60}">
      <dgm:prSet/>
      <dgm:spPr/>
      <dgm:t>
        <a:bodyPr/>
        <a:lstStyle/>
        <a:p>
          <a:r>
            <a:rPr lang="en-US" dirty="0"/>
            <a:t>If they are choosing not to use sick leave/vacation/personal holiday hours: The employee is still responsible for employee portions of premium payments if choosing for benefits continue during FMLA. Should this be the case, UW System continues to pay their portion on all of your benefits during FMLA leaves (3-month duration) of absence.</a:t>
          </a:r>
        </a:p>
      </dgm:t>
    </dgm:pt>
    <dgm:pt modelId="{3FE78A8B-8976-4A1A-A55B-DD411A73F82C}" type="parTrans" cxnId="{EB3C74E9-0212-40FE-9681-232B1AFDCACE}">
      <dgm:prSet/>
      <dgm:spPr/>
      <dgm:t>
        <a:bodyPr/>
        <a:lstStyle/>
        <a:p>
          <a:endParaRPr lang="en-US"/>
        </a:p>
      </dgm:t>
    </dgm:pt>
    <dgm:pt modelId="{505FC8C7-3E73-4CDB-8262-489EEE33EF36}" type="sibTrans" cxnId="{EB3C74E9-0212-40FE-9681-232B1AFDCACE}">
      <dgm:prSet/>
      <dgm:spPr/>
      <dgm:t>
        <a:bodyPr/>
        <a:lstStyle/>
        <a:p>
          <a:endParaRPr lang="en-US"/>
        </a:p>
      </dgm:t>
    </dgm:pt>
    <dgm:pt modelId="{DC219B47-C4F8-40C7-91AA-24050FE90D0F}" type="pres">
      <dgm:prSet presAssocID="{A4FF0336-3FC2-4EB4-BB56-40A56E2E1BE8}" presName="linear" presStyleCnt="0">
        <dgm:presLayoutVars>
          <dgm:animLvl val="lvl"/>
          <dgm:resizeHandles val="exact"/>
        </dgm:presLayoutVars>
      </dgm:prSet>
      <dgm:spPr/>
    </dgm:pt>
    <dgm:pt modelId="{F83B4ECE-4473-4D77-B27B-DF2F4615C06F}" type="pres">
      <dgm:prSet presAssocID="{17953448-B89F-4D34-AC0C-C5BFC8C8DA39}" presName="parentText" presStyleLbl="node1" presStyleIdx="0" presStyleCnt="2">
        <dgm:presLayoutVars>
          <dgm:chMax val="0"/>
          <dgm:bulletEnabled val="1"/>
        </dgm:presLayoutVars>
      </dgm:prSet>
      <dgm:spPr/>
    </dgm:pt>
    <dgm:pt modelId="{C550ED83-E131-4D7B-95F1-CA248C5808D2}" type="pres">
      <dgm:prSet presAssocID="{785D1D9A-368E-4AC1-BAA7-4428037D55FB}" presName="spacer" presStyleCnt="0"/>
      <dgm:spPr/>
    </dgm:pt>
    <dgm:pt modelId="{6E418308-7808-42CD-ABAE-10B44D6F6969}" type="pres">
      <dgm:prSet presAssocID="{D0BE7A50-DABD-4C45-B8A7-DA125E48CC60}" presName="parentText" presStyleLbl="node1" presStyleIdx="1" presStyleCnt="2">
        <dgm:presLayoutVars>
          <dgm:chMax val="0"/>
          <dgm:bulletEnabled val="1"/>
        </dgm:presLayoutVars>
      </dgm:prSet>
      <dgm:spPr/>
    </dgm:pt>
  </dgm:ptLst>
  <dgm:cxnLst>
    <dgm:cxn modelId="{6C176668-2C84-42B1-8DDE-CB30C3B337D9}" type="presOf" srcId="{A4FF0336-3FC2-4EB4-BB56-40A56E2E1BE8}" destId="{DC219B47-C4F8-40C7-91AA-24050FE90D0F}" srcOrd="0" destOrd="0" presId="urn:microsoft.com/office/officeart/2005/8/layout/vList2"/>
    <dgm:cxn modelId="{3491DC68-DB3C-4363-BB10-6A5D71A2407F}" type="presOf" srcId="{17953448-B89F-4D34-AC0C-C5BFC8C8DA39}" destId="{F83B4ECE-4473-4D77-B27B-DF2F4615C06F}" srcOrd="0" destOrd="0" presId="urn:microsoft.com/office/officeart/2005/8/layout/vList2"/>
    <dgm:cxn modelId="{2D53F751-628F-4AE1-9089-85CCC9CD4DF4}" srcId="{A4FF0336-3FC2-4EB4-BB56-40A56E2E1BE8}" destId="{17953448-B89F-4D34-AC0C-C5BFC8C8DA39}" srcOrd="0" destOrd="0" parTransId="{D4DA1F0C-D8AD-4772-B9FD-A7BDE3F13A23}" sibTransId="{785D1D9A-368E-4AC1-BAA7-4428037D55FB}"/>
    <dgm:cxn modelId="{EB3C74E9-0212-40FE-9681-232B1AFDCACE}" srcId="{A4FF0336-3FC2-4EB4-BB56-40A56E2E1BE8}" destId="{D0BE7A50-DABD-4C45-B8A7-DA125E48CC60}" srcOrd="1" destOrd="0" parTransId="{3FE78A8B-8976-4A1A-A55B-DD411A73F82C}" sibTransId="{505FC8C7-3E73-4CDB-8262-489EEE33EF36}"/>
    <dgm:cxn modelId="{C89779F4-9EF3-44B0-9EC0-F2B07D9494E0}" type="presOf" srcId="{D0BE7A50-DABD-4C45-B8A7-DA125E48CC60}" destId="{6E418308-7808-42CD-ABAE-10B44D6F6969}" srcOrd="0" destOrd="0" presId="urn:microsoft.com/office/officeart/2005/8/layout/vList2"/>
    <dgm:cxn modelId="{97A51C98-144B-4E80-885E-371DD232ADB5}" type="presParOf" srcId="{DC219B47-C4F8-40C7-91AA-24050FE90D0F}" destId="{F83B4ECE-4473-4D77-B27B-DF2F4615C06F}" srcOrd="0" destOrd="0" presId="urn:microsoft.com/office/officeart/2005/8/layout/vList2"/>
    <dgm:cxn modelId="{B95F5B8E-BBB0-435E-9D06-93DC95A24976}" type="presParOf" srcId="{DC219B47-C4F8-40C7-91AA-24050FE90D0F}" destId="{C550ED83-E131-4D7B-95F1-CA248C5808D2}" srcOrd="1" destOrd="0" presId="urn:microsoft.com/office/officeart/2005/8/layout/vList2"/>
    <dgm:cxn modelId="{4E04941E-B27A-4487-B822-0CE0D8A0B19E}" type="presParOf" srcId="{DC219B47-C4F8-40C7-91AA-24050FE90D0F}" destId="{6E418308-7808-42CD-ABAE-10B44D6F6969}"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769E3CB-C607-4544-A8AB-A21BA011611C}"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33D7402-60A2-484D-B4E6-B8040D1941BE}">
      <dgm:prSet custT="1"/>
      <dgm:spPr/>
      <dgm:t>
        <a:bodyPr/>
        <a:lstStyle/>
        <a:p>
          <a:r>
            <a:rPr lang="en-US" sz="1600" dirty="0"/>
            <a:t>Employees don’t always know about or understand FMLA protection, so don’t rely on them to request it by name.</a:t>
          </a:r>
        </a:p>
      </dgm:t>
    </dgm:pt>
    <dgm:pt modelId="{A2EBDC64-3558-45C8-86DD-D2BD8A4F29F7}" type="parTrans" cxnId="{05C01EA6-96FC-4F10-A530-B6BA0167EBBF}">
      <dgm:prSet/>
      <dgm:spPr/>
      <dgm:t>
        <a:bodyPr/>
        <a:lstStyle/>
        <a:p>
          <a:endParaRPr lang="en-US"/>
        </a:p>
      </dgm:t>
    </dgm:pt>
    <dgm:pt modelId="{A0EB6EC8-5289-4EEE-BAE6-300E65D4BF11}" type="sibTrans" cxnId="{05C01EA6-96FC-4F10-A530-B6BA0167EBBF}">
      <dgm:prSet/>
      <dgm:spPr/>
      <dgm:t>
        <a:bodyPr/>
        <a:lstStyle/>
        <a:p>
          <a:endParaRPr lang="en-US"/>
        </a:p>
      </dgm:t>
    </dgm:pt>
    <dgm:pt modelId="{A1452B23-D3F8-48D1-A032-85A37C5DB178}">
      <dgm:prSet custT="1"/>
      <dgm:spPr/>
      <dgm:t>
        <a:bodyPr/>
        <a:lstStyle/>
        <a:p>
          <a:r>
            <a:rPr lang="en-US" sz="1600" dirty="0"/>
            <a:t>Sometimes you learn indirectly, such as through an extended absence or repeated requests for leave.</a:t>
          </a:r>
        </a:p>
      </dgm:t>
    </dgm:pt>
    <dgm:pt modelId="{FAA15C04-A9F8-4FA9-B748-75D74C657B49}" type="parTrans" cxnId="{60A6E491-7BFC-4674-8997-74B7D79A579B}">
      <dgm:prSet/>
      <dgm:spPr/>
      <dgm:t>
        <a:bodyPr/>
        <a:lstStyle/>
        <a:p>
          <a:endParaRPr lang="en-US"/>
        </a:p>
      </dgm:t>
    </dgm:pt>
    <dgm:pt modelId="{D2649C04-57C3-4A08-B7FD-3BA1ABB0281E}" type="sibTrans" cxnId="{60A6E491-7BFC-4674-8997-74B7D79A579B}">
      <dgm:prSet/>
      <dgm:spPr/>
      <dgm:t>
        <a:bodyPr/>
        <a:lstStyle/>
        <a:p>
          <a:endParaRPr lang="en-US"/>
        </a:p>
      </dgm:t>
    </dgm:pt>
    <dgm:pt modelId="{80AC0D37-9222-40D9-B4AD-C7BEECBA5E15}">
      <dgm:prSet custT="1"/>
      <dgm:spPr/>
      <dgm:t>
        <a:bodyPr/>
        <a:lstStyle/>
        <a:p>
          <a:r>
            <a:rPr lang="en-US" sz="1600" dirty="0"/>
            <a:t>DOL requires that you inform the employee of FMLA. Directing the employee to HR will ensure the employee receives the FMLA notice of their rights and responsibilities.</a:t>
          </a:r>
        </a:p>
      </dgm:t>
    </dgm:pt>
    <dgm:pt modelId="{4D40E41F-A1C8-4B3B-A84D-C1BA2B2CD2BE}" type="parTrans" cxnId="{B52F6436-5787-459F-A35D-DECBDE72F40A}">
      <dgm:prSet/>
      <dgm:spPr/>
      <dgm:t>
        <a:bodyPr/>
        <a:lstStyle/>
        <a:p>
          <a:endParaRPr lang="en-US"/>
        </a:p>
      </dgm:t>
    </dgm:pt>
    <dgm:pt modelId="{BF9B86C5-0CB1-4F72-A885-8DEFB5B48067}" type="sibTrans" cxnId="{B52F6436-5787-459F-A35D-DECBDE72F40A}">
      <dgm:prSet/>
      <dgm:spPr/>
      <dgm:t>
        <a:bodyPr/>
        <a:lstStyle/>
        <a:p>
          <a:endParaRPr lang="en-US"/>
        </a:p>
      </dgm:t>
    </dgm:pt>
    <dgm:pt modelId="{3EE1370F-FCBE-4EBE-BC8D-ABA5516DED6A}" type="pres">
      <dgm:prSet presAssocID="{4769E3CB-C607-4544-A8AB-A21BA011611C}" presName="linear" presStyleCnt="0">
        <dgm:presLayoutVars>
          <dgm:animLvl val="lvl"/>
          <dgm:resizeHandles val="exact"/>
        </dgm:presLayoutVars>
      </dgm:prSet>
      <dgm:spPr/>
    </dgm:pt>
    <dgm:pt modelId="{2B366573-D9AC-4B4D-8B68-3BB2056AA3E3}" type="pres">
      <dgm:prSet presAssocID="{C33D7402-60A2-484D-B4E6-B8040D1941BE}" presName="parentText" presStyleLbl="node1" presStyleIdx="0" presStyleCnt="3">
        <dgm:presLayoutVars>
          <dgm:chMax val="0"/>
          <dgm:bulletEnabled val="1"/>
        </dgm:presLayoutVars>
      </dgm:prSet>
      <dgm:spPr/>
    </dgm:pt>
    <dgm:pt modelId="{616E6977-70E3-42A7-A244-54D8FB8148B2}" type="pres">
      <dgm:prSet presAssocID="{A0EB6EC8-5289-4EEE-BAE6-300E65D4BF11}" presName="spacer" presStyleCnt="0"/>
      <dgm:spPr/>
    </dgm:pt>
    <dgm:pt modelId="{257513CF-C185-4393-8D53-996AB028E324}" type="pres">
      <dgm:prSet presAssocID="{A1452B23-D3F8-48D1-A032-85A37C5DB178}" presName="parentText" presStyleLbl="node1" presStyleIdx="1" presStyleCnt="3">
        <dgm:presLayoutVars>
          <dgm:chMax val="0"/>
          <dgm:bulletEnabled val="1"/>
        </dgm:presLayoutVars>
      </dgm:prSet>
      <dgm:spPr/>
    </dgm:pt>
    <dgm:pt modelId="{199D23D0-73A4-4AB7-A96B-E73D89A9F7AF}" type="pres">
      <dgm:prSet presAssocID="{D2649C04-57C3-4A08-B7FD-3BA1ABB0281E}" presName="spacer" presStyleCnt="0"/>
      <dgm:spPr/>
    </dgm:pt>
    <dgm:pt modelId="{5715BDC7-8B62-4873-884D-88A05620F477}" type="pres">
      <dgm:prSet presAssocID="{80AC0D37-9222-40D9-B4AD-C7BEECBA5E15}" presName="parentText" presStyleLbl="node1" presStyleIdx="2" presStyleCnt="3">
        <dgm:presLayoutVars>
          <dgm:chMax val="0"/>
          <dgm:bulletEnabled val="1"/>
        </dgm:presLayoutVars>
      </dgm:prSet>
      <dgm:spPr/>
    </dgm:pt>
  </dgm:ptLst>
  <dgm:cxnLst>
    <dgm:cxn modelId="{B52F6436-5787-459F-A35D-DECBDE72F40A}" srcId="{4769E3CB-C607-4544-A8AB-A21BA011611C}" destId="{80AC0D37-9222-40D9-B4AD-C7BEECBA5E15}" srcOrd="2" destOrd="0" parTransId="{4D40E41F-A1C8-4B3B-A84D-C1BA2B2CD2BE}" sibTransId="{BF9B86C5-0CB1-4F72-A885-8DEFB5B48067}"/>
    <dgm:cxn modelId="{5B95883C-2E36-4E7E-AEE8-BF03007E1002}" type="presOf" srcId="{80AC0D37-9222-40D9-B4AD-C7BEECBA5E15}" destId="{5715BDC7-8B62-4873-884D-88A05620F477}" srcOrd="0" destOrd="0" presId="urn:microsoft.com/office/officeart/2005/8/layout/vList2"/>
    <dgm:cxn modelId="{DF41EB47-DB39-4859-8789-B11BEB62351C}" type="presOf" srcId="{C33D7402-60A2-484D-B4E6-B8040D1941BE}" destId="{2B366573-D9AC-4B4D-8B68-3BB2056AA3E3}" srcOrd="0" destOrd="0" presId="urn:microsoft.com/office/officeart/2005/8/layout/vList2"/>
    <dgm:cxn modelId="{60A6E491-7BFC-4674-8997-74B7D79A579B}" srcId="{4769E3CB-C607-4544-A8AB-A21BA011611C}" destId="{A1452B23-D3F8-48D1-A032-85A37C5DB178}" srcOrd="1" destOrd="0" parTransId="{FAA15C04-A9F8-4FA9-B748-75D74C657B49}" sibTransId="{D2649C04-57C3-4A08-B7FD-3BA1ABB0281E}"/>
    <dgm:cxn modelId="{05C01EA6-96FC-4F10-A530-B6BA0167EBBF}" srcId="{4769E3CB-C607-4544-A8AB-A21BA011611C}" destId="{C33D7402-60A2-484D-B4E6-B8040D1941BE}" srcOrd="0" destOrd="0" parTransId="{A2EBDC64-3558-45C8-86DD-D2BD8A4F29F7}" sibTransId="{A0EB6EC8-5289-4EEE-BAE6-300E65D4BF11}"/>
    <dgm:cxn modelId="{A32D70C6-ECE9-4733-910C-A4038A42300D}" type="presOf" srcId="{4769E3CB-C607-4544-A8AB-A21BA011611C}" destId="{3EE1370F-FCBE-4EBE-BC8D-ABA5516DED6A}" srcOrd="0" destOrd="0" presId="urn:microsoft.com/office/officeart/2005/8/layout/vList2"/>
    <dgm:cxn modelId="{FD8D45D8-B9DD-4179-A2C2-AAFD244D1D44}" type="presOf" srcId="{A1452B23-D3F8-48D1-A032-85A37C5DB178}" destId="{257513CF-C185-4393-8D53-996AB028E324}" srcOrd="0" destOrd="0" presId="urn:microsoft.com/office/officeart/2005/8/layout/vList2"/>
    <dgm:cxn modelId="{59B4A54D-A3FE-41A1-9C3F-5E4A45551EDA}" type="presParOf" srcId="{3EE1370F-FCBE-4EBE-BC8D-ABA5516DED6A}" destId="{2B366573-D9AC-4B4D-8B68-3BB2056AA3E3}" srcOrd="0" destOrd="0" presId="urn:microsoft.com/office/officeart/2005/8/layout/vList2"/>
    <dgm:cxn modelId="{218B1794-2280-4257-A6FA-2F577BFBC8A6}" type="presParOf" srcId="{3EE1370F-FCBE-4EBE-BC8D-ABA5516DED6A}" destId="{616E6977-70E3-42A7-A244-54D8FB8148B2}" srcOrd="1" destOrd="0" presId="urn:microsoft.com/office/officeart/2005/8/layout/vList2"/>
    <dgm:cxn modelId="{0A92DF42-E849-4DD5-A4B6-7E48D7FAC849}" type="presParOf" srcId="{3EE1370F-FCBE-4EBE-BC8D-ABA5516DED6A}" destId="{257513CF-C185-4393-8D53-996AB028E324}" srcOrd="2" destOrd="0" presId="urn:microsoft.com/office/officeart/2005/8/layout/vList2"/>
    <dgm:cxn modelId="{115547F3-E60C-4B21-BE2E-7ECC1A1CA03F}" type="presParOf" srcId="{3EE1370F-FCBE-4EBE-BC8D-ABA5516DED6A}" destId="{199D23D0-73A4-4AB7-A96B-E73D89A9F7AF}" srcOrd="3" destOrd="0" presId="urn:microsoft.com/office/officeart/2005/8/layout/vList2"/>
    <dgm:cxn modelId="{5C2A6C1C-7B54-47C3-BA8D-2680F5F122AB}" type="presParOf" srcId="{3EE1370F-FCBE-4EBE-BC8D-ABA5516DED6A}" destId="{5715BDC7-8B62-4873-884D-88A05620F47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F4D588-07E6-4640-9BE2-9B860AA0566C}" type="doc">
      <dgm:prSet loTypeId="urn:microsoft.com/office/officeart/2018/2/layout/IconVerticalSolidList" loCatId="icon" qsTypeId="urn:microsoft.com/office/officeart/2005/8/quickstyle/simple1" qsCatId="simple" csTypeId="urn:microsoft.com/office/officeart/2018/5/colors/Iconchunking_neutralbg_accent3_2" csCatId="accent3" phldr="1"/>
      <dgm:spPr/>
      <dgm:t>
        <a:bodyPr/>
        <a:lstStyle/>
        <a:p>
          <a:endParaRPr lang="en-US"/>
        </a:p>
      </dgm:t>
    </dgm:pt>
    <dgm:pt modelId="{1F681B20-CAF9-4D79-B0C4-D228CEB3C146}">
      <dgm:prSet/>
      <dgm:spPr/>
      <dgm:t>
        <a:bodyPr/>
        <a:lstStyle/>
        <a:p>
          <a:r>
            <a:rPr lang="en-US" dirty="0"/>
            <a:t>Leave of Absence Document: required to be completed prior to approval of FMLA.</a:t>
          </a:r>
        </a:p>
      </dgm:t>
    </dgm:pt>
    <dgm:pt modelId="{59F97031-A672-4EB1-822F-7538BA7C9716}" type="parTrans" cxnId="{E9DDB761-3C7C-435B-9629-74CD136BDDB3}">
      <dgm:prSet/>
      <dgm:spPr/>
      <dgm:t>
        <a:bodyPr/>
        <a:lstStyle/>
        <a:p>
          <a:endParaRPr lang="en-US"/>
        </a:p>
      </dgm:t>
    </dgm:pt>
    <dgm:pt modelId="{86C00371-827B-4904-B5A0-076A69EFFBA1}" type="sibTrans" cxnId="{E9DDB761-3C7C-435B-9629-74CD136BDDB3}">
      <dgm:prSet/>
      <dgm:spPr/>
      <dgm:t>
        <a:bodyPr/>
        <a:lstStyle/>
        <a:p>
          <a:endParaRPr lang="en-US"/>
        </a:p>
      </dgm:t>
    </dgm:pt>
    <dgm:pt modelId="{D597B437-B27B-4D41-B805-E3436D602F9E}">
      <dgm:prSet/>
      <dgm:spPr/>
      <dgm:t>
        <a:bodyPr/>
        <a:lstStyle/>
        <a:p>
          <a:r>
            <a:rPr lang="en-US"/>
            <a:t>Purpose of document is for there to be a written explanation for when the employee is needing to take off, a proposed plan for the department to function well in their absence, and a pre-determined return date.</a:t>
          </a:r>
        </a:p>
      </dgm:t>
    </dgm:pt>
    <dgm:pt modelId="{FEBAE3DB-AF01-4488-A3BF-D24E2E227713}" type="parTrans" cxnId="{EB928CA2-09B1-45E7-8BB4-455308DD81A8}">
      <dgm:prSet/>
      <dgm:spPr/>
      <dgm:t>
        <a:bodyPr/>
        <a:lstStyle/>
        <a:p>
          <a:endParaRPr lang="en-US"/>
        </a:p>
      </dgm:t>
    </dgm:pt>
    <dgm:pt modelId="{6BBF1A1F-5787-4C5D-A19A-535C419A1DBC}" type="sibTrans" cxnId="{EB928CA2-09B1-45E7-8BB4-455308DD81A8}">
      <dgm:prSet/>
      <dgm:spPr/>
      <dgm:t>
        <a:bodyPr/>
        <a:lstStyle/>
        <a:p>
          <a:endParaRPr lang="en-US"/>
        </a:p>
      </dgm:t>
    </dgm:pt>
    <dgm:pt modelId="{5F8B9DD5-2C2A-4F62-A4DE-7B5875E48EFB}" type="pres">
      <dgm:prSet presAssocID="{47F4D588-07E6-4640-9BE2-9B860AA0566C}" presName="root" presStyleCnt="0">
        <dgm:presLayoutVars>
          <dgm:dir/>
          <dgm:resizeHandles val="exact"/>
        </dgm:presLayoutVars>
      </dgm:prSet>
      <dgm:spPr/>
    </dgm:pt>
    <dgm:pt modelId="{C8C01210-20E2-4D48-8FEA-13585A7E0F70}" type="pres">
      <dgm:prSet presAssocID="{1F681B20-CAF9-4D79-B0C4-D228CEB3C146}" presName="compNode" presStyleCnt="0"/>
      <dgm:spPr/>
    </dgm:pt>
    <dgm:pt modelId="{55F179CD-A4ED-4671-B527-290A821AD191}" type="pres">
      <dgm:prSet presAssocID="{1F681B20-CAF9-4D79-B0C4-D228CEB3C146}" presName="bgRect" presStyleLbl="bgShp" presStyleIdx="0" presStyleCnt="2"/>
      <dgm:spPr/>
    </dgm:pt>
    <dgm:pt modelId="{EB26AFB7-ED34-464E-BF10-BEF650CC2E96}" type="pres">
      <dgm:prSet presAssocID="{1F681B20-CAF9-4D79-B0C4-D228CEB3C146}"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Users with solid fill"/>
        </a:ext>
      </dgm:extLst>
    </dgm:pt>
    <dgm:pt modelId="{6F29C5E2-0C4B-4162-9296-CA8052CDADFD}" type="pres">
      <dgm:prSet presAssocID="{1F681B20-CAF9-4D79-B0C4-D228CEB3C146}" presName="spaceRect" presStyleCnt="0"/>
      <dgm:spPr/>
    </dgm:pt>
    <dgm:pt modelId="{3F0164F6-CA6C-426D-945C-400AEF0C2344}" type="pres">
      <dgm:prSet presAssocID="{1F681B20-CAF9-4D79-B0C4-D228CEB3C146}" presName="parTx" presStyleLbl="revTx" presStyleIdx="0" presStyleCnt="2">
        <dgm:presLayoutVars>
          <dgm:chMax val="0"/>
          <dgm:chPref val="0"/>
        </dgm:presLayoutVars>
      </dgm:prSet>
      <dgm:spPr/>
    </dgm:pt>
    <dgm:pt modelId="{66DADAD6-8825-4D54-92FD-90231E403A94}" type="pres">
      <dgm:prSet presAssocID="{86C00371-827B-4904-B5A0-076A69EFFBA1}" presName="sibTrans" presStyleCnt="0"/>
      <dgm:spPr/>
    </dgm:pt>
    <dgm:pt modelId="{A59B6A8A-8294-4D3D-BB31-CEC2E3063B9F}" type="pres">
      <dgm:prSet presAssocID="{D597B437-B27B-4D41-B805-E3436D602F9E}" presName="compNode" presStyleCnt="0"/>
      <dgm:spPr/>
    </dgm:pt>
    <dgm:pt modelId="{089CB40C-417B-415F-B416-900D708B14B9}" type="pres">
      <dgm:prSet presAssocID="{D597B437-B27B-4D41-B805-E3436D602F9E}" presName="bgRect" presStyleLbl="bgShp" presStyleIdx="1" presStyleCnt="2"/>
      <dgm:spPr/>
    </dgm:pt>
    <dgm:pt modelId="{CC97DFA6-A1E6-4494-883A-F7C1EF5F90B6}" type="pres">
      <dgm:prSet presAssocID="{D597B437-B27B-4D41-B805-E3436D602F9E}"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A88EA3B3-FD77-4CB7-B92A-7795AB95FDD1}" type="pres">
      <dgm:prSet presAssocID="{D597B437-B27B-4D41-B805-E3436D602F9E}" presName="spaceRect" presStyleCnt="0"/>
      <dgm:spPr/>
    </dgm:pt>
    <dgm:pt modelId="{82465876-A68E-4DBE-83ED-5E8F53B9AAE8}" type="pres">
      <dgm:prSet presAssocID="{D597B437-B27B-4D41-B805-E3436D602F9E}" presName="parTx" presStyleLbl="revTx" presStyleIdx="1" presStyleCnt="2">
        <dgm:presLayoutVars>
          <dgm:chMax val="0"/>
          <dgm:chPref val="0"/>
        </dgm:presLayoutVars>
      </dgm:prSet>
      <dgm:spPr/>
    </dgm:pt>
  </dgm:ptLst>
  <dgm:cxnLst>
    <dgm:cxn modelId="{B8684E06-F743-4BB2-B15A-988BBC24EB74}" type="presOf" srcId="{D597B437-B27B-4D41-B805-E3436D602F9E}" destId="{82465876-A68E-4DBE-83ED-5E8F53B9AAE8}" srcOrd="0" destOrd="0" presId="urn:microsoft.com/office/officeart/2018/2/layout/IconVerticalSolidList"/>
    <dgm:cxn modelId="{E9DDB761-3C7C-435B-9629-74CD136BDDB3}" srcId="{47F4D588-07E6-4640-9BE2-9B860AA0566C}" destId="{1F681B20-CAF9-4D79-B0C4-D228CEB3C146}" srcOrd="0" destOrd="0" parTransId="{59F97031-A672-4EB1-822F-7538BA7C9716}" sibTransId="{86C00371-827B-4904-B5A0-076A69EFFBA1}"/>
    <dgm:cxn modelId="{6A739265-1126-42D5-BFE7-B48D39056224}" type="presOf" srcId="{47F4D588-07E6-4640-9BE2-9B860AA0566C}" destId="{5F8B9DD5-2C2A-4F62-A4DE-7B5875E48EFB}" srcOrd="0" destOrd="0" presId="urn:microsoft.com/office/officeart/2018/2/layout/IconVerticalSolidList"/>
    <dgm:cxn modelId="{EB928CA2-09B1-45E7-8BB4-455308DD81A8}" srcId="{47F4D588-07E6-4640-9BE2-9B860AA0566C}" destId="{D597B437-B27B-4D41-B805-E3436D602F9E}" srcOrd="1" destOrd="0" parTransId="{FEBAE3DB-AF01-4488-A3BF-D24E2E227713}" sibTransId="{6BBF1A1F-5787-4C5D-A19A-535C419A1DBC}"/>
    <dgm:cxn modelId="{F2F3FEAA-1785-4978-BBFE-3064C2DA890D}" type="presOf" srcId="{1F681B20-CAF9-4D79-B0C4-D228CEB3C146}" destId="{3F0164F6-CA6C-426D-945C-400AEF0C2344}" srcOrd="0" destOrd="0" presId="urn:microsoft.com/office/officeart/2018/2/layout/IconVerticalSolidList"/>
    <dgm:cxn modelId="{0ADFF7A8-0C9A-4306-BA53-29FEDA9555A3}" type="presParOf" srcId="{5F8B9DD5-2C2A-4F62-A4DE-7B5875E48EFB}" destId="{C8C01210-20E2-4D48-8FEA-13585A7E0F70}" srcOrd="0" destOrd="0" presId="urn:microsoft.com/office/officeart/2018/2/layout/IconVerticalSolidList"/>
    <dgm:cxn modelId="{72E4E588-7E9B-4352-AD67-B9DFF1440F0F}" type="presParOf" srcId="{C8C01210-20E2-4D48-8FEA-13585A7E0F70}" destId="{55F179CD-A4ED-4671-B527-290A821AD191}" srcOrd="0" destOrd="0" presId="urn:microsoft.com/office/officeart/2018/2/layout/IconVerticalSolidList"/>
    <dgm:cxn modelId="{4BF81E1F-E2B1-4F98-8073-EBAFA24BF2E2}" type="presParOf" srcId="{C8C01210-20E2-4D48-8FEA-13585A7E0F70}" destId="{EB26AFB7-ED34-464E-BF10-BEF650CC2E96}" srcOrd="1" destOrd="0" presId="urn:microsoft.com/office/officeart/2018/2/layout/IconVerticalSolidList"/>
    <dgm:cxn modelId="{208A13B5-C232-4096-B133-72AF8271A262}" type="presParOf" srcId="{C8C01210-20E2-4D48-8FEA-13585A7E0F70}" destId="{6F29C5E2-0C4B-4162-9296-CA8052CDADFD}" srcOrd="2" destOrd="0" presId="urn:microsoft.com/office/officeart/2018/2/layout/IconVerticalSolidList"/>
    <dgm:cxn modelId="{0A3E2AD6-A69F-4B14-9879-C50D868825B6}" type="presParOf" srcId="{C8C01210-20E2-4D48-8FEA-13585A7E0F70}" destId="{3F0164F6-CA6C-426D-945C-400AEF0C2344}" srcOrd="3" destOrd="0" presId="urn:microsoft.com/office/officeart/2018/2/layout/IconVerticalSolidList"/>
    <dgm:cxn modelId="{493AA12A-A561-4C88-8B3D-0A61DCD9E021}" type="presParOf" srcId="{5F8B9DD5-2C2A-4F62-A4DE-7B5875E48EFB}" destId="{66DADAD6-8825-4D54-92FD-90231E403A94}" srcOrd="1" destOrd="0" presId="urn:microsoft.com/office/officeart/2018/2/layout/IconVerticalSolidList"/>
    <dgm:cxn modelId="{2993DF7E-470D-4D5B-A360-76CA2AF4240E}" type="presParOf" srcId="{5F8B9DD5-2C2A-4F62-A4DE-7B5875E48EFB}" destId="{A59B6A8A-8294-4D3D-BB31-CEC2E3063B9F}" srcOrd="2" destOrd="0" presId="urn:microsoft.com/office/officeart/2018/2/layout/IconVerticalSolidList"/>
    <dgm:cxn modelId="{2A8B9E4C-099E-465F-B861-D10F175BBDE8}" type="presParOf" srcId="{A59B6A8A-8294-4D3D-BB31-CEC2E3063B9F}" destId="{089CB40C-417B-415F-B416-900D708B14B9}" srcOrd="0" destOrd="0" presId="urn:microsoft.com/office/officeart/2018/2/layout/IconVerticalSolidList"/>
    <dgm:cxn modelId="{418E750F-245A-4BDD-876C-88C90F3A54B4}" type="presParOf" srcId="{A59B6A8A-8294-4D3D-BB31-CEC2E3063B9F}" destId="{CC97DFA6-A1E6-4494-883A-F7C1EF5F90B6}" srcOrd="1" destOrd="0" presId="urn:microsoft.com/office/officeart/2018/2/layout/IconVerticalSolidList"/>
    <dgm:cxn modelId="{D3DCF707-8ECB-4970-A6CE-94FD9A3AAE59}" type="presParOf" srcId="{A59B6A8A-8294-4D3D-BB31-CEC2E3063B9F}" destId="{A88EA3B3-FD77-4CB7-B92A-7795AB95FDD1}" srcOrd="2" destOrd="0" presId="urn:microsoft.com/office/officeart/2018/2/layout/IconVerticalSolidList"/>
    <dgm:cxn modelId="{04A5A4B6-4B40-4B54-9DCD-EAE045247DCB}" type="presParOf" srcId="{A59B6A8A-8294-4D3D-BB31-CEC2E3063B9F}" destId="{82465876-A68E-4DBE-83ED-5E8F53B9AAE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E622C1F-9785-4037-9920-54C4B0F7BDD6}"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70999DE6-D468-44C3-8DEE-455D71CBBD7E}">
      <dgm:prSet/>
      <dgm:spPr/>
      <dgm:t>
        <a:bodyPr/>
        <a:lstStyle/>
        <a:p>
          <a:r>
            <a:rPr lang="en-US"/>
            <a:t>YES- they need to enter the time off for any time they are unavailable for that day</a:t>
          </a:r>
        </a:p>
      </dgm:t>
    </dgm:pt>
    <dgm:pt modelId="{37A95054-8EBE-4234-99F5-09E067FD3CF7}" type="parTrans" cxnId="{03BD2981-46F9-4C0B-9D68-06A51F72C82A}">
      <dgm:prSet/>
      <dgm:spPr/>
      <dgm:t>
        <a:bodyPr/>
        <a:lstStyle/>
        <a:p>
          <a:endParaRPr lang="en-US"/>
        </a:p>
      </dgm:t>
    </dgm:pt>
    <dgm:pt modelId="{1A6ABCDA-E9A7-486A-B21C-D53CE0A07D1D}" type="sibTrans" cxnId="{03BD2981-46F9-4C0B-9D68-06A51F72C82A}">
      <dgm:prSet/>
      <dgm:spPr/>
      <dgm:t>
        <a:bodyPr/>
        <a:lstStyle/>
        <a:p>
          <a:endParaRPr lang="en-US"/>
        </a:p>
      </dgm:t>
    </dgm:pt>
    <dgm:pt modelId="{B0E87FAC-4020-4110-A896-FAEE6F77AE62}">
      <dgm:prSet/>
      <dgm:spPr/>
      <dgm:t>
        <a:bodyPr/>
        <a:lstStyle/>
        <a:p>
          <a:r>
            <a:rPr lang="en-US"/>
            <a:t>If surgery starts at 8AM that Friday morning, they are unavailable to field phone calls, emails, work on research, and participate in service activities. Therefore, 8 hours of Sick Leave should be entered.</a:t>
          </a:r>
        </a:p>
      </dgm:t>
    </dgm:pt>
    <dgm:pt modelId="{1B3223AB-2C60-412D-9E59-E92B9DC216A1}" type="parTrans" cxnId="{197E5ED7-17CF-4E73-811B-06EF55F8D567}">
      <dgm:prSet/>
      <dgm:spPr/>
      <dgm:t>
        <a:bodyPr/>
        <a:lstStyle/>
        <a:p>
          <a:endParaRPr lang="en-US"/>
        </a:p>
      </dgm:t>
    </dgm:pt>
    <dgm:pt modelId="{8EDB2FD9-5D2D-4805-B6B5-2516082AAB8A}" type="sibTrans" cxnId="{197E5ED7-17CF-4E73-811B-06EF55F8D567}">
      <dgm:prSet/>
      <dgm:spPr/>
      <dgm:t>
        <a:bodyPr/>
        <a:lstStyle/>
        <a:p>
          <a:endParaRPr lang="en-US"/>
        </a:p>
      </dgm:t>
    </dgm:pt>
    <dgm:pt modelId="{84157417-6304-40D3-8826-4EB263CEF038}" type="pres">
      <dgm:prSet presAssocID="{FE622C1F-9785-4037-9920-54C4B0F7BDD6}" presName="vert0" presStyleCnt="0">
        <dgm:presLayoutVars>
          <dgm:dir/>
          <dgm:animOne val="branch"/>
          <dgm:animLvl val="lvl"/>
        </dgm:presLayoutVars>
      </dgm:prSet>
      <dgm:spPr/>
    </dgm:pt>
    <dgm:pt modelId="{7EA3C0AD-7A16-45BC-9BA7-92CD0DEF5774}" type="pres">
      <dgm:prSet presAssocID="{70999DE6-D468-44C3-8DEE-455D71CBBD7E}" presName="thickLine" presStyleLbl="alignNode1" presStyleIdx="0" presStyleCnt="2"/>
      <dgm:spPr/>
    </dgm:pt>
    <dgm:pt modelId="{C66D2D14-99B0-4819-ADA9-8C8BA9BB643A}" type="pres">
      <dgm:prSet presAssocID="{70999DE6-D468-44C3-8DEE-455D71CBBD7E}" presName="horz1" presStyleCnt="0"/>
      <dgm:spPr/>
    </dgm:pt>
    <dgm:pt modelId="{4F202720-37F5-4C5D-ABDC-BD59E02C6187}" type="pres">
      <dgm:prSet presAssocID="{70999DE6-D468-44C3-8DEE-455D71CBBD7E}" presName="tx1" presStyleLbl="revTx" presStyleIdx="0" presStyleCnt="2"/>
      <dgm:spPr/>
    </dgm:pt>
    <dgm:pt modelId="{2C6E950B-E1C9-41E3-9D08-8800E2C44F9F}" type="pres">
      <dgm:prSet presAssocID="{70999DE6-D468-44C3-8DEE-455D71CBBD7E}" presName="vert1" presStyleCnt="0"/>
      <dgm:spPr/>
    </dgm:pt>
    <dgm:pt modelId="{2703D9C8-6A3E-4649-8287-158243A5D483}" type="pres">
      <dgm:prSet presAssocID="{B0E87FAC-4020-4110-A896-FAEE6F77AE62}" presName="thickLine" presStyleLbl="alignNode1" presStyleIdx="1" presStyleCnt="2"/>
      <dgm:spPr/>
    </dgm:pt>
    <dgm:pt modelId="{C0BA4D13-3E73-4372-A8FA-58BEA0529169}" type="pres">
      <dgm:prSet presAssocID="{B0E87FAC-4020-4110-A896-FAEE6F77AE62}" presName="horz1" presStyleCnt="0"/>
      <dgm:spPr/>
    </dgm:pt>
    <dgm:pt modelId="{7BF560B9-BF5B-4B3D-BA85-6939487A7245}" type="pres">
      <dgm:prSet presAssocID="{B0E87FAC-4020-4110-A896-FAEE6F77AE62}" presName="tx1" presStyleLbl="revTx" presStyleIdx="1" presStyleCnt="2"/>
      <dgm:spPr/>
    </dgm:pt>
    <dgm:pt modelId="{15E4B967-6689-412C-A552-EDD4BDAB43E6}" type="pres">
      <dgm:prSet presAssocID="{B0E87FAC-4020-4110-A896-FAEE6F77AE62}" presName="vert1" presStyleCnt="0"/>
      <dgm:spPr/>
    </dgm:pt>
  </dgm:ptLst>
  <dgm:cxnLst>
    <dgm:cxn modelId="{83B3FE02-5B93-4A43-8B06-0271044F1DF7}" type="presOf" srcId="{FE622C1F-9785-4037-9920-54C4B0F7BDD6}" destId="{84157417-6304-40D3-8826-4EB263CEF038}" srcOrd="0" destOrd="0" presId="urn:microsoft.com/office/officeart/2008/layout/LinedList"/>
    <dgm:cxn modelId="{03BD2981-46F9-4C0B-9D68-06A51F72C82A}" srcId="{FE622C1F-9785-4037-9920-54C4B0F7BDD6}" destId="{70999DE6-D468-44C3-8DEE-455D71CBBD7E}" srcOrd="0" destOrd="0" parTransId="{37A95054-8EBE-4234-99F5-09E067FD3CF7}" sibTransId="{1A6ABCDA-E9A7-486A-B21C-D53CE0A07D1D}"/>
    <dgm:cxn modelId="{46DA988D-78AA-4B8F-A674-2E005D0298AD}" type="presOf" srcId="{B0E87FAC-4020-4110-A896-FAEE6F77AE62}" destId="{7BF560B9-BF5B-4B3D-BA85-6939487A7245}" srcOrd="0" destOrd="0" presId="urn:microsoft.com/office/officeart/2008/layout/LinedList"/>
    <dgm:cxn modelId="{F78610BF-32DE-488E-B514-150951094FAB}" type="presOf" srcId="{70999DE6-D468-44C3-8DEE-455D71CBBD7E}" destId="{4F202720-37F5-4C5D-ABDC-BD59E02C6187}" srcOrd="0" destOrd="0" presId="urn:microsoft.com/office/officeart/2008/layout/LinedList"/>
    <dgm:cxn modelId="{197E5ED7-17CF-4E73-811B-06EF55F8D567}" srcId="{FE622C1F-9785-4037-9920-54C4B0F7BDD6}" destId="{B0E87FAC-4020-4110-A896-FAEE6F77AE62}" srcOrd="1" destOrd="0" parTransId="{1B3223AB-2C60-412D-9E59-E92B9DC216A1}" sibTransId="{8EDB2FD9-5D2D-4805-B6B5-2516082AAB8A}"/>
    <dgm:cxn modelId="{A666A181-6140-4D9D-AF81-378F27273CF1}" type="presParOf" srcId="{84157417-6304-40D3-8826-4EB263CEF038}" destId="{7EA3C0AD-7A16-45BC-9BA7-92CD0DEF5774}" srcOrd="0" destOrd="0" presId="urn:microsoft.com/office/officeart/2008/layout/LinedList"/>
    <dgm:cxn modelId="{20D83E34-1AB0-4D42-9003-4035EB847D6B}" type="presParOf" srcId="{84157417-6304-40D3-8826-4EB263CEF038}" destId="{C66D2D14-99B0-4819-ADA9-8C8BA9BB643A}" srcOrd="1" destOrd="0" presId="urn:microsoft.com/office/officeart/2008/layout/LinedList"/>
    <dgm:cxn modelId="{EB19F6B4-599C-481C-9555-D95DA757FA09}" type="presParOf" srcId="{C66D2D14-99B0-4819-ADA9-8C8BA9BB643A}" destId="{4F202720-37F5-4C5D-ABDC-BD59E02C6187}" srcOrd="0" destOrd="0" presId="urn:microsoft.com/office/officeart/2008/layout/LinedList"/>
    <dgm:cxn modelId="{244B5340-8CD1-4D31-B263-4887C902758B}" type="presParOf" srcId="{C66D2D14-99B0-4819-ADA9-8C8BA9BB643A}" destId="{2C6E950B-E1C9-41E3-9D08-8800E2C44F9F}" srcOrd="1" destOrd="0" presId="urn:microsoft.com/office/officeart/2008/layout/LinedList"/>
    <dgm:cxn modelId="{D953F6D3-4DC1-4E75-8B33-28076114A6FB}" type="presParOf" srcId="{84157417-6304-40D3-8826-4EB263CEF038}" destId="{2703D9C8-6A3E-4649-8287-158243A5D483}" srcOrd="2" destOrd="0" presId="urn:microsoft.com/office/officeart/2008/layout/LinedList"/>
    <dgm:cxn modelId="{376686FB-B039-4B34-9F2D-C87E19E8EC5C}" type="presParOf" srcId="{84157417-6304-40D3-8826-4EB263CEF038}" destId="{C0BA4D13-3E73-4372-A8FA-58BEA0529169}" srcOrd="3" destOrd="0" presId="urn:microsoft.com/office/officeart/2008/layout/LinedList"/>
    <dgm:cxn modelId="{6E1AFC4C-3A11-49A5-A64F-93FD8D113794}" type="presParOf" srcId="{C0BA4D13-3E73-4372-A8FA-58BEA0529169}" destId="{7BF560B9-BF5B-4B3D-BA85-6939487A7245}" srcOrd="0" destOrd="0" presId="urn:microsoft.com/office/officeart/2008/layout/LinedList"/>
    <dgm:cxn modelId="{E027D800-E664-4051-9865-595DB49B8A87}" type="presParOf" srcId="{C0BA4D13-3E73-4372-A8FA-58BEA0529169}" destId="{15E4B967-6689-412C-A552-EDD4BDAB43E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3B4602C-2174-40FB-B0A1-9090F00326D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7A87EAF-ED6D-4157-B229-27C17558AFAF}">
      <dgm:prSet/>
      <dgm:spPr/>
      <dgm:t>
        <a:bodyPr/>
        <a:lstStyle/>
        <a:p>
          <a:r>
            <a:rPr lang="en-US" dirty="0"/>
            <a:t>Under the ADA, an "individual with a disability" is a person who has a physical or mental impairment that substantially limits one or more major life activities. </a:t>
          </a:r>
        </a:p>
      </dgm:t>
    </dgm:pt>
    <dgm:pt modelId="{C0EBCDD8-4780-4557-82FC-FFE4AC0BBA77}" type="parTrans" cxnId="{CE9F615E-91B6-4B5D-B24C-43EB51740812}">
      <dgm:prSet/>
      <dgm:spPr/>
      <dgm:t>
        <a:bodyPr/>
        <a:lstStyle/>
        <a:p>
          <a:endParaRPr lang="en-US"/>
        </a:p>
      </dgm:t>
    </dgm:pt>
    <dgm:pt modelId="{03973211-6E09-4A7D-9EE0-7CC3BD66F3C5}" type="sibTrans" cxnId="{CE9F615E-91B6-4B5D-B24C-43EB51740812}">
      <dgm:prSet/>
      <dgm:spPr/>
      <dgm:t>
        <a:bodyPr/>
        <a:lstStyle/>
        <a:p>
          <a:endParaRPr lang="en-US"/>
        </a:p>
      </dgm:t>
    </dgm:pt>
    <dgm:pt modelId="{31D1D83A-8139-4758-A427-B908386775DE}">
      <dgm:prSet/>
      <dgm:spPr/>
      <dgm:t>
        <a:bodyPr/>
        <a:lstStyle/>
        <a:p>
          <a:r>
            <a:rPr lang="en-US" dirty="0"/>
            <a:t>The Americans With Disabilities Act (ADA) provides that no qualified individual with a disability be denied access to or participation in services, programs, and activities at UWL.</a:t>
          </a:r>
        </a:p>
      </dgm:t>
    </dgm:pt>
    <dgm:pt modelId="{B96DD144-BD65-4786-94A6-0A56DE0B98E0}" type="parTrans" cxnId="{4EC78878-9FC0-4512-9443-A366239326A9}">
      <dgm:prSet/>
      <dgm:spPr/>
      <dgm:t>
        <a:bodyPr/>
        <a:lstStyle/>
        <a:p>
          <a:endParaRPr lang="en-US"/>
        </a:p>
      </dgm:t>
    </dgm:pt>
    <dgm:pt modelId="{8B30CCFE-030F-4126-AD68-8AA4B26E0065}" type="sibTrans" cxnId="{4EC78878-9FC0-4512-9443-A366239326A9}">
      <dgm:prSet/>
      <dgm:spPr/>
      <dgm:t>
        <a:bodyPr/>
        <a:lstStyle/>
        <a:p>
          <a:endParaRPr lang="en-US"/>
        </a:p>
      </dgm:t>
    </dgm:pt>
    <dgm:pt modelId="{F997EA97-A034-4735-922C-E09C07653328}">
      <dgm:prSet/>
      <dgm:spPr/>
      <dgm:t>
        <a:bodyPr/>
        <a:lstStyle/>
        <a:p>
          <a:r>
            <a:rPr lang="en-US"/>
            <a:t>This act applies to virtually all aspects of campus activities, including employment, student programming, and services provided to the community at large. </a:t>
          </a:r>
          <a:endParaRPr lang="en-US" dirty="0"/>
        </a:p>
      </dgm:t>
    </dgm:pt>
    <dgm:pt modelId="{F09F2D6B-2781-492F-AB4B-C2A8BB0552FC}" type="parTrans" cxnId="{EA041D35-225C-456F-8196-CABB45328F88}">
      <dgm:prSet/>
      <dgm:spPr/>
    </dgm:pt>
    <dgm:pt modelId="{523D9DD7-A6FA-4811-9FAD-45792810D32B}" type="sibTrans" cxnId="{EA041D35-225C-456F-8196-CABB45328F88}">
      <dgm:prSet/>
      <dgm:spPr/>
    </dgm:pt>
    <dgm:pt modelId="{92C37A96-B8BF-4371-9414-881884181AB4}" type="pres">
      <dgm:prSet presAssocID="{93B4602C-2174-40FB-B0A1-9090F00326D6}" presName="linear" presStyleCnt="0">
        <dgm:presLayoutVars>
          <dgm:animLvl val="lvl"/>
          <dgm:resizeHandles val="exact"/>
        </dgm:presLayoutVars>
      </dgm:prSet>
      <dgm:spPr/>
    </dgm:pt>
    <dgm:pt modelId="{8C02096B-566A-4D81-8CD1-A56E885AE093}" type="pres">
      <dgm:prSet presAssocID="{D7A87EAF-ED6D-4157-B229-27C17558AFAF}" presName="parentText" presStyleLbl="node1" presStyleIdx="0" presStyleCnt="3">
        <dgm:presLayoutVars>
          <dgm:chMax val="0"/>
          <dgm:bulletEnabled val="1"/>
        </dgm:presLayoutVars>
      </dgm:prSet>
      <dgm:spPr/>
    </dgm:pt>
    <dgm:pt modelId="{1C815028-1E2E-4185-AA2C-5D8DD7472F8F}" type="pres">
      <dgm:prSet presAssocID="{03973211-6E09-4A7D-9EE0-7CC3BD66F3C5}" presName="spacer" presStyleCnt="0"/>
      <dgm:spPr/>
    </dgm:pt>
    <dgm:pt modelId="{5224E0FA-B471-4320-BCC0-E9BC155E6B25}" type="pres">
      <dgm:prSet presAssocID="{31D1D83A-8139-4758-A427-B908386775DE}" presName="parentText" presStyleLbl="node1" presStyleIdx="1" presStyleCnt="3">
        <dgm:presLayoutVars>
          <dgm:chMax val="0"/>
          <dgm:bulletEnabled val="1"/>
        </dgm:presLayoutVars>
      </dgm:prSet>
      <dgm:spPr/>
    </dgm:pt>
    <dgm:pt modelId="{EDB6F09C-E8B9-4E16-A6D6-0302376390B6}" type="pres">
      <dgm:prSet presAssocID="{8B30CCFE-030F-4126-AD68-8AA4B26E0065}" presName="spacer" presStyleCnt="0"/>
      <dgm:spPr/>
    </dgm:pt>
    <dgm:pt modelId="{0A8271EE-CB48-462C-9C9A-CCAAB8AD64C2}" type="pres">
      <dgm:prSet presAssocID="{F997EA97-A034-4735-922C-E09C07653328}" presName="parentText" presStyleLbl="node1" presStyleIdx="2" presStyleCnt="3">
        <dgm:presLayoutVars>
          <dgm:chMax val="0"/>
          <dgm:bulletEnabled val="1"/>
        </dgm:presLayoutVars>
      </dgm:prSet>
      <dgm:spPr/>
    </dgm:pt>
  </dgm:ptLst>
  <dgm:cxnLst>
    <dgm:cxn modelId="{01886915-6A1F-44C7-9EB9-E6D0B3D37E97}" type="presOf" srcId="{93B4602C-2174-40FB-B0A1-9090F00326D6}" destId="{92C37A96-B8BF-4371-9414-881884181AB4}" srcOrd="0" destOrd="0" presId="urn:microsoft.com/office/officeart/2005/8/layout/vList2"/>
    <dgm:cxn modelId="{91F78B1F-4E41-4820-98CE-FC37F0692151}" type="presOf" srcId="{F997EA97-A034-4735-922C-E09C07653328}" destId="{0A8271EE-CB48-462C-9C9A-CCAAB8AD64C2}" srcOrd="0" destOrd="0" presId="urn:microsoft.com/office/officeart/2005/8/layout/vList2"/>
    <dgm:cxn modelId="{EA041D35-225C-456F-8196-CABB45328F88}" srcId="{93B4602C-2174-40FB-B0A1-9090F00326D6}" destId="{F997EA97-A034-4735-922C-E09C07653328}" srcOrd="2" destOrd="0" parTransId="{F09F2D6B-2781-492F-AB4B-C2A8BB0552FC}" sibTransId="{523D9DD7-A6FA-4811-9FAD-45792810D32B}"/>
    <dgm:cxn modelId="{CE9F615E-91B6-4B5D-B24C-43EB51740812}" srcId="{93B4602C-2174-40FB-B0A1-9090F00326D6}" destId="{D7A87EAF-ED6D-4157-B229-27C17558AFAF}" srcOrd="0" destOrd="0" parTransId="{C0EBCDD8-4780-4557-82FC-FFE4AC0BBA77}" sibTransId="{03973211-6E09-4A7D-9EE0-7CC3BD66F3C5}"/>
    <dgm:cxn modelId="{BDCC1963-285B-44D3-8353-1A7AE0116AF9}" type="presOf" srcId="{31D1D83A-8139-4758-A427-B908386775DE}" destId="{5224E0FA-B471-4320-BCC0-E9BC155E6B25}" srcOrd="0" destOrd="0" presId="urn:microsoft.com/office/officeart/2005/8/layout/vList2"/>
    <dgm:cxn modelId="{4EC78878-9FC0-4512-9443-A366239326A9}" srcId="{93B4602C-2174-40FB-B0A1-9090F00326D6}" destId="{31D1D83A-8139-4758-A427-B908386775DE}" srcOrd="1" destOrd="0" parTransId="{B96DD144-BD65-4786-94A6-0A56DE0B98E0}" sibTransId="{8B30CCFE-030F-4126-AD68-8AA4B26E0065}"/>
    <dgm:cxn modelId="{A33C0097-7E56-4670-B7F6-BADC460F4C08}" type="presOf" srcId="{D7A87EAF-ED6D-4157-B229-27C17558AFAF}" destId="{8C02096B-566A-4D81-8CD1-A56E885AE093}" srcOrd="0" destOrd="0" presId="urn:microsoft.com/office/officeart/2005/8/layout/vList2"/>
    <dgm:cxn modelId="{738BAC02-EDE4-4AD6-921B-41CADA5484EB}" type="presParOf" srcId="{92C37A96-B8BF-4371-9414-881884181AB4}" destId="{8C02096B-566A-4D81-8CD1-A56E885AE093}" srcOrd="0" destOrd="0" presId="urn:microsoft.com/office/officeart/2005/8/layout/vList2"/>
    <dgm:cxn modelId="{BBB92A4D-71F2-43CF-8E8D-217866E781F2}" type="presParOf" srcId="{92C37A96-B8BF-4371-9414-881884181AB4}" destId="{1C815028-1E2E-4185-AA2C-5D8DD7472F8F}" srcOrd="1" destOrd="0" presId="urn:microsoft.com/office/officeart/2005/8/layout/vList2"/>
    <dgm:cxn modelId="{7839DFE5-D8F6-4395-9171-956407DDA52C}" type="presParOf" srcId="{92C37A96-B8BF-4371-9414-881884181AB4}" destId="{5224E0FA-B471-4320-BCC0-E9BC155E6B25}" srcOrd="2" destOrd="0" presId="urn:microsoft.com/office/officeart/2005/8/layout/vList2"/>
    <dgm:cxn modelId="{D88A958C-8700-4824-A4F7-C2DAD5103054}" type="presParOf" srcId="{92C37A96-B8BF-4371-9414-881884181AB4}" destId="{EDB6F09C-E8B9-4E16-A6D6-0302376390B6}" srcOrd="3" destOrd="0" presId="urn:microsoft.com/office/officeart/2005/8/layout/vList2"/>
    <dgm:cxn modelId="{7BE7BD69-6A8B-4132-8268-7657373E3CBD}" type="presParOf" srcId="{92C37A96-B8BF-4371-9414-881884181AB4}" destId="{0A8271EE-CB48-462C-9C9A-CCAAB8AD64C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465CFBC-4CD2-4E98-87E5-5D730744936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D855004-CB25-4886-8217-0199E3396435}">
      <dgm:prSet/>
      <dgm:spPr/>
      <dgm:t>
        <a:bodyPr/>
        <a:lstStyle/>
        <a:p>
          <a:r>
            <a:rPr lang="en-US" dirty="0"/>
            <a:t>In accordance with ADA, the University will endeavor to make a reasonable accommodation to the physical or mental limitations of employees with disabilities unless the accommodation would impose an undue hardship on the operation of business. </a:t>
          </a:r>
        </a:p>
      </dgm:t>
    </dgm:pt>
    <dgm:pt modelId="{B65FD39F-5CF4-42A1-94B4-5F8449A779D9}" type="parTrans" cxnId="{1F5546F6-E96C-4EEE-B2AA-6E916FEF0292}">
      <dgm:prSet/>
      <dgm:spPr/>
      <dgm:t>
        <a:bodyPr/>
        <a:lstStyle/>
        <a:p>
          <a:endParaRPr lang="en-US"/>
        </a:p>
      </dgm:t>
    </dgm:pt>
    <dgm:pt modelId="{3F5DDCB7-72A7-4B86-AF74-6073C82C87BE}" type="sibTrans" cxnId="{1F5546F6-E96C-4EEE-B2AA-6E916FEF0292}">
      <dgm:prSet/>
      <dgm:spPr/>
      <dgm:t>
        <a:bodyPr/>
        <a:lstStyle/>
        <a:p>
          <a:endParaRPr lang="en-US"/>
        </a:p>
      </dgm:t>
    </dgm:pt>
    <dgm:pt modelId="{195701A6-0632-42A6-8D39-598B5D02477B}">
      <dgm:prSet/>
      <dgm:spPr/>
      <dgm:t>
        <a:bodyPr/>
        <a:lstStyle/>
        <a:p>
          <a:r>
            <a:rPr lang="en-US" dirty="0"/>
            <a:t>The term </a:t>
          </a:r>
          <a:r>
            <a:rPr lang="en-US" b="1" dirty="0"/>
            <a:t>reasonable accommodation</a:t>
          </a:r>
          <a:r>
            <a:rPr lang="en-US" dirty="0"/>
            <a:t> means a modification or adjustment to a job, the work environment, the job application process, or the way things are usually done that enables an individual with a disability to perform the essential functions of the job and to enjoy an equal employment opportunity. </a:t>
          </a:r>
        </a:p>
      </dgm:t>
    </dgm:pt>
    <dgm:pt modelId="{F7947632-4B5A-4F03-9C5D-247F9DECD9C9}" type="parTrans" cxnId="{0A5F16A5-E815-4569-8886-E243DF539CFA}">
      <dgm:prSet/>
      <dgm:spPr/>
      <dgm:t>
        <a:bodyPr/>
        <a:lstStyle/>
        <a:p>
          <a:endParaRPr lang="en-US"/>
        </a:p>
      </dgm:t>
    </dgm:pt>
    <dgm:pt modelId="{3D7CB27A-33E6-4162-B621-3DFF3EA39F7C}" type="sibTrans" cxnId="{0A5F16A5-E815-4569-8886-E243DF539CFA}">
      <dgm:prSet/>
      <dgm:spPr/>
      <dgm:t>
        <a:bodyPr/>
        <a:lstStyle/>
        <a:p>
          <a:endParaRPr lang="en-US"/>
        </a:p>
      </dgm:t>
    </dgm:pt>
    <dgm:pt modelId="{AE1214E5-ACB4-4A9A-AC23-8AE8BC9EAD6E}" type="pres">
      <dgm:prSet presAssocID="{9465CFBC-4CD2-4E98-87E5-5D7307449364}" presName="linear" presStyleCnt="0">
        <dgm:presLayoutVars>
          <dgm:animLvl val="lvl"/>
          <dgm:resizeHandles val="exact"/>
        </dgm:presLayoutVars>
      </dgm:prSet>
      <dgm:spPr/>
    </dgm:pt>
    <dgm:pt modelId="{8947C051-FFFB-482F-B56F-6C15CAB89F5D}" type="pres">
      <dgm:prSet presAssocID="{0D855004-CB25-4886-8217-0199E3396435}" presName="parentText" presStyleLbl="node1" presStyleIdx="0" presStyleCnt="2">
        <dgm:presLayoutVars>
          <dgm:chMax val="0"/>
          <dgm:bulletEnabled val="1"/>
        </dgm:presLayoutVars>
      </dgm:prSet>
      <dgm:spPr/>
    </dgm:pt>
    <dgm:pt modelId="{D625BE4F-010A-437A-B4C0-B89ACF928D7E}" type="pres">
      <dgm:prSet presAssocID="{3F5DDCB7-72A7-4B86-AF74-6073C82C87BE}" presName="spacer" presStyleCnt="0"/>
      <dgm:spPr/>
    </dgm:pt>
    <dgm:pt modelId="{1AD60974-1B72-49A2-B37E-557E9F2B74F5}" type="pres">
      <dgm:prSet presAssocID="{195701A6-0632-42A6-8D39-598B5D02477B}" presName="parentText" presStyleLbl="node1" presStyleIdx="1" presStyleCnt="2">
        <dgm:presLayoutVars>
          <dgm:chMax val="0"/>
          <dgm:bulletEnabled val="1"/>
        </dgm:presLayoutVars>
      </dgm:prSet>
      <dgm:spPr/>
    </dgm:pt>
  </dgm:ptLst>
  <dgm:cxnLst>
    <dgm:cxn modelId="{D5EDA32E-98EA-40C0-8173-6B958AF9FF82}" type="presOf" srcId="{0D855004-CB25-4886-8217-0199E3396435}" destId="{8947C051-FFFB-482F-B56F-6C15CAB89F5D}" srcOrd="0" destOrd="0" presId="urn:microsoft.com/office/officeart/2005/8/layout/vList2"/>
    <dgm:cxn modelId="{0A5F16A5-E815-4569-8886-E243DF539CFA}" srcId="{9465CFBC-4CD2-4E98-87E5-5D7307449364}" destId="{195701A6-0632-42A6-8D39-598B5D02477B}" srcOrd="1" destOrd="0" parTransId="{F7947632-4B5A-4F03-9C5D-247F9DECD9C9}" sibTransId="{3D7CB27A-33E6-4162-B621-3DFF3EA39F7C}"/>
    <dgm:cxn modelId="{79B9E1E3-D1AC-41FF-96A8-A04D62242E96}" type="presOf" srcId="{9465CFBC-4CD2-4E98-87E5-5D7307449364}" destId="{AE1214E5-ACB4-4A9A-AC23-8AE8BC9EAD6E}" srcOrd="0" destOrd="0" presId="urn:microsoft.com/office/officeart/2005/8/layout/vList2"/>
    <dgm:cxn modelId="{AC32F0E6-1E57-451B-9A58-F501E9B10651}" type="presOf" srcId="{195701A6-0632-42A6-8D39-598B5D02477B}" destId="{1AD60974-1B72-49A2-B37E-557E9F2B74F5}" srcOrd="0" destOrd="0" presId="urn:microsoft.com/office/officeart/2005/8/layout/vList2"/>
    <dgm:cxn modelId="{1F5546F6-E96C-4EEE-B2AA-6E916FEF0292}" srcId="{9465CFBC-4CD2-4E98-87E5-5D7307449364}" destId="{0D855004-CB25-4886-8217-0199E3396435}" srcOrd="0" destOrd="0" parTransId="{B65FD39F-5CF4-42A1-94B4-5F8449A779D9}" sibTransId="{3F5DDCB7-72A7-4B86-AF74-6073C82C87BE}"/>
    <dgm:cxn modelId="{373CC50C-7E68-43DA-9980-C40A50874F29}" type="presParOf" srcId="{AE1214E5-ACB4-4A9A-AC23-8AE8BC9EAD6E}" destId="{8947C051-FFFB-482F-B56F-6C15CAB89F5D}" srcOrd="0" destOrd="0" presId="urn:microsoft.com/office/officeart/2005/8/layout/vList2"/>
    <dgm:cxn modelId="{F9608CD3-1464-41F0-9B74-85D4EA9941DE}" type="presParOf" srcId="{AE1214E5-ACB4-4A9A-AC23-8AE8BC9EAD6E}" destId="{D625BE4F-010A-437A-B4C0-B89ACF928D7E}" srcOrd="1" destOrd="0" presId="urn:microsoft.com/office/officeart/2005/8/layout/vList2"/>
    <dgm:cxn modelId="{A2D7307A-F29D-4C37-A312-728A31022257}" type="presParOf" srcId="{AE1214E5-ACB4-4A9A-AC23-8AE8BC9EAD6E}" destId="{1AD60974-1B72-49A2-B37E-557E9F2B74F5}"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88284D0-064D-463F-8335-81C4E8BEE617}" type="doc">
      <dgm:prSet loTypeId="urn:microsoft.com/office/officeart/2008/layout/LinedList" loCatId="list" qsTypeId="urn:microsoft.com/office/officeart/2005/8/quickstyle/simple2" qsCatId="simple" csTypeId="urn:microsoft.com/office/officeart/2005/8/colors/colorful5" csCatId="colorful" phldr="1"/>
      <dgm:spPr/>
      <dgm:t>
        <a:bodyPr/>
        <a:lstStyle/>
        <a:p>
          <a:endParaRPr lang="en-US"/>
        </a:p>
      </dgm:t>
    </dgm:pt>
    <dgm:pt modelId="{22611608-872D-4718-8086-3D7FD13C27AA}">
      <dgm:prSet/>
      <dgm:spPr/>
      <dgm:t>
        <a:bodyPr/>
        <a:lstStyle/>
        <a:p>
          <a:r>
            <a:rPr lang="en-US" b="1" dirty="0"/>
            <a:t>Instruct the employee to contact HR’s ADA Specialist to learn more about their rights and responsibilities under the ADA </a:t>
          </a:r>
          <a:endParaRPr lang="en-US" dirty="0"/>
        </a:p>
      </dgm:t>
    </dgm:pt>
    <dgm:pt modelId="{76838EAE-14FF-48E0-B1B3-A955F6AC88A9}" type="parTrans" cxnId="{3FAAF66F-0751-48CD-A57E-D152F11121C4}">
      <dgm:prSet/>
      <dgm:spPr/>
      <dgm:t>
        <a:bodyPr/>
        <a:lstStyle/>
        <a:p>
          <a:endParaRPr lang="en-US"/>
        </a:p>
      </dgm:t>
    </dgm:pt>
    <dgm:pt modelId="{1E7ED89E-5186-4E54-B829-6985951216AF}" type="sibTrans" cxnId="{3FAAF66F-0751-48CD-A57E-D152F11121C4}">
      <dgm:prSet/>
      <dgm:spPr/>
      <dgm:t>
        <a:bodyPr/>
        <a:lstStyle/>
        <a:p>
          <a:endParaRPr lang="en-US"/>
        </a:p>
      </dgm:t>
    </dgm:pt>
    <dgm:pt modelId="{7CBDEB36-01B9-4926-9587-26029928849D}">
      <dgm:prSet/>
      <dgm:spPr/>
      <dgm:t>
        <a:bodyPr/>
        <a:lstStyle/>
        <a:p>
          <a:r>
            <a:rPr lang="en-US" b="1" dirty="0"/>
            <a:t>It is then the responsibility of employee to initiate the ADA accommodation request process by completing the </a:t>
          </a:r>
          <a:r>
            <a:rPr lang="en-US" b="1" u="sng" dirty="0">
              <a:solidFill>
                <a:schemeClr val="accent3"/>
              </a:solidFill>
              <a:hlinkClick xmlns:r="http://schemas.openxmlformats.org/officeDocument/2006/relationships" r:id="rId1">
                <a:extLst>
                  <a:ext uri="{A12FA001-AC4F-418D-AE19-62706E023703}">
                    <ahyp:hlinkClr xmlns:ahyp="http://schemas.microsoft.com/office/drawing/2018/hyperlinkcolor" val="tx"/>
                  </a:ext>
                </a:extLst>
              </a:hlinkClick>
            </a:rPr>
            <a:t>Accommodation Request Application</a:t>
          </a:r>
          <a:endParaRPr lang="en-US" dirty="0">
            <a:solidFill>
              <a:schemeClr val="accent3"/>
            </a:solidFill>
          </a:endParaRPr>
        </a:p>
      </dgm:t>
    </dgm:pt>
    <dgm:pt modelId="{B90EAF0F-4A80-420D-80B6-0A713CF89837}" type="parTrans" cxnId="{5648F7A5-0722-480E-9FEA-653A1BB66415}">
      <dgm:prSet/>
      <dgm:spPr/>
      <dgm:t>
        <a:bodyPr/>
        <a:lstStyle/>
        <a:p>
          <a:endParaRPr lang="en-US"/>
        </a:p>
      </dgm:t>
    </dgm:pt>
    <dgm:pt modelId="{9A3553FF-245F-40F1-83B7-95F1D30FA624}" type="sibTrans" cxnId="{5648F7A5-0722-480E-9FEA-653A1BB66415}">
      <dgm:prSet/>
      <dgm:spPr/>
      <dgm:t>
        <a:bodyPr/>
        <a:lstStyle/>
        <a:p>
          <a:endParaRPr lang="en-US"/>
        </a:p>
      </dgm:t>
    </dgm:pt>
    <dgm:pt modelId="{73698F09-2736-4975-BBB6-8258C31D7452}">
      <dgm:prSet/>
      <dgm:spPr/>
      <dgm:t>
        <a:bodyPr/>
        <a:lstStyle/>
        <a:p>
          <a:r>
            <a:rPr lang="en-US" b="1" dirty="0"/>
            <a:t>Do not ask about or get involved in the medical issues of the employee </a:t>
          </a:r>
          <a:endParaRPr lang="en-US" dirty="0"/>
        </a:p>
      </dgm:t>
    </dgm:pt>
    <dgm:pt modelId="{CC7FD5B2-584D-437B-9B84-19A36CA476BB}" type="parTrans" cxnId="{0EBA9594-92F5-49C0-9E4D-DF55FACA887B}">
      <dgm:prSet/>
      <dgm:spPr/>
      <dgm:t>
        <a:bodyPr/>
        <a:lstStyle/>
        <a:p>
          <a:endParaRPr lang="en-US"/>
        </a:p>
      </dgm:t>
    </dgm:pt>
    <dgm:pt modelId="{36B369F7-D0A0-42A2-8249-6B830D7070AC}" type="sibTrans" cxnId="{0EBA9594-92F5-49C0-9E4D-DF55FACA887B}">
      <dgm:prSet/>
      <dgm:spPr/>
      <dgm:t>
        <a:bodyPr/>
        <a:lstStyle/>
        <a:p>
          <a:endParaRPr lang="en-US"/>
        </a:p>
      </dgm:t>
    </dgm:pt>
    <dgm:pt modelId="{68FBF62F-9E5B-4578-BEC9-3976F19866FA}">
      <dgm:prSet/>
      <dgm:spPr/>
      <dgm:t>
        <a:bodyPr/>
        <a:lstStyle/>
        <a:p>
          <a:r>
            <a:rPr lang="en-US" b="1"/>
            <a:t>You should continue to monitor and record any performance issues and absences per policy and coordinate documentation with HR </a:t>
          </a:r>
          <a:endParaRPr lang="en-US"/>
        </a:p>
      </dgm:t>
    </dgm:pt>
    <dgm:pt modelId="{42C33C04-9FB8-4C46-A82E-0AFEA2C1DA25}" type="parTrans" cxnId="{29D0A2E4-0E89-4F1B-BCA8-5FE8EBB7DD4C}">
      <dgm:prSet/>
      <dgm:spPr/>
      <dgm:t>
        <a:bodyPr/>
        <a:lstStyle/>
        <a:p>
          <a:endParaRPr lang="en-US"/>
        </a:p>
      </dgm:t>
    </dgm:pt>
    <dgm:pt modelId="{3FC0BAB0-1AE9-4142-8352-72DB47D9F33F}" type="sibTrans" cxnId="{29D0A2E4-0E89-4F1B-BCA8-5FE8EBB7DD4C}">
      <dgm:prSet/>
      <dgm:spPr/>
      <dgm:t>
        <a:bodyPr/>
        <a:lstStyle/>
        <a:p>
          <a:endParaRPr lang="en-US"/>
        </a:p>
      </dgm:t>
    </dgm:pt>
    <dgm:pt modelId="{33ACEAD1-318F-4C59-B583-53195F7A6E62}">
      <dgm:prSet/>
      <dgm:spPr/>
      <dgm:t>
        <a:bodyPr/>
        <a:lstStyle/>
        <a:p>
          <a:r>
            <a:rPr lang="en-US" b="1"/>
            <a:t>Contact HR if you have concerns about abuse of the ADA accommodation request process</a:t>
          </a:r>
          <a:endParaRPr lang="en-US"/>
        </a:p>
      </dgm:t>
    </dgm:pt>
    <dgm:pt modelId="{57B629EA-B2B8-4BED-8CDA-CA0FD4785DBF}" type="parTrans" cxnId="{EEBA5014-89A4-4BAF-B83F-923A916FCC44}">
      <dgm:prSet/>
      <dgm:spPr/>
      <dgm:t>
        <a:bodyPr/>
        <a:lstStyle/>
        <a:p>
          <a:endParaRPr lang="en-US"/>
        </a:p>
      </dgm:t>
    </dgm:pt>
    <dgm:pt modelId="{E293258D-BFE3-4875-BACA-FCE59254C5FC}" type="sibTrans" cxnId="{EEBA5014-89A4-4BAF-B83F-923A916FCC44}">
      <dgm:prSet/>
      <dgm:spPr/>
      <dgm:t>
        <a:bodyPr/>
        <a:lstStyle/>
        <a:p>
          <a:endParaRPr lang="en-US"/>
        </a:p>
      </dgm:t>
    </dgm:pt>
    <dgm:pt modelId="{D8B502BC-F731-46E9-B887-439F0F814BF1}" type="pres">
      <dgm:prSet presAssocID="{188284D0-064D-463F-8335-81C4E8BEE617}" presName="vert0" presStyleCnt="0">
        <dgm:presLayoutVars>
          <dgm:dir/>
          <dgm:animOne val="branch"/>
          <dgm:animLvl val="lvl"/>
        </dgm:presLayoutVars>
      </dgm:prSet>
      <dgm:spPr/>
    </dgm:pt>
    <dgm:pt modelId="{BFDB4196-8209-449B-ADB6-2C40E6DEC36D}" type="pres">
      <dgm:prSet presAssocID="{22611608-872D-4718-8086-3D7FD13C27AA}" presName="thickLine" presStyleLbl="alignNode1" presStyleIdx="0" presStyleCnt="5"/>
      <dgm:spPr/>
    </dgm:pt>
    <dgm:pt modelId="{0D2D4E10-62B8-4901-874B-79A249AB7C94}" type="pres">
      <dgm:prSet presAssocID="{22611608-872D-4718-8086-3D7FD13C27AA}" presName="horz1" presStyleCnt="0"/>
      <dgm:spPr/>
    </dgm:pt>
    <dgm:pt modelId="{345CE8A5-3305-4C60-8727-F4B26029DDD6}" type="pres">
      <dgm:prSet presAssocID="{22611608-872D-4718-8086-3D7FD13C27AA}" presName="tx1" presStyleLbl="revTx" presStyleIdx="0" presStyleCnt="5"/>
      <dgm:spPr/>
    </dgm:pt>
    <dgm:pt modelId="{E063B4F0-1C5A-44B8-8D3F-0182C5BA2109}" type="pres">
      <dgm:prSet presAssocID="{22611608-872D-4718-8086-3D7FD13C27AA}" presName="vert1" presStyleCnt="0"/>
      <dgm:spPr/>
    </dgm:pt>
    <dgm:pt modelId="{F66F1B81-A4C1-4F03-B142-D2BB8578F02C}" type="pres">
      <dgm:prSet presAssocID="{7CBDEB36-01B9-4926-9587-26029928849D}" presName="thickLine" presStyleLbl="alignNode1" presStyleIdx="1" presStyleCnt="5"/>
      <dgm:spPr/>
    </dgm:pt>
    <dgm:pt modelId="{67F3CE1B-7982-410F-8F72-E2E469FBCA70}" type="pres">
      <dgm:prSet presAssocID="{7CBDEB36-01B9-4926-9587-26029928849D}" presName="horz1" presStyleCnt="0"/>
      <dgm:spPr/>
    </dgm:pt>
    <dgm:pt modelId="{6FA9F545-D521-489C-B7C1-48B3FF14B136}" type="pres">
      <dgm:prSet presAssocID="{7CBDEB36-01B9-4926-9587-26029928849D}" presName="tx1" presStyleLbl="revTx" presStyleIdx="1" presStyleCnt="5"/>
      <dgm:spPr/>
    </dgm:pt>
    <dgm:pt modelId="{10991873-0BE4-480D-9B62-43FA5A89355C}" type="pres">
      <dgm:prSet presAssocID="{7CBDEB36-01B9-4926-9587-26029928849D}" presName="vert1" presStyleCnt="0"/>
      <dgm:spPr/>
    </dgm:pt>
    <dgm:pt modelId="{D26A3C7A-8220-4AF8-8EA8-29A3CDF3A58C}" type="pres">
      <dgm:prSet presAssocID="{73698F09-2736-4975-BBB6-8258C31D7452}" presName="thickLine" presStyleLbl="alignNode1" presStyleIdx="2" presStyleCnt="5"/>
      <dgm:spPr/>
    </dgm:pt>
    <dgm:pt modelId="{CEA0285F-8369-40CC-9C58-D94DA3906FD2}" type="pres">
      <dgm:prSet presAssocID="{73698F09-2736-4975-BBB6-8258C31D7452}" presName="horz1" presStyleCnt="0"/>
      <dgm:spPr/>
    </dgm:pt>
    <dgm:pt modelId="{58CC0A99-7BF5-4EEA-9C3F-5D5B4A487E61}" type="pres">
      <dgm:prSet presAssocID="{73698F09-2736-4975-BBB6-8258C31D7452}" presName="tx1" presStyleLbl="revTx" presStyleIdx="2" presStyleCnt="5"/>
      <dgm:spPr/>
    </dgm:pt>
    <dgm:pt modelId="{21F84E59-A26D-42B8-8F49-A10E352CE21B}" type="pres">
      <dgm:prSet presAssocID="{73698F09-2736-4975-BBB6-8258C31D7452}" presName="vert1" presStyleCnt="0"/>
      <dgm:spPr/>
    </dgm:pt>
    <dgm:pt modelId="{AD0DD494-79B7-45DF-BD3C-A268D2BC9455}" type="pres">
      <dgm:prSet presAssocID="{68FBF62F-9E5B-4578-BEC9-3976F19866FA}" presName="thickLine" presStyleLbl="alignNode1" presStyleIdx="3" presStyleCnt="5"/>
      <dgm:spPr/>
    </dgm:pt>
    <dgm:pt modelId="{CDB1B38F-7DA0-4584-AE96-DFDC2EF8BCD0}" type="pres">
      <dgm:prSet presAssocID="{68FBF62F-9E5B-4578-BEC9-3976F19866FA}" presName="horz1" presStyleCnt="0"/>
      <dgm:spPr/>
    </dgm:pt>
    <dgm:pt modelId="{8866B677-F77F-4066-BE53-FA52FF8DD3F3}" type="pres">
      <dgm:prSet presAssocID="{68FBF62F-9E5B-4578-BEC9-3976F19866FA}" presName="tx1" presStyleLbl="revTx" presStyleIdx="3" presStyleCnt="5"/>
      <dgm:spPr/>
    </dgm:pt>
    <dgm:pt modelId="{70C1B559-4678-468F-9610-768BF53012F5}" type="pres">
      <dgm:prSet presAssocID="{68FBF62F-9E5B-4578-BEC9-3976F19866FA}" presName="vert1" presStyleCnt="0"/>
      <dgm:spPr/>
    </dgm:pt>
    <dgm:pt modelId="{3F706D6C-9965-4C29-9B9E-857EF06AC081}" type="pres">
      <dgm:prSet presAssocID="{33ACEAD1-318F-4C59-B583-53195F7A6E62}" presName="thickLine" presStyleLbl="alignNode1" presStyleIdx="4" presStyleCnt="5"/>
      <dgm:spPr/>
    </dgm:pt>
    <dgm:pt modelId="{6F749B99-2127-4E4F-B2FD-B0E2D6B4AC60}" type="pres">
      <dgm:prSet presAssocID="{33ACEAD1-318F-4C59-B583-53195F7A6E62}" presName="horz1" presStyleCnt="0"/>
      <dgm:spPr/>
    </dgm:pt>
    <dgm:pt modelId="{6D845FA1-AF86-4478-B7E4-76B20825CDCC}" type="pres">
      <dgm:prSet presAssocID="{33ACEAD1-318F-4C59-B583-53195F7A6E62}" presName="tx1" presStyleLbl="revTx" presStyleIdx="4" presStyleCnt="5"/>
      <dgm:spPr/>
    </dgm:pt>
    <dgm:pt modelId="{4309E44C-3BE6-4F22-8F05-DCC61D66314C}" type="pres">
      <dgm:prSet presAssocID="{33ACEAD1-318F-4C59-B583-53195F7A6E62}" presName="vert1" presStyleCnt="0"/>
      <dgm:spPr/>
    </dgm:pt>
  </dgm:ptLst>
  <dgm:cxnLst>
    <dgm:cxn modelId="{1554A913-9337-4B6B-B0A6-D46EC6855136}" type="presOf" srcId="{68FBF62F-9E5B-4578-BEC9-3976F19866FA}" destId="{8866B677-F77F-4066-BE53-FA52FF8DD3F3}" srcOrd="0" destOrd="0" presId="urn:microsoft.com/office/officeart/2008/layout/LinedList"/>
    <dgm:cxn modelId="{EEBA5014-89A4-4BAF-B83F-923A916FCC44}" srcId="{188284D0-064D-463F-8335-81C4E8BEE617}" destId="{33ACEAD1-318F-4C59-B583-53195F7A6E62}" srcOrd="4" destOrd="0" parTransId="{57B629EA-B2B8-4BED-8CDA-CA0FD4785DBF}" sibTransId="{E293258D-BFE3-4875-BACA-FCE59254C5FC}"/>
    <dgm:cxn modelId="{56CCE318-580B-4D03-AB53-CC094C495FE7}" type="presOf" srcId="{22611608-872D-4718-8086-3D7FD13C27AA}" destId="{345CE8A5-3305-4C60-8727-F4B26029DDD6}" srcOrd="0" destOrd="0" presId="urn:microsoft.com/office/officeart/2008/layout/LinedList"/>
    <dgm:cxn modelId="{3FAAF66F-0751-48CD-A57E-D152F11121C4}" srcId="{188284D0-064D-463F-8335-81C4E8BEE617}" destId="{22611608-872D-4718-8086-3D7FD13C27AA}" srcOrd="0" destOrd="0" parTransId="{76838EAE-14FF-48E0-B1B3-A955F6AC88A9}" sibTransId="{1E7ED89E-5186-4E54-B829-6985951216AF}"/>
    <dgm:cxn modelId="{CD972B70-5926-4C21-8876-DCB9FCFA86E6}" type="presOf" srcId="{7CBDEB36-01B9-4926-9587-26029928849D}" destId="{6FA9F545-D521-489C-B7C1-48B3FF14B136}" srcOrd="0" destOrd="0" presId="urn:microsoft.com/office/officeart/2008/layout/LinedList"/>
    <dgm:cxn modelId="{68DF5186-71A8-47CE-A7A0-6CD85199B1E1}" type="presOf" srcId="{73698F09-2736-4975-BBB6-8258C31D7452}" destId="{58CC0A99-7BF5-4EEA-9C3F-5D5B4A487E61}" srcOrd="0" destOrd="0" presId="urn:microsoft.com/office/officeart/2008/layout/LinedList"/>
    <dgm:cxn modelId="{0EBA9594-92F5-49C0-9E4D-DF55FACA887B}" srcId="{188284D0-064D-463F-8335-81C4E8BEE617}" destId="{73698F09-2736-4975-BBB6-8258C31D7452}" srcOrd="2" destOrd="0" parTransId="{CC7FD5B2-584D-437B-9B84-19A36CA476BB}" sibTransId="{36B369F7-D0A0-42A2-8249-6B830D7070AC}"/>
    <dgm:cxn modelId="{6C7B6F9A-705C-41EC-9727-29492B5EBBFB}" type="presOf" srcId="{33ACEAD1-318F-4C59-B583-53195F7A6E62}" destId="{6D845FA1-AF86-4478-B7E4-76B20825CDCC}" srcOrd="0" destOrd="0" presId="urn:microsoft.com/office/officeart/2008/layout/LinedList"/>
    <dgm:cxn modelId="{5573BCA2-8E22-4672-83B4-D7DDC128F096}" type="presOf" srcId="{188284D0-064D-463F-8335-81C4E8BEE617}" destId="{D8B502BC-F731-46E9-B887-439F0F814BF1}" srcOrd="0" destOrd="0" presId="urn:microsoft.com/office/officeart/2008/layout/LinedList"/>
    <dgm:cxn modelId="{5648F7A5-0722-480E-9FEA-653A1BB66415}" srcId="{188284D0-064D-463F-8335-81C4E8BEE617}" destId="{7CBDEB36-01B9-4926-9587-26029928849D}" srcOrd="1" destOrd="0" parTransId="{B90EAF0F-4A80-420D-80B6-0A713CF89837}" sibTransId="{9A3553FF-245F-40F1-83B7-95F1D30FA624}"/>
    <dgm:cxn modelId="{29D0A2E4-0E89-4F1B-BCA8-5FE8EBB7DD4C}" srcId="{188284D0-064D-463F-8335-81C4E8BEE617}" destId="{68FBF62F-9E5B-4578-BEC9-3976F19866FA}" srcOrd="3" destOrd="0" parTransId="{42C33C04-9FB8-4C46-A82E-0AFEA2C1DA25}" sibTransId="{3FC0BAB0-1AE9-4142-8352-72DB47D9F33F}"/>
    <dgm:cxn modelId="{7405A7C2-9619-4D42-B0F0-A627B237B25E}" type="presParOf" srcId="{D8B502BC-F731-46E9-B887-439F0F814BF1}" destId="{BFDB4196-8209-449B-ADB6-2C40E6DEC36D}" srcOrd="0" destOrd="0" presId="urn:microsoft.com/office/officeart/2008/layout/LinedList"/>
    <dgm:cxn modelId="{B064BE09-6C3B-45D6-9869-E26657B8529A}" type="presParOf" srcId="{D8B502BC-F731-46E9-B887-439F0F814BF1}" destId="{0D2D4E10-62B8-4901-874B-79A249AB7C94}" srcOrd="1" destOrd="0" presId="urn:microsoft.com/office/officeart/2008/layout/LinedList"/>
    <dgm:cxn modelId="{400F8CFB-692B-4744-8FB8-B2EBB2C9F6BA}" type="presParOf" srcId="{0D2D4E10-62B8-4901-874B-79A249AB7C94}" destId="{345CE8A5-3305-4C60-8727-F4B26029DDD6}" srcOrd="0" destOrd="0" presId="urn:microsoft.com/office/officeart/2008/layout/LinedList"/>
    <dgm:cxn modelId="{A9F3452B-3C6D-42E8-9126-6C2704D9C2B8}" type="presParOf" srcId="{0D2D4E10-62B8-4901-874B-79A249AB7C94}" destId="{E063B4F0-1C5A-44B8-8D3F-0182C5BA2109}" srcOrd="1" destOrd="0" presId="urn:microsoft.com/office/officeart/2008/layout/LinedList"/>
    <dgm:cxn modelId="{A24898B5-E3C5-48E2-808E-E80B2BE3AAC0}" type="presParOf" srcId="{D8B502BC-F731-46E9-B887-439F0F814BF1}" destId="{F66F1B81-A4C1-4F03-B142-D2BB8578F02C}" srcOrd="2" destOrd="0" presId="urn:microsoft.com/office/officeart/2008/layout/LinedList"/>
    <dgm:cxn modelId="{20FE78CD-6EAE-4A3E-B409-29F7C43B5DF0}" type="presParOf" srcId="{D8B502BC-F731-46E9-B887-439F0F814BF1}" destId="{67F3CE1B-7982-410F-8F72-E2E469FBCA70}" srcOrd="3" destOrd="0" presId="urn:microsoft.com/office/officeart/2008/layout/LinedList"/>
    <dgm:cxn modelId="{E49C9543-B6DA-4B71-94EB-3BEA618E3BCA}" type="presParOf" srcId="{67F3CE1B-7982-410F-8F72-E2E469FBCA70}" destId="{6FA9F545-D521-489C-B7C1-48B3FF14B136}" srcOrd="0" destOrd="0" presId="urn:microsoft.com/office/officeart/2008/layout/LinedList"/>
    <dgm:cxn modelId="{488BCDA9-1BD4-49A1-9458-66DBB2B77B2E}" type="presParOf" srcId="{67F3CE1B-7982-410F-8F72-E2E469FBCA70}" destId="{10991873-0BE4-480D-9B62-43FA5A89355C}" srcOrd="1" destOrd="0" presId="urn:microsoft.com/office/officeart/2008/layout/LinedList"/>
    <dgm:cxn modelId="{6B5EE2C4-95E3-4A8E-8D4D-4C286F2C02C5}" type="presParOf" srcId="{D8B502BC-F731-46E9-B887-439F0F814BF1}" destId="{D26A3C7A-8220-4AF8-8EA8-29A3CDF3A58C}" srcOrd="4" destOrd="0" presId="urn:microsoft.com/office/officeart/2008/layout/LinedList"/>
    <dgm:cxn modelId="{945196C4-4279-4E00-B6FC-F3CFE8936576}" type="presParOf" srcId="{D8B502BC-F731-46E9-B887-439F0F814BF1}" destId="{CEA0285F-8369-40CC-9C58-D94DA3906FD2}" srcOrd="5" destOrd="0" presId="urn:microsoft.com/office/officeart/2008/layout/LinedList"/>
    <dgm:cxn modelId="{7AE868FB-1B6C-4D14-992C-FF3345EC188E}" type="presParOf" srcId="{CEA0285F-8369-40CC-9C58-D94DA3906FD2}" destId="{58CC0A99-7BF5-4EEA-9C3F-5D5B4A487E61}" srcOrd="0" destOrd="0" presId="urn:microsoft.com/office/officeart/2008/layout/LinedList"/>
    <dgm:cxn modelId="{5D561532-0C22-4F7B-B03E-29B1791B80EE}" type="presParOf" srcId="{CEA0285F-8369-40CC-9C58-D94DA3906FD2}" destId="{21F84E59-A26D-42B8-8F49-A10E352CE21B}" srcOrd="1" destOrd="0" presId="urn:microsoft.com/office/officeart/2008/layout/LinedList"/>
    <dgm:cxn modelId="{4537822D-3623-471C-8921-FA2DEE1A21E3}" type="presParOf" srcId="{D8B502BC-F731-46E9-B887-439F0F814BF1}" destId="{AD0DD494-79B7-45DF-BD3C-A268D2BC9455}" srcOrd="6" destOrd="0" presId="urn:microsoft.com/office/officeart/2008/layout/LinedList"/>
    <dgm:cxn modelId="{13B571B8-56A4-4F3A-A8B0-9DAE63766A6C}" type="presParOf" srcId="{D8B502BC-F731-46E9-B887-439F0F814BF1}" destId="{CDB1B38F-7DA0-4584-AE96-DFDC2EF8BCD0}" srcOrd="7" destOrd="0" presId="urn:microsoft.com/office/officeart/2008/layout/LinedList"/>
    <dgm:cxn modelId="{2E04D024-FF55-4F01-8F50-94C8600A124C}" type="presParOf" srcId="{CDB1B38F-7DA0-4584-AE96-DFDC2EF8BCD0}" destId="{8866B677-F77F-4066-BE53-FA52FF8DD3F3}" srcOrd="0" destOrd="0" presId="urn:microsoft.com/office/officeart/2008/layout/LinedList"/>
    <dgm:cxn modelId="{439B4629-160E-4699-B4B4-BD0DCE9E0B71}" type="presParOf" srcId="{CDB1B38F-7DA0-4584-AE96-DFDC2EF8BCD0}" destId="{70C1B559-4678-468F-9610-768BF53012F5}" srcOrd="1" destOrd="0" presId="urn:microsoft.com/office/officeart/2008/layout/LinedList"/>
    <dgm:cxn modelId="{E61B379D-6B0F-42CE-8AE0-C106EC43ADC3}" type="presParOf" srcId="{D8B502BC-F731-46E9-B887-439F0F814BF1}" destId="{3F706D6C-9965-4C29-9B9E-857EF06AC081}" srcOrd="8" destOrd="0" presId="urn:microsoft.com/office/officeart/2008/layout/LinedList"/>
    <dgm:cxn modelId="{59A6EE8E-2A32-41E7-BD3C-D2B40E0D4951}" type="presParOf" srcId="{D8B502BC-F731-46E9-B887-439F0F814BF1}" destId="{6F749B99-2127-4E4F-B2FD-B0E2D6B4AC60}" srcOrd="9" destOrd="0" presId="urn:microsoft.com/office/officeart/2008/layout/LinedList"/>
    <dgm:cxn modelId="{1A5F43B7-5653-42D2-96AF-3C70D18D934A}" type="presParOf" srcId="{6F749B99-2127-4E4F-B2FD-B0E2D6B4AC60}" destId="{6D845FA1-AF86-4478-B7E4-76B20825CDCC}" srcOrd="0" destOrd="0" presId="urn:microsoft.com/office/officeart/2008/layout/LinedList"/>
    <dgm:cxn modelId="{56BD2094-C9A1-47FA-92E6-A1AA5943C839}" type="presParOf" srcId="{6F749B99-2127-4E4F-B2FD-B0E2D6B4AC60}" destId="{4309E44C-3BE6-4F22-8F05-DCC61D66314C}" srcOrd="1"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C5E9424-5980-4109-845B-ED4DE6A9AEC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94C3774-7BC2-4E7D-A1EF-DD68A7F114F6}">
      <dgm:prSet/>
      <dgm:spPr/>
      <dgm:t>
        <a:bodyPr/>
        <a:lstStyle/>
        <a:p>
          <a:r>
            <a:rPr lang="en-US"/>
            <a:t>Medical treatment resulting from a work-related injury or illness</a:t>
          </a:r>
        </a:p>
      </dgm:t>
    </dgm:pt>
    <dgm:pt modelId="{90FC1E91-45FA-45D3-B61E-A73C1B61A37B}" type="parTrans" cxnId="{FE8371EC-0C1D-4E8B-8C51-ACF22D13768E}">
      <dgm:prSet/>
      <dgm:spPr/>
      <dgm:t>
        <a:bodyPr/>
        <a:lstStyle/>
        <a:p>
          <a:endParaRPr lang="en-US"/>
        </a:p>
      </dgm:t>
    </dgm:pt>
    <dgm:pt modelId="{5931728B-8F8B-42DC-A7D7-EDFC6492A3C3}" type="sibTrans" cxnId="{FE8371EC-0C1D-4E8B-8C51-ACF22D13768E}">
      <dgm:prSet/>
      <dgm:spPr/>
      <dgm:t>
        <a:bodyPr/>
        <a:lstStyle/>
        <a:p>
          <a:endParaRPr lang="en-US"/>
        </a:p>
      </dgm:t>
    </dgm:pt>
    <dgm:pt modelId="{A84039E0-6DB5-4588-B18C-9C6A7A8CEEE0}">
      <dgm:prSet/>
      <dgm:spPr/>
      <dgm:t>
        <a:bodyPr/>
        <a:lstStyle/>
        <a:p>
          <a:r>
            <a:rPr lang="en-US"/>
            <a:t>Lost wages</a:t>
          </a:r>
        </a:p>
      </dgm:t>
    </dgm:pt>
    <dgm:pt modelId="{22DCF6E9-83DF-4E3D-841E-52C353C42DC5}" type="parTrans" cxnId="{012288A5-9B99-4F05-8433-D8279AC08711}">
      <dgm:prSet/>
      <dgm:spPr/>
      <dgm:t>
        <a:bodyPr/>
        <a:lstStyle/>
        <a:p>
          <a:endParaRPr lang="en-US"/>
        </a:p>
      </dgm:t>
    </dgm:pt>
    <dgm:pt modelId="{0D416D79-5BD2-4A23-820A-04BABF52548C}" type="sibTrans" cxnId="{012288A5-9B99-4F05-8433-D8279AC08711}">
      <dgm:prSet/>
      <dgm:spPr/>
      <dgm:t>
        <a:bodyPr/>
        <a:lstStyle/>
        <a:p>
          <a:endParaRPr lang="en-US"/>
        </a:p>
      </dgm:t>
    </dgm:pt>
    <dgm:pt modelId="{18EFE6C6-CA52-4424-AD9A-CE296EB4AC0B}">
      <dgm:prSet/>
      <dgm:spPr/>
      <dgm:t>
        <a:bodyPr/>
        <a:lstStyle/>
        <a:p>
          <a:r>
            <a:rPr lang="en-US" dirty="0"/>
            <a:t>To remain in full pay status, leave time is used.  “Work Comp” placed in the comments section on leave submission.</a:t>
          </a:r>
        </a:p>
      </dgm:t>
    </dgm:pt>
    <dgm:pt modelId="{EFA18044-4CF7-4814-B4E0-E9E9D4ECBD02}" type="parTrans" cxnId="{C7620276-0EAE-4B53-A04F-2D5D051E18F8}">
      <dgm:prSet/>
      <dgm:spPr/>
      <dgm:t>
        <a:bodyPr/>
        <a:lstStyle/>
        <a:p>
          <a:endParaRPr lang="en-US"/>
        </a:p>
      </dgm:t>
    </dgm:pt>
    <dgm:pt modelId="{90D9B0A0-FCFE-41FD-B77C-DAB672F91289}" type="sibTrans" cxnId="{C7620276-0EAE-4B53-A04F-2D5D051E18F8}">
      <dgm:prSet/>
      <dgm:spPr/>
      <dgm:t>
        <a:bodyPr/>
        <a:lstStyle/>
        <a:p>
          <a:endParaRPr lang="en-US"/>
        </a:p>
      </dgm:t>
    </dgm:pt>
    <dgm:pt modelId="{A4E32F1B-750D-4A54-8395-E3F4997894BD}">
      <dgm:prSet/>
      <dgm:spPr/>
      <dgm:t>
        <a:bodyPr/>
        <a:lstStyle/>
        <a:p>
          <a:r>
            <a:rPr lang="en-US" dirty="0"/>
            <a:t>Sick leave</a:t>
          </a:r>
        </a:p>
      </dgm:t>
    </dgm:pt>
    <dgm:pt modelId="{5B435E9E-80F7-47ED-A1F9-29604010D717}" type="parTrans" cxnId="{55210AFE-6112-4F98-9593-EA2C773B24E7}">
      <dgm:prSet/>
      <dgm:spPr/>
      <dgm:t>
        <a:bodyPr/>
        <a:lstStyle/>
        <a:p>
          <a:endParaRPr lang="en-US"/>
        </a:p>
      </dgm:t>
    </dgm:pt>
    <dgm:pt modelId="{0C08C00B-3648-49B6-820D-5279CEC28605}" type="sibTrans" cxnId="{55210AFE-6112-4F98-9593-EA2C773B24E7}">
      <dgm:prSet/>
      <dgm:spPr/>
      <dgm:t>
        <a:bodyPr/>
        <a:lstStyle/>
        <a:p>
          <a:endParaRPr lang="en-US"/>
        </a:p>
      </dgm:t>
    </dgm:pt>
    <dgm:pt modelId="{C886CA04-9351-42C9-9C12-2FC4A75BFBB3}">
      <dgm:prSet/>
      <dgm:spPr/>
      <dgm:t>
        <a:bodyPr/>
        <a:lstStyle/>
        <a:p>
          <a:r>
            <a:rPr lang="en-US" dirty="0"/>
            <a:t>Vacation leave</a:t>
          </a:r>
        </a:p>
      </dgm:t>
    </dgm:pt>
    <dgm:pt modelId="{C526230D-9C30-43DF-BA4A-249FA836D7E8}" type="parTrans" cxnId="{C0D3A710-C756-44BE-A79F-485721CDCDE2}">
      <dgm:prSet/>
      <dgm:spPr/>
      <dgm:t>
        <a:bodyPr/>
        <a:lstStyle/>
        <a:p>
          <a:endParaRPr lang="en-US"/>
        </a:p>
      </dgm:t>
    </dgm:pt>
    <dgm:pt modelId="{A436B098-0A69-461A-A413-AD74C90FE45B}" type="sibTrans" cxnId="{C0D3A710-C756-44BE-A79F-485721CDCDE2}">
      <dgm:prSet/>
      <dgm:spPr/>
      <dgm:t>
        <a:bodyPr/>
        <a:lstStyle/>
        <a:p>
          <a:endParaRPr lang="en-US"/>
        </a:p>
      </dgm:t>
    </dgm:pt>
    <dgm:pt modelId="{01F252F4-3E5C-47CF-BB84-09158D4BF010}">
      <dgm:prSet/>
      <dgm:spPr/>
      <dgm:t>
        <a:bodyPr/>
        <a:lstStyle/>
        <a:p>
          <a:r>
            <a:rPr lang="en-US" dirty="0"/>
            <a:t>Personal Holidays</a:t>
          </a:r>
        </a:p>
      </dgm:t>
    </dgm:pt>
    <dgm:pt modelId="{B7EC57CE-40D8-48D9-AE80-3089526BD149}" type="parTrans" cxnId="{3498AEED-ED73-4B67-A2DE-55195F5662FE}">
      <dgm:prSet/>
      <dgm:spPr/>
      <dgm:t>
        <a:bodyPr/>
        <a:lstStyle/>
        <a:p>
          <a:endParaRPr lang="en-US"/>
        </a:p>
      </dgm:t>
    </dgm:pt>
    <dgm:pt modelId="{3ABB2457-577E-4FC8-B708-95C285DFDDF5}" type="sibTrans" cxnId="{3498AEED-ED73-4B67-A2DE-55195F5662FE}">
      <dgm:prSet/>
      <dgm:spPr/>
      <dgm:t>
        <a:bodyPr/>
        <a:lstStyle/>
        <a:p>
          <a:endParaRPr lang="en-US"/>
        </a:p>
      </dgm:t>
    </dgm:pt>
    <dgm:pt modelId="{BDF14EC8-7C6B-41EE-AC02-7205FD27F267}">
      <dgm:prSet/>
      <dgm:spPr/>
      <dgm:t>
        <a:bodyPr/>
        <a:lstStyle/>
        <a:p>
          <a:r>
            <a:rPr lang="en-US" dirty="0"/>
            <a:t>Leave is reinstated as WC hours are approved each pay period.</a:t>
          </a:r>
        </a:p>
      </dgm:t>
    </dgm:pt>
    <dgm:pt modelId="{5A2FFC83-9E0E-4FCC-80B2-B91FA48FE36D}" type="parTrans" cxnId="{B6D58208-EDFB-497E-85FD-00582CE7B726}">
      <dgm:prSet/>
      <dgm:spPr/>
      <dgm:t>
        <a:bodyPr/>
        <a:lstStyle/>
        <a:p>
          <a:endParaRPr lang="en-US"/>
        </a:p>
      </dgm:t>
    </dgm:pt>
    <dgm:pt modelId="{624C3056-4246-4E7E-8A91-F16ADFE251D3}" type="sibTrans" cxnId="{B6D58208-EDFB-497E-85FD-00582CE7B726}">
      <dgm:prSet/>
      <dgm:spPr/>
      <dgm:t>
        <a:bodyPr/>
        <a:lstStyle/>
        <a:p>
          <a:endParaRPr lang="en-US"/>
        </a:p>
      </dgm:t>
    </dgm:pt>
    <dgm:pt modelId="{332A6A6A-603A-4ACB-A9B0-A9C37999D41C}">
      <dgm:prSet/>
      <dgm:spPr/>
      <dgm:t>
        <a:bodyPr/>
        <a:lstStyle/>
        <a:p>
          <a:r>
            <a:rPr lang="en-US" dirty="0"/>
            <a:t>Because employees are being paid from WC, they will not accrue as much sick leave or vacation leave.</a:t>
          </a:r>
        </a:p>
      </dgm:t>
    </dgm:pt>
    <dgm:pt modelId="{C7EFF251-C50F-4EF8-AB43-69E7DB2ED9D4}" type="parTrans" cxnId="{DBF0CB41-C6BD-4BD2-A020-6C422FBB0C4C}">
      <dgm:prSet/>
      <dgm:spPr/>
      <dgm:t>
        <a:bodyPr/>
        <a:lstStyle/>
        <a:p>
          <a:endParaRPr lang="en-US"/>
        </a:p>
      </dgm:t>
    </dgm:pt>
    <dgm:pt modelId="{CD20FB2C-5839-4CE0-B223-295505ACF646}" type="sibTrans" cxnId="{DBF0CB41-C6BD-4BD2-A020-6C422FBB0C4C}">
      <dgm:prSet/>
      <dgm:spPr/>
      <dgm:t>
        <a:bodyPr/>
        <a:lstStyle/>
        <a:p>
          <a:endParaRPr lang="en-US"/>
        </a:p>
      </dgm:t>
    </dgm:pt>
    <dgm:pt modelId="{4E4F1FE0-71B3-4357-9BC4-9454B1C20D33}">
      <dgm:prSet/>
      <dgm:spPr/>
      <dgm:t>
        <a:bodyPr/>
        <a:lstStyle/>
        <a:p>
          <a:r>
            <a:rPr lang="en-US"/>
            <a:t>Compensation for permanent disabilities</a:t>
          </a:r>
        </a:p>
      </dgm:t>
    </dgm:pt>
    <dgm:pt modelId="{735390FE-7EA7-4F2D-821C-299AC3DDDDFD}" type="parTrans" cxnId="{51F53FEF-72D3-485D-AF0F-0272C021B8AA}">
      <dgm:prSet/>
      <dgm:spPr/>
      <dgm:t>
        <a:bodyPr/>
        <a:lstStyle/>
        <a:p>
          <a:endParaRPr lang="en-US"/>
        </a:p>
      </dgm:t>
    </dgm:pt>
    <dgm:pt modelId="{AF25E336-0604-4AA2-8AD3-75D1D589B094}" type="sibTrans" cxnId="{51F53FEF-72D3-485D-AF0F-0272C021B8AA}">
      <dgm:prSet/>
      <dgm:spPr/>
      <dgm:t>
        <a:bodyPr/>
        <a:lstStyle/>
        <a:p>
          <a:endParaRPr lang="en-US"/>
        </a:p>
      </dgm:t>
    </dgm:pt>
    <dgm:pt modelId="{317BBD69-27BF-4DBC-9840-91226D38B90E}" type="pres">
      <dgm:prSet presAssocID="{7C5E9424-5980-4109-845B-ED4DE6A9AEC7}" presName="linear" presStyleCnt="0">
        <dgm:presLayoutVars>
          <dgm:animLvl val="lvl"/>
          <dgm:resizeHandles val="exact"/>
        </dgm:presLayoutVars>
      </dgm:prSet>
      <dgm:spPr/>
    </dgm:pt>
    <dgm:pt modelId="{F4613D0A-9A1C-4638-86F4-B742BE850CE2}" type="pres">
      <dgm:prSet presAssocID="{894C3774-7BC2-4E7D-A1EF-DD68A7F114F6}" presName="parentText" presStyleLbl="node1" presStyleIdx="0" presStyleCnt="3">
        <dgm:presLayoutVars>
          <dgm:chMax val="0"/>
          <dgm:bulletEnabled val="1"/>
        </dgm:presLayoutVars>
      </dgm:prSet>
      <dgm:spPr/>
    </dgm:pt>
    <dgm:pt modelId="{3F022D7A-C827-4CA7-9855-5FBA4633FA2E}" type="pres">
      <dgm:prSet presAssocID="{5931728B-8F8B-42DC-A7D7-EDFC6492A3C3}" presName="spacer" presStyleCnt="0"/>
      <dgm:spPr/>
    </dgm:pt>
    <dgm:pt modelId="{A74ADA6A-9A73-46D0-8E51-1F4885495356}" type="pres">
      <dgm:prSet presAssocID="{A84039E0-6DB5-4588-B18C-9C6A7A8CEEE0}" presName="parentText" presStyleLbl="node1" presStyleIdx="1" presStyleCnt="3">
        <dgm:presLayoutVars>
          <dgm:chMax val="0"/>
          <dgm:bulletEnabled val="1"/>
        </dgm:presLayoutVars>
      </dgm:prSet>
      <dgm:spPr/>
    </dgm:pt>
    <dgm:pt modelId="{2E68AD1C-3828-4504-8922-B72E9DA6849E}" type="pres">
      <dgm:prSet presAssocID="{A84039E0-6DB5-4588-B18C-9C6A7A8CEEE0}" presName="childText" presStyleLbl="revTx" presStyleIdx="0" presStyleCnt="1">
        <dgm:presLayoutVars>
          <dgm:bulletEnabled val="1"/>
        </dgm:presLayoutVars>
      </dgm:prSet>
      <dgm:spPr/>
    </dgm:pt>
    <dgm:pt modelId="{C026B933-5821-4FD9-B13D-7438DE136CC0}" type="pres">
      <dgm:prSet presAssocID="{4E4F1FE0-71B3-4357-9BC4-9454B1C20D33}" presName="parentText" presStyleLbl="node1" presStyleIdx="2" presStyleCnt="3">
        <dgm:presLayoutVars>
          <dgm:chMax val="0"/>
          <dgm:bulletEnabled val="1"/>
        </dgm:presLayoutVars>
      </dgm:prSet>
      <dgm:spPr/>
    </dgm:pt>
  </dgm:ptLst>
  <dgm:cxnLst>
    <dgm:cxn modelId="{87BBD301-84D5-4843-89B6-445E34675EDA}" type="presOf" srcId="{A4E32F1B-750D-4A54-8395-E3F4997894BD}" destId="{2E68AD1C-3828-4504-8922-B72E9DA6849E}" srcOrd="0" destOrd="1" presId="urn:microsoft.com/office/officeart/2005/8/layout/vList2"/>
    <dgm:cxn modelId="{B6D58208-EDFB-497E-85FD-00582CE7B726}" srcId="{A84039E0-6DB5-4588-B18C-9C6A7A8CEEE0}" destId="{BDF14EC8-7C6B-41EE-AC02-7205FD27F267}" srcOrd="1" destOrd="0" parTransId="{5A2FFC83-9E0E-4FCC-80B2-B91FA48FE36D}" sibTransId="{624C3056-4246-4E7E-8A91-F16ADFE251D3}"/>
    <dgm:cxn modelId="{C0D3A710-C756-44BE-A79F-485721CDCDE2}" srcId="{18EFE6C6-CA52-4424-AD9A-CE296EB4AC0B}" destId="{C886CA04-9351-42C9-9C12-2FC4A75BFBB3}" srcOrd="1" destOrd="0" parTransId="{C526230D-9C30-43DF-BA4A-249FA836D7E8}" sibTransId="{A436B098-0A69-461A-A413-AD74C90FE45B}"/>
    <dgm:cxn modelId="{DBF0CB41-C6BD-4BD2-A020-6C422FBB0C4C}" srcId="{A84039E0-6DB5-4588-B18C-9C6A7A8CEEE0}" destId="{332A6A6A-603A-4ACB-A9B0-A9C37999D41C}" srcOrd="2" destOrd="0" parTransId="{C7EFF251-C50F-4EF8-AB43-69E7DB2ED9D4}" sibTransId="{CD20FB2C-5839-4CE0-B223-295505ACF646}"/>
    <dgm:cxn modelId="{C7620276-0EAE-4B53-A04F-2D5D051E18F8}" srcId="{A84039E0-6DB5-4588-B18C-9C6A7A8CEEE0}" destId="{18EFE6C6-CA52-4424-AD9A-CE296EB4AC0B}" srcOrd="0" destOrd="0" parTransId="{EFA18044-4CF7-4814-B4E0-E9E9D4ECBD02}" sibTransId="{90D9B0A0-FCFE-41FD-B77C-DAB672F91289}"/>
    <dgm:cxn modelId="{8E037876-D7AE-420B-B8CA-31F197E93C2A}" type="presOf" srcId="{332A6A6A-603A-4ACB-A9B0-A9C37999D41C}" destId="{2E68AD1C-3828-4504-8922-B72E9DA6849E}" srcOrd="0" destOrd="5" presId="urn:microsoft.com/office/officeart/2005/8/layout/vList2"/>
    <dgm:cxn modelId="{E84EFB57-1573-4521-8539-6FFC426C58AD}" type="presOf" srcId="{894C3774-7BC2-4E7D-A1EF-DD68A7F114F6}" destId="{F4613D0A-9A1C-4638-86F4-B742BE850CE2}" srcOrd="0" destOrd="0" presId="urn:microsoft.com/office/officeart/2005/8/layout/vList2"/>
    <dgm:cxn modelId="{3AD0BB7A-39F3-4283-85C4-7EDA10807F90}" type="presOf" srcId="{18EFE6C6-CA52-4424-AD9A-CE296EB4AC0B}" destId="{2E68AD1C-3828-4504-8922-B72E9DA6849E}" srcOrd="0" destOrd="0" presId="urn:microsoft.com/office/officeart/2005/8/layout/vList2"/>
    <dgm:cxn modelId="{B1862399-CD74-4B1B-A522-A3287930A9E3}" type="presOf" srcId="{4E4F1FE0-71B3-4357-9BC4-9454B1C20D33}" destId="{C026B933-5821-4FD9-B13D-7438DE136CC0}" srcOrd="0" destOrd="0" presId="urn:microsoft.com/office/officeart/2005/8/layout/vList2"/>
    <dgm:cxn modelId="{43387EA3-1291-45EA-BAEC-F5AFDA624FBF}" type="presOf" srcId="{7C5E9424-5980-4109-845B-ED4DE6A9AEC7}" destId="{317BBD69-27BF-4DBC-9840-91226D38B90E}" srcOrd="0" destOrd="0" presId="urn:microsoft.com/office/officeart/2005/8/layout/vList2"/>
    <dgm:cxn modelId="{012288A5-9B99-4F05-8433-D8279AC08711}" srcId="{7C5E9424-5980-4109-845B-ED4DE6A9AEC7}" destId="{A84039E0-6DB5-4588-B18C-9C6A7A8CEEE0}" srcOrd="1" destOrd="0" parTransId="{22DCF6E9-83DF-4E3D-841E-52C353C42DC5}" sibTransId="{0D416D79-5BD2-4A23-820A-04BABF52548C}"/>
    <dgm:cxn modelId="{5BEA33D6-63E6-464D-AF3E-FB2361AD5B51}" type="presOf" srcId="{C886CA04-9351-42C9-9C12-2FC4A75BFBB3}" destId="{2E68AD1C-3828-4504-8922-B72E9DA6849E}" srcOrd="0" destOrd="2" presId="urn:microsoft.com/office/officeart/2005/8/layout/vList2"/>
    <dgm:cxn modelId="{C31CD1DE-0CC4-4373-B469-C7D161615E09}" type="presOf" srcId="{BDF14EC8-7C6B-41EE-AC02-7205FD27F267}" destId="{2E68AD1C-3828-4504-8922-B72E9DA6849E}" srcOrd="0" destOrd="4" presId="urn:microsoft.com/office/officeart/2005/8/layout/vList2"/>
    <dgm:cxn modelId="{FE8371EC-0C1D-4E8B-8C51-ACF22D13768E}" srcId="{7C5E9424-5980-4109-845B-ED4DE6A9AEC7}" destId="{894C3774-7BC2-4E7D-A1EF-DD68A7F114F6}" srcOrd="0" destOrd="0" parTransId="{90FC1E91-45FA-45D3-B61E-A73C1B61A37B}" sibTransId="{5931728B-8F8B-42DC-A7D7-EDFC6492A3C3}"/>
    <dgm:cxn modelId="{3498AEED-ED73-4B67-A2DE-55195F5662FE}" srcId="{18EFE6C6-CA52-4424-AD9A-CE296EB4AC0B}" destId="{01F252F4-3E5C-47CF-BB84-09158D4BF010}" srcOrd="2" destOrd="0" parTransId="{B7EC57CE-40D8-48D9-AE80-3089526BD149}" sibTransId="{3ABB2457-577E-4FC8-B708-95C285DFDDF5}"/>
    <dgm:cxn modelId="{51F53FEF-72D3-485D-AF0F-0272C021B8AA}" srcId="{7C5E9424-5980-4109-845B-ED4DE6A9AEC7}" destId="{4E4F1FE0-71B3-4357-9BC4-9454B1C20D33}" srcOrd="2" destOrd="0" parTransId="{735390FE-7EA7-4F2D-821C-299AC3DDDDFD}" sibTransId="{AF25E336-0604-4AA2-8AD3-75D1D589B094}"/>
    <dgm:cxn modelId="{6749F1FC-4FCE-40D6-AECA-9C84F47D8C8F}" type="presOf" srcId="{A84039E0-6DB5-4588-B18C-9C6A7A8CEEE0}" destId="{A74ADA6A-9A73-46D0-8E51-1F4885495356}" srcOrd="0" destOrd="0" presId="urn:microsoft.com/office/officeart/2005/8/layout/vList2"/>
    <dgm:cxn modelId="{0B57F3FC-0332-4000-9336-692184C44235}" type="presOf" srcId="{01F252F4-3E5C-47CF-BB84-09158D4BF010}" destId="{2E68AD1C-3828-4504-8922-B72E9DA6849E}" srcOrd="0" destOrd="3" presId="urn:microsoft.com/office/officeart/2005/8/layout/vList2"/>
    <dgm:cxn modelId="{55210AFE-6112-4F98-9593-EA2C773B24E7}" srcId="{18EFE6C6-CA52-4424-AD9A-CE296EB4AC0B}" destId="{A4E32F1B-750D-4A54-8395-E3F4997894BD}" srcOrd="0" destOrd="0" parTransId="{5B435E9E-80F7-47ED-A1F9-29604010D717}" sibTransId="{0C08C00B-3648-49B6-820D-5279CEC28605}"/>
    <dgm:cxn modelId="{33B7D920-0FDD-4AA8-B63F-FD20A8F2CCCD}" type="presParOf" srcId="{317BBD69-27BF-4DBC-9840-91226D38B90E}" destId="{F4613D0A-9A1C-4638-86F4-B742BE850CE2}" srcOrd="0" destOrd="0" presId="urn:microsoft.com/office/officeart/2005/8/layout/vList2"/>
    <dgm:cxn modelId="{4E6D770C-F1A3-4D03-B08C-AA1CD0AE802A}" type="presParOf" srcId="{317BBD69-27BF-4DBC-9840-91226D38B90E}" destId="{3F022D7A-C827-4CA7-9855-5FBA4633FA2E}" srcOrd="1" destOrd="0" presId="urn:microsoft.com/office/officeart/2005/8/layout/vList2"/>
    <dgm:cxn modelId="{DB7C9432-79C2-403F-87F2-983BFBB466C7}" type="presParOf" srcId="{317BBD69-27BF-4DBC-9840-91226D38B90E}" destId="{A74ADA6A-9A73-46D0-8E51-1F4885495356}" srcOrd="2" destOrd="0" presId="urn:microsoft.com/office/officeart/2005/8/layout/vList2"/>
    <dgm:cxn modelId="{D594E854-465C-4C46-9200-C1996BC38AC8}" type="presParOf" srcId="{317BBD69-27BF-4DBC-9840-91226D38B90E}" destId="{2E68AD1C-3828-4504-8922-B72E9DA6849E}" srcOrd="3" destOrd="0" presId="urn:microsoft.com/office/officeart/2005/8/layout/vList2"/>
    <dgm:cxn modelId="{03E11903-3F6B-495C-9D58-2DA3D7F022BD}" type="presParOf" srcId="{317BBD69-27BF-4DBC-9840-91226D38B90E}" destId="{C026B933-5821-4FD9-B13D-7438DE136CC0}"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C77B1B-F50E-4C68-A0E9-B541F3C625E8}">
      <dsp:nvSpPr>
        <dsp:cNvPr id="0" name=""/>
        <dsp:cNvSpPr/>
      </dsp:nvSpPr>
      <dsp:spPr>
        <a:xfrm>
          <a:off x="0" y="178416"/>
          <a:ext cx="6192319" cy="2154481"/>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Employee will be returned to the same position held when the leave began or to an equivalent position with equivalent benefits, pay, and other terms and conditions of employment. </a:t>
          </a:r>
        </a:p>
      </dsp:txBody>
      <dsp:txXfrm>
        <a:off x="105173" y="283589"/>
        <a:ext cx="5981973" cy="1944135"/>
      </dsp:txXfrm>
    </dsp:sp>
    <dsp:sp modelId="{907A1CCD-A7C6-4DE8-BBAC-261239FD69C4}">
      <dsp:nvSpPr>
        <dsp:cNvPr id="0" name=""/>
        <dsp:cNvSpPr/>
      </dsp:nvSpPr>
      <dsp:spPr>
        <a:xfrm>
          <a:off x="0" y="2393377"/>
          <a:ext cx="6192319" cy="2154481"/>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Written documentation is required from the employee’s healthcare provider—stating fitness for duty and any restrictions upon return. The employee’s return will be delayed until the required certification is provided to the Human Resources office and necessary accommodation can be made.</a:t>
          </a:r>
        </a:p>
      </dsp:txBody>
      <dsp:txXfrm>
        <a:off x="105173" y="2498550"/>
        <a:ext cx="5981973" cy="194413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6713CF-C856-41C4-AE8E-D1F642D4FD46}">
      <dsp:nvSpPr>
        <dsp:cNvPr id="0" name=""/>
        <dsp:cNvSpPr/>
      </dsp:nvSpPr>
      <dsp:spPr>
        <a:xfrm>
          <a:off x="3040" y="801093"/>
          <a:ext cx="2170958" cy="13785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F3731A-FEF7-4594-8F35-8DB8FA51A3A1}">
      <dsp:nvSpPr>
        <dsp:cNvPr id="0" name=""/>
        <dsp:cNvSpPr/>
      </dsp:nvSpPr>
      <dsp:spPr>
        <a:xfrm>
          <a:off x="244258" y="1030249"/>
          <a:ext cx="2170958" cy="137855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Before an employee may return to work, the employee must present a medical providers written release to HR.</a:t>
          </a:r>
        </a:p>
      </dsp:txBody>
      <dsp:txXfrm>
        <a:off x="284635" y="1070626"/>
        <a:ext cx="2090204" cy="1297804"/>
      </dsp:txXfrm>
    </dsp:sp>
    <dsp:sp modelId="{4E649FE3-A26F-454C-A3CA-3B39AC6596FF}">
      <dsp:nvSpPr>
        <dsp:cNvPr id="0" name=""/>
        <dsp:cNvSpPr/>
      </dsp:nvSpPr>
      <dsp:spPr>
        <a:xfrm>
          <a:off x="2656434" y="801093"/>
          <a:ext cx="2170958" cy="13785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DCC983-B072-4563-964A-99A28A80729E}">
      <dsp:nvSpPr>
        <dsp:cNvPr id="0" name=""/>
        <dsp:cNvSpPr/>
      </dsp:nvSpPr>
      <dsp:spPr>
        <a:xfrm>
          <a:off x="2897652" y="1030249"/>
          <a:ext cx="2170958" cy="137855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HR will verify that the department can accommodate the restriction(s) an employee may have prior to his return.  </a:t>
          </a:r>
        </a:p>
      </dsp:txBody>
      <dsp:txXfrm>
        <a:off x="2938029" y="1070626"/>
        <a:ext cx="2090204" cy="1297804"/>
      </dsp:txXfrm>
    </dsp:sp>
    <dsp:sp modelId="{795E1152-B91D-4050-B586-A5A87865EAB4}">
      <dsp:nvSpPr>
        <dsp:cNvPr id="0" name=""/>
        <dsp:cNvSpPr/>
      </dsp:nvSpPr>
      <dsp:spPr>
        <a:xfrm>
          <a:off x="5309828" y="801093"/>
          <a:ext cx="2170958" cy="13785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469B53-7E77-4FB7-9D24-559BFDFF6CE3}">
      <dsp:nvSpPr>
        <dsp:cNvPr id="0" name=""/>
        <dsp:cNvSpPr/>
      </dsp:nvSpPr>
      <dsp:spPr>
        <a:xfrm>
          <a:off x="5551046" y="1030249"/>
          <a:ext cx="2170958" cy="137855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When employee returns Light Duty or with Restriction(s):  Every reasonable effort is taken to help an injured worker safely return to pre-injury state, including employment, in the shortest time possible after an injury.</a:t>
          </a:r>
        </a:p>
      </dsp:txBody>
      <dsp:txXfrm>
        <a:off x="5591423" y="1070626"/>
        <a:ext cx="2090204" cy="1297804"/>
      </dsp:txXfrm>
    </dsp:sp>
    <dsp:sp modelId="{A25E0EBE-4496-47CD-AC68-AD30FE22F200}">
      <dsp:nvSpPr>
        <dsp:cNvPr id="0" name=""/>
        <dsp:cNvSpPr/>
      </dsp:nvSpPr>
      <dsp:spPr>
        <a:xfrm>
          <a:off x="7963222" y="801093"/>
          <a:ext cx="2170958" cy="13785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0FDE84-96F4-49F0-87DA-B1539DAC0B14}">
      <dsp:nvSpPr>
        <dsp:cNvPr id="0" name=""/>
        <dsp:cNvSpPr/>
      </dsp:nvSpPr>
      <dsp:spPr>
        <a:xfrm>
          <a:off x="8204440" y="1030249"/>
          <a:ext cx="2170958" cy="137855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GOAL: Regular Duty </a:t>
          </a:r>
        </a:p>
      </dsp:txBody>
      <dsp:txXfrm>
        <a:off x="8244817" y="1070626"/>
        <a:ext cx="2090204" cy="12978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3B4ECE-4473-4D77-B27B-DF2F4615C06F}">
      <dsp:nvSpPr>
        <dsp:cNvPr id="0" name=""/>
        <dsp:cNvSpPr/>
      </dsp:nvSpPr>
      <dsp:spPr>
        <a:xfrm>
          <a:off x="0" y="68598"/>
          <a:ext cx="11194869" cy="14795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FMLA leaves are considered unpaid because the FMLA does not regulate pay during qualified leaves. If the employee has an available balance of time off benefits, they are able to use those benefits concurrent with their FMLA leave per </a:t>
          </a:r>
          <a:r>
            <a:rPr lang="en-US" sz="2100" u="sng" kern="1200" dirty="0">
              <a:hlinkClick xmlns:r="http://schemas.openxmlformats.org/officeDocument/2006/relationships" r:id="rId1"/>
            </a:rPr>
            <a:t>UW policy</a:t>
          </a:r>
          <a:r>
            <a:rPr lang="en-US" sz="2100" kern="1200" dirty="0"/>
            <a:t>.</a:t>
          </a:r>
        </a:p>
      </dsp:txBody>
      <dsp:txXfrm>
        <a:off x="72227" y="140825"/>
        <a:ext cx="11050415" cy="1335120"/>
      </dsp:txXfrm>
    </dsp:sp>
    <dsp:sp modelId="{6E418308-7808-42CD-ABAE-10B44D6F6969}">
      <dsp:nvSpPr>
        <dsp:cNvPr id="0" name=""/>
        <dsp:cNvSpPr/>
      </dsp:nvSpPr>
      <dsp:spPr>
        <a:xfrm>
          <a:off x="0" y="1608652"/>
          <a:ext cx="11194869" cy="14795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If they are choosing not to use sick leave/vacation/personal holiday hours: The employee is still responsible for employee portions of premium payments if choosing for benefits continue during FMLA. Should this be the case, UW System continues to pay their portion on all of your benefits during FMLA leaves (3-month duration) of absence.</a:t>
          </a:r>
        </a:p>
      </dsp:txBody>
      <dsp:txXfrm>
        <a:off x="72227" y="1680879"/>
        <a:ext cx="11050415" cy="1335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366573-D9AC-4B4D-8B68-3BB2056AA3E3}">
      <dsp:nvSpPr>
        <dsp:cNvPr id="0" name=""/>
        <dsp:cNvSpPr/>
      </dsp:nvSpPr>
      <dsp:spPr>
        <a:xfrm>
          <a:off x="0" y="82687"/>
          <a:ext cx="4977976"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Employees don’t always know about or understand FMLA protection, so don’t rely on them to request it by name.</a:t>
          </a:r>
        </a:p>
      </dsp:txBody>
      <dsp:txXfrm>
        <a:off x="59399" y="142086"/>
        <a:ext cx="4859178" cy="1098002"/>
      </dsp:txXfrm>
    </dsp:sp>
    <dsp:sp modelId="{257513CF-C185-4393-8D53-996AB028E324}">
      <dsp:nvSpPr>
        <dsp:cNvPr id="0" name=""/>
        <dsp:cNvSpPr/>
      </dsp:nvSpPr>
      <dsp:spPr>
        <a:xfrm>
          <a:off x="0" y="1486688"/>
          <a:ext cx="4977976"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Sometimes you learn indirectly, such as through an extended absence or repeated requests for leave.</a:t>
          </a:r>
        </a:p>
      </dsp:txBody>
      <dsp:txXfrm>
        <a:off x="59399" y="1546087"/>
        <a:ext cx="4859178" cy="1098002"/>
      </dsp:txXfrm>
    </dsp:sp>
    <dsp:sp modelId="{5715BDC7-8B62-4873-884D-88A05620F477}">
      <dsp:nvSpPr>
        <dsp:cNvPr id="0" name=""/>
        <dsp:cNvSpPr/>
      </dsp:nvSpPr>
      <dsp:spPr>
        <a:xfrm>
          <a:off x="0" y="2890688"/>
          <a:ext cx="4977976" cy="1216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DOL requires that you inform the employee of FMLA. Directing the employee to HR will ensure the employee receives the FMLA notice of their rights and responsibilities.</a:t>
          </a:r>
        </a:p>
      </dsp:txBody>
      <dsp:txXfrm>
        <a:off x="59399" y="2950087"/>
        <a:ext cx="4859178" cy="10980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F179CD-A4ED-4671-B527-290A821AD191}">
      <dsp:nvSpPr>
        <dsp:cNvPr id="0" name=""/>
        <dsp:cNvSpPr/>
      </dsp:nvSpPr>
      <dsp:spPr>
        <a:xfrm>
          <a:off x="0" y="707092"/>
          <a:ext cx="10515600" cy="130540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26AFB7-ED34-464E-BF10-BEF650CC2E96}">
      <dsp:nvSpPr>
        <dsp:cNvPr id="0" name=""/>
        <dsp:cNvSpPr/>
      </dsp:nvSpPr>
      <dsp:spPr>
        <a:xfrm>
          <a:off x="394883" y="1000807"/>
          <a:ext cx="717970" cy="717970"/>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0164F6-CA6C-426D-945C-400AEF0C2344}">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22350">
            <a:lnSpc>
              <a:spcPct val="90000"/>
            </a:lnSpc>
            <a:spcBef>
              <a:spcPct val="0"/>
            </a:spcBef>
            <a:spcAft>
              <a:spcPct val="35000"/>
            </a:spcAft>
            <a:buNone/>
          </a:pPr>
          <a:r>
            <a:rPr lang="en-US" sz="2300" kern="1200" dirty="0"/>
            <a:t>Leave of Absence Document: required to be completed prior to approval of FMLA.</a:t>
          </a:r>
        </a:p>
      </dsp:txBody>
      <dsp:txXfrm>
        <a:off x="1507738" y="707092"/>
        <a:ext cx="9007861" cy="1305401"/>
      </dsp:txXfrm>
    </dsp:sp>
    <dsp:sp modelId="{089CB40C-417B-415F-B416-900D708B14B9}">
      <dsp:nvSpPr>
        <dsp:cNvPr id="0" name=""/>
        <dsp:cNvSpPr/>
      </dsp:nvSpPr>
      <dsp:spPr>
        <a:xfrm>
          <a:off x="0" y="2338844"/>
          <a:ext cx="10515600" cy="130540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97DFA6-A1E6-4494-883A-F7C1EF5F90B6}">
      <dsp:nvSpPr>
        <dsp:cNvPr id="0" name=""/>
        <dsp:cNvSpPr/>
      </dsp:nvSpPr>
      <dsp:spPr>
        <a:xfrm>
          <a:off x="394883" y="2632559"/>
          <a:ext cx="717970" cy="717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465876-A68E-4DBE-83ED-5E8F53B9AAE8}">
      <dsp:nvSpPr>
        <dsp:cNvPr id="0" name=""/>
        <dsp:cNvSpPr/>
      </dsp:nvSpPr>
      <dsp:spPr>
        <a:xfrm>
          <a:off x="1507738" y="2338844"/>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22350">
            <a:lnSpc>
              <a:spcPct val="90000"/>
            </a:lnSpc>
            <a:spcBef>
              <a:spcPct val="0"/>
            </a:spcBef>
            <a:spcAft>
              <a:spcPct val="35000"/>
            </a:spcAft>
            <a:buNone/>
          </a:pPr>
          <a:r>
            <a:rPr lang="en-US" sz="2300" kern="1200"/>
            <a:t>Purpose of document is for there to be a written explanation for when the employee is needing to take off, a proposed plan for the department to function well in their absence, and a pre-determined return date.</a:t>
          </a:r>
        </a:p>
      </dsp:txBody>
      <dsp:txXfrm>
        <a:off x="1507738" y="2338844"/>
        <a:ext cx="9007861" cy="13054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3C0AD-7A16-45BC-9BA7-92CD0DEF5774}">
      <dsp:nvSpPr>
        <dsp:cNvPr id="0" name=""/>
        <dsp:cNvSpPr/>
      </dsp:nvSpPr>
      <dsp:spPr>
        <a:xfrm>
          <a:off x="0" y="0"/>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202720-37F5-4C5D-ABDC-BD59E02C6187}">
      <dsp:nvSpPr>
        <dsp:cNvPr id="0" name=""/>
        <dsp:cNvSpPr/>
      </dsp:nvSpPr>
      <dsp:spPr>
        <a:xfrm>
          <a:off x="0" y="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YES- they need to enter the time off for any time they are unavailable for that day</a:t>
          </a:r>
        </a:p>
      </dsp:txBody>
      <dsp:txXfrm>
        <a:off x="0" y="0"/>
        <a:ext cx="6900512" cy="2768070"/>
      </dsp:txXfrm>
    </dsp:sp>
    <dsp:sp modelId="{2703D9C8-6A3E-4649-8287-158243A5D483}">
      <dsp:nvSpPr>
        <dsp:cNvPr id="0" name=""/>
        <dsp:cNvSpPr/>
      </dsp:nvSpPr>
      <dsp:spPr>
        <a:xfrm>
          <a:off x="0" y="2768070"/>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F560B9-BF5B-4B3D-BA85-6939487A7245}">
      <dsp:nvSpPr>
        <dsp:cNvPr id="0" name=""/>
        <dsp:cNvSpPr/>
      </dsp:nvSpPr>
      <dsp:spPr>
        <a:xfrm>
          <a:off x="0" y="2768070"/>
          <a:ext cx="6900512" cy="27680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If surgery starts at 8AM that Friday morning, they are unavailable to field phone calls, emails, work on research, and participate in service activities. Therefore, 8 hours of Sick Leave should be entered.</a:t>
          </a:r>
        </a:p>
      </dsp:txBody>
      <dsp:txXfrm>
        <a:off x="0" y="2768070"/>
        <a:ext cx="6900512" cy="27680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2096B-566A-4D81-8CD1-A56E885AE093}">
      <dsp:nvSpPr>
        <dsp:cNvPr id="0" name=""/>
        <dsp:cNvSpPr/>
      </dsp:nvSpPr>
      <dsp:spPr>
        <a:xfrm>
          <a:off x="0" y="5895"/>
          <a:ext cx="10515600" cy="13985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Under the ADA, an "individual with a disability" is a person who has a physical or mental impairment that substantially limits one or more major life activities. </a:t>
          </a:r>
        </a:p>
      </dsp:txBody>
      <dsp:txXfrm>
        <a:off x="68270" y="74165"/>
        <a:ext cx="10379060" cy="1261975"/>
      </dsp:txXfrm>
    </dsp:sp>
    <dsp:sp modelId="{5224E0FA-B471-4320-BCC0-E9BC155E6B25}">
      <dsp:nvSpPr>
        <dsp:cNvPr id="0" name=""/>
        <dsp:cNvSpPr/>
      </dsp:nvSpPr>
      <dsp:spPr>
        <a:xfrm>
          <a:off x="0" y="1476411"/>
          <a:ext cx="10515600" cy="13985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 Americans With Disabilities Act (ADA) provides that no qualified individual with a disability be denied access to or participation in services, programs, and activities at UWL.</a:t>
          </a:r>
        </a:p>
      </dsp:txBody>
      <dsp:txXfrm>
        <a:off x="68270" y="1544681"/>
        <a:ext cx="10379060" cy="1261975"/>
      </dsp:txXfrm>
    </dsp:sp>
    <dsp:sp modelId="{0A8271EE-CB48-462C-9C9A-CCAAB8AD64C2}">
      <dsp:nvSpPr>
        <dsp:cNvPr id="0" name=""/>
        <dsp:cNvSpPr/>
      </dsp:nvSpPr>
      <dsp:spPr>
        <a:xfrm>
          <a:off x="0" y="2946926"/>
          <a:ext cx="10515600" cy="13985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This act applies to virtually all aspects of campus activities, including employment, student programming, and services provided to the community at large. </a:t>
          </a:r>
          <a:endParaRPr lang="en-US" sz="2500" kern="1200" dirty="0"/>
        </a:p>
      </dsp:txBody>
      <dsp:txXfrm>
        <a:off x="68270" y="3015196"/>
        <a:ext cx="10379060" cy="12619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47C051-FFFB-482F-B56F-6C15CAB89F5D}">
      <dsp:nvSpPr>
        <dsp:cNvPr id="0" name=""/>
        <dsp:cNvSpPr/>
      </dsp:nvSpPr>
      <dsp:spPr>
        <a:xfrm>
          <a:off x="0" y="355419"/>
          <a:ext cx="10515600" cy="17842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In accordance with ADA, the University will endeavor to make a reasonable accommodation to the physical or mental limitations of employees with disabilities unless the accommodation would impose an undue hardship on the operation of business. </a:t>
          </a:r>
        </a:p>
      </dsp:txBody>
      <dsp:txXfrm>
        <a:off x="87100" y="442519"/>
        <a:ext cx="10341400" cy="1610050"/>
      </dsp:txXfrm>
    </dsp:sp>
    <dsp:sp modelId="{1AD60974-1B72-49A2-B37E-557E9F2B74F5}">
      <dsp:nvSpPr>
        <dsp:cNvPr id="0" name=""/>
        <dsp:cNvSpPr/>
      </dsp:nvSpPr>
      <dsp:spPr>
        <a:xfrm>
          <a:off x="0" y="2211669"/>
          <a:ext cx="10515600" cy="17842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The term </a:t>
          </a:r>
          <a:r>
            <a:rPr lang="en-US" sz="2500" b="1" kern="1200" dirty="0"/>
            <a:t>reasonable accommodation</a:t>
          </a:r>
          <a:r>
            <a:rPr lang="en-US" sz="2500" kern="1200" dirty="0"/>
            <a:t> means a modification or adjustment to a job, the work environment, the job application process, or the way things are usually done that enables an individual with a disability to perform the essential functions of the job and to enjoy an equal employment opportunity. </a:t>
          </a:r>
        </a:p>
      </dsp:txBody>
      <dsp:txXfrm>
        <a:off x="87100" y="2298769"/>
        <a:ext cx="10341400" cy="16100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DB4196-8209-449B-ADB6-2C40E6DEC36D}">
      <dsp:nvSpPr>
        <dsp:cNvPr id="0" name=""/>
        <dsp:cNvSpPr/>
      </dsp:nvSpPr>
      <dsp:spPr>
        <a:xfrm>
          <a:off x="0" y="508"/>
          <a:ext cx="4614759"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45CE8A5-3305-4C60-8727-F4B26029DDD6}">
      <dsp:nvSpPr>
        <dsp:cNvPr id="0" name=""/>
        <dsp:cNvSpPr/>
      </dsp:nvSpPr>
      <dsp:spPr>
        <a:xfrm>
          <a:off x="0" y="508"/>
          <a:ext cx="4614759" cy="832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dirty="0"/>
            <a:t>Instruct the employee to contact HR’s ADA Specialist to learn more about their rights and responsibilities under the ADA </a:t>
          </a:r>
          <a:endParaRPr lang="en-US" sz="1600" kern="1200" dirty="0"/>
        </a:p>
      </dsp:txBody>
      <dsp:txXfrm>
        <a:off x="0" y="508"/>
        <a:ext cx="4614759" cy="832464"/>
      </dsp:txXfrm>
    </dsp:sp>
    <dsp:sp modelId="{F66F1B81-A4C1-4F03-B142-D2BB8578F02C}">
      <dsp:nvSpPr>
        <dsp:cNvPr id="0" name=""/>
        <dsp:cNvSpPr/>
      </dsp:nvSpPr>
      <dsp:spPr>
        <a:xfrm>
          <a:off x="0" y="832972"/>
          <a:ext cx="4614759" cy="0"/>
        </a:xfrm>
        <a:prstGeom prst="line">
          <a:avLst/>
        </a:prstGeom>
        <a:solidFill>
          <a:schemeClr val="accent5">
            <a:hueOff val="192182"/>
            <a:satOff val="21076"/>
            <a:lumOff val="-16815"/>
            <a:alphaOff val="0"/>
          </a:schemeClr>
        </a:solidFill>
        <a:ln w="12700" cap="flat" cmpd="sng" algn="ctr">
          <a:solidFill>
            <a:schemeClr val="accent5">
              <a:hueOff val="192182"/>
              <a:satOff val="21076"/>
              <a:lumOff val="-16815"/>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FA9F545-D521-489C-B7C1-48B3FF14B136}">
      <dsp:nvSpPr>
        <dsp:cNvPr id="0" name=""/>
        <dsp:cNvSpPr/>
      </dsp:nvSpPr>
      <dsp:spPr>
        <a:xfrm>
          <a:off x="0" y="832972"/>
          <a:ext cx="4614759" cy="832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dirty="0"/>
            <a:t>It is then the responsibility of employee to initiate the ADA accommodation request process by completing the </a:t>
          </a:r>
          <a:r>
            <a:rPr lang="en-US" sz="1600" b="1" u="sng" kern="1200" dirty="0">
              <a:solidFill>
                <a:schemeClr val="accent3"/>
              </a:solidFill>
              <a:hlinkClick xmlns:r="http://schemas.openxmlformats.org/officeDocument/2006/relationships" r:id="rId1">
                <a:extLst>
                  <a:ext uri="{A12FA001-AC4F-418D-AE19-62706E023703}">
                    <ahyp:hlinkClr xmlns:ahyp="http://schemas.microsoft.com/office/drawing/2018/hyperlinkcolor" val="tx"/>
                  </a:ext>
                </a:extLst>
              </a:hlinkClick>
            </a:rPr>
            <a:t>Accommodation Request Application</a:t>
          </a:r>
          <a:endParaRPr lang="en-US" sz="1600" kern="1200" dirty="0">
            <a:solidFill>
              <a:schemeClr val="accent3"/>
            </a:solidFill>
          </a:endParaRPr>
        </a:p>
      </dsp:txBody>
      <dsp:txXfrm>
        <a:off x="0" y="832972"/>
        <a:ext cx="4614759" cy="832464"/>
      </dsp:txXfrm>
    </dsp:sp>
    <dsp:sp modelId="{D26A3C7A-8220-4AF8-8EA8-29A3CDF3A58C}">
      <dsp:nvSpPr>
        <dsp:cNvPr id="0" name=""/>
        <dsp:cNvSpPr/>
      </dsp:nvSpPr>
      <dsp:spPr>
        <a:xfrm>
          <a:off x="0" y="1665436"/>
          <a:ext cx="4614759" cy="0"/>
        </a:xfrm>
        <a:prstGeom prst="line">
          <a:avLst/>
        </a:prstGeom>
        <a:solidFill>
          <a:schemeClr val="accent5">
            <a:hueOff val="384363"/>
            <a:satOff val="42151"/>
            <a:lumOff val="-33629"/>
            <a:alphaOff val="0"/>
          </a:schemeClr>
        </a:solidFill>
        <a:ln w="12700" cap="flat" cmpd="sng" algn="ctr">
          <a:solidFill>
            <a:schemeClr val="accent5">
              <a:hueOff val="384363"/>
              <a:satOff val="42151"/>
              <a:lumOff val="-3362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8CC0A99-7BF5-4EEA-9C3F-5D5B4A487E61}">
      <dsp:nvSpPr>
        <dsp:cNvPr id="0" name=""/>
        <dsp:cNvSpPr/>
      </dsp:nvSpPr>
      <dsp:spPr>
        <a:xfrm>
          <a:off x="0" y="1665436"/>
          <a:ext cx="4614759" cy="832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dirty="0"/>
            <a:t>Do not ask about or get involved in the medical issues of the employee </a:t>
          </a:r>
          <a:endParaRPr lang="en-US" sz="1600" kern="1200" dirty="0"/>
        </a:p>
      </dsp:txBody>
      <dsp:txXfrm>
        <a:off x="0" y="1665436"/>
        <a:ext cx="4614759" cy="832464"/>
      </dsp:txXfrm>
    </dsp:sp>
    <dsp:sp modelId="{AD0DD494-79B7-45DF-BD3C-A268D2BC9455}">
      <dsp:nvSpPr>
        <dsp:cNvPr id="0" name=""/>
        <dsp:cNvSpPr/>
      </dsp:nvSpPr>
      <dsp:spPr>
        <a:xfrm>
          <a:off x="0" y="2497900"/>
          <a:ext cx="4614759" cy="0"/>
        </a:xfrm>
        <a:prstGeom prst="line">
          <a:avLst/>
        </a:prstGeom>
        <a:solidFill>
          <a:schemeClr val="accent5">
            <a:hueOff val="576545"/>
            <a:satOff val="63227"/>
            <a:lumOff val="-50444"/>
            <a:alphaOff val="0"/>
          </a:schemeClr>
        </a:solidFill>
        <a:ln w="12700" cap="flat" cmpd="sng" algn="ctr">
          <a:solidFill>
            <a:schemeClr val="accent5">
              <a:hueOff val="576545"/>
              <a:satOff val="63227"/>
              <a:lumOff val="-5044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866B677-F77F-4066-BE53-FA52FF8DD3F3}">
      <dsp:nvSpPr>
        <dsp:cNvPr id="0" name=""/>
        <dsp:cNvSpPr/>
      </dsp:nvSpPr>
      <dsp:spPr>
        <a:xfrm>
          <a:off x="0" y="2497900"/>
          <a:ext cx="4614759" cy="832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You should continue to monitor and record any performance issues and absences per policy and coordinate documentation with HR </a:t>
          </a:r>
          <a:endParaRPr lang="en-US" sz="1600" kern="1200"/>
        </a:p>
      </dsp:txBody>
      <dsp:txXfrm>
        <a:off x="0" y="2497900"/>
        <a:ext cx="4614759" cy="832464"/>
      </dsp:txXfrm>
    </dsp:sp>
    <dsp:sp modelId="{3F706D6C-9965-4C29-9B9E-857EF06AC081}">
      <dsp:nvSpPr>
        <dsp:cNvPr id="0" name=""/>
        <dsp:cNvSpPr/>
      </dsp:nvSpPr>
      <dsp:spPr>
        <a:xfrm>
          <a:off x="0" y="3330364"/>
          <a:ext cx="4614759" cy="0"/>
        </a:xfrm>
        <a:prstGeom prst="line">
          <a:avLst/>
        </a:prstGeom>
        <a:solidFill>
          <a:schemeClr val="accent5">
            <a:hueOff val="768727"/>
            <a:satOff val="84302"/>
            <a:lumOff val="-67258"/>
            <a:alphaOff val="0"/>
          </a:schemeClr>
        </a:solidFill>
        <a:ln w="12700" cap="flat" cmpd="sng" algn="ctr">
          <a:solidFill>
            <a:schemeClr val="accent5">
              <a:hueOff val="768727"/>
              <a:satOff val="84302"/>
              <a:lumOff val="-67258"/>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D845FA1-AF86-4478-B7E4-76B20825CDCC}">
      <dsp:nvSpPr>
        <dsp:cNvPr id="0" name=""/>
        <dsp:cNvSpPr/>
      </dsp:nvSpPr>
      <dsp:spPr>
        <a:xfrm>
          <a:off x="0" y="3330364"/>
          <a:ext cx="4614759" cy="832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Contact HR if you have concerns about abuse of the ADA accommodation request process</a:t>
          </a:r>
          <a:endParaRPr lang="en-US" sz="1600" kern="1200"/>
        </a:p>
      </dsp:txBody>
      <dsp:txXfrm>
        <a:off x="0" y="3330364"/>
        <a:ext cx="4614759" cy="83246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613D0A-9A1C-4638-86F4-B742BE850CE2}">
      <dsp:nvSpPr>
        <dsp:cNvPr id="0" name=""/>
        <dsp:cNvSpPr/>
      </dsp:nvSpPr>
      <dsp:spPr>
        <a:xfrm>
          <a:off x="0" y="35649"/>
          <a:ext cx="10515600" cy="5756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Medical treatment resulting from a work-related injury or illness</a:t>
          </a:r>
        </a:p>
      </dsp:txBody>
      <dsp:txXfrm>
        <a:off x="28100" y="63749"/>
        <a:ext cx="10459400" cy="519439"/>
      </dsp:txXfrm>
    </dsp:sp>
    <dsp:sp modelId="{A74ADA6A-9A73-46D0-8E51-1F4885495356}">
      <dsp:nvSpPr>
        <dsp:cNvPr id="0" name=""/>
        <dsp:cNvSpPr/>
      </dsp:nvSpPr>
      <dsp:spPr>
        <a:xfrm>
          <a:off x="0" y="680409"/>
          <a:ext cx="10515600" cy="5756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Lost wages</a:t>
          </a:r>
        </a:p>
      </dsp:txBody>
      <dsp:txXfrm>
        <a:off x="28100" y="708509"/>
        <a:ext cx="10459400" cy="519439"/>
      </dsp:txXfrm>
    </dsp:sp>
    <dsp:sp modelId="{2E68AD1C-3828-4504-8922-B72E9DA6849E}">
      <dsp:nvSpPr>
        <dsp:cNvPr id="0" name=""/>
        <dsp:cNvSpPr/>
      </dsp:nvSpPr>
      <dsp:spPr>
        <a:xfrm>
          <a:off x="0" y="1256048"/>
          <a:ext cx="10515600" cy="248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en-US" sz="1900" kern="1200" dirty="0"/>
            <a:t>To remain in full pay status, leave time is used.  “Work Comp” placed in the comments section on leave submission.</a:t>
          </a:r>
        </a:p>
        <a:p>
          <a:pPr marL="342900" lvl="2" indent="-171450" algn="l" defTabSz="844550">
            <a:lnSpc>
              <a:spcPct val="90000"/>
            </a:lnSpc>
            <a:spcBef>
              <a:spcPct val="0"/>
            </a:spcBef>
            <a:spcAft>
              <a:spcPct val="20000"/>
            </a:spcAft>
            <a:buChar char="•"/>
          </a:pPr>
          <a:r>
            <a:rPr lang="en-US" sz="1900" kern="1200" dirty="0"/>
            <a:t>Sick leave</a:t>
          </a:r>
        </a:p>
        <a:p>
          <a:pPr marL="342900" lvl="2" indent="-171450" algn="l" defTabSz="844550">
            <a:lnSpc>
              <a:spcPct val="90000"/>
            </a:lnSpc>
            <a:spcBef>
              <a:spcPct val="0"/>
            </a:spcBef>
            <a:spcAft>
              <a:spcPct val="20000"/>
            </a:spcAft>
            <a:buChar char="•"/>
          </a:pPr>
          <a:r>
            <a:rPr lang="en-US" sz="1900" kern="1200" dirty="0"/>
            <a:t>Vacation leave</a:t>
          </a:r>
        </a:p>
        <a:p>
          <a:pPr marL="342900" lvl="2" indent="-171450" algn="l" defTabSz="844550">
            <a:lnSpc>
              <a:spcPct val="90000"/>
            </a:lnSpc>
            <a:spcBef>
              <a:spcPct val="0"/>
            </a:spcBef>
            <a:spcAft>
              <a:spcPct val="20000"/>
            </a:spcAft>
            <a:buChar char="•"/>
          </a:pPr>
          <a:r>
            <a:rPr lang="en-US" sz="1900" kern="1200" dirty="0"/>
            <a:t>Personal Holidays</a:t>
          </a:r>
        </a:p>
        <a:p>
          <a:pPr marL="171450" lvl="1" indent="-171450" algn="l" defTabSz="844550">
            <a:lnSpc>
              <a:spcPct val="90000"/>
            </a:lnSpc>
            <a:spcBef>
              <a:spcPct val="0"/>
            </a:spcBef>
            <a:spcAft>
              <a:spcPct val="20000"/>
            </a:spcAft>
            <a:buChar char="•"/>
          </a:pPr>
          <a:r>
            <a:rPr lang="en-US" sz="1900" kern="1200" dirty="0"/>
            <a:t>Leave is reinstated as WC hours are approved each pay period.</a:t>
          </a:r>
        </a:p>
        <a:p>
          <a:pPr marL="171450" lvl="1" indent="-171450" algn="l" defTabSz="844550">
            <a:lnSpc>
              <a:spcPct val="90000"/>
            </a:lnSpc>
            <a:spcBef>
              <a:spcPct val="0"/>
            </a:spcBef>
            <a:spcAft>
              <a:spcPct val="20000"/>
            </a:spcAft>
            <a:buChar char="•"/>
          </a:pPr>
          <a:r>
            <a:rPr lang="en-US" sz="1900" kern="1200" dirty="0"/>
            <a:t>Because employees are being paid from WC, they will not accrue as much sick leave or vacation leave.</a:t>
          </a:r>
        </a:p>
      </dsp:txBody>
      <dsp:txXfrm>
        <a:off x="0" y="1256048"/>
        <a:ext cx="10515600" cy="2484000"/>
      </dsp:txXfrm>
    </dsp:sp>
    <dsp:sp modelId="{C026B933-5821-4FD9-B13D-7438DE136CC0}">
      <dsp:nvSpPr>
        <dsp:cNvPr id="0" name=""/>
        <dsp:cNvSpPr/>
      </dsp:nvSpPr>
      <dsp:spPr>
        <a:xfrm>
          <a:off x="0" y="3740049"/>
          <a:ext cx="10515600" cy="5756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t>Compensation for permanent disabilities</a:t>
          </a:r>
        </a:p>
      </dsp:txBody>
      <dsp:txXfrm>
        <a:off x="28100" y="3768149"/>
        <a:ext cx="10459400" cy="51943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A08D97-943F-42F4-A090-1F21ECBED257}" type="datetimeFigureOut">
              <a:rPr lang="en-US" smtClean="0"/>
              <a:t>3/6/2023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6788DD-F2C1-42C9-A3FC-EE5032752A7C}" type="slidenum">
              <a:rPr lang="en-US" smtClean="0"/>
              <a:t>‹#›</a:t>
            </a:fld>
            <a:endParaRPr lang="en-US"/>
          </a:p>
        </p:txBody>
      </p:sp>
    </p:spTree>
    <p:extLst>
      <p:ext uri="{BB962C8B-B14F-4D97-AF65-F5344CB8AC3E}">
        <p14:creationId xmlns:p14="http://schemas.microsoft.com/office/powerpoint/2010/main" val="3734469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1</a:t>
            </a:fld>
            <a:endParaRPr lang="en-US"/>
          </a:p>
        </p:txBody>
      </p:sp>
    </p:spTree>
    <p:extLst>
      <p:ext uri="{BB962C8B-B14F-4D97-AF65-F5344CB8AC3E}">
        <p14:creationId xmlns:p14="http://schemas.microsoft.com/office/powerpoint/2010/main" val="390301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in doubt, send your employee to HR. Directing the employee to request a leave of absence through HR will also ensure the employee receives the FMLA notice of their rights and responsibilities.</a:t>
            </a:r>
          </a:p>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10</a:t>
            </a:fld>
            <a:endParaRPr lang="en-US"/>
          </a:p>
        </p:txBody>
      </p:sp>
    </p:spTree>
    <p:extLst>
      <p:ext uri="{BB962C8B-B14F-4D97-AF65-F5344CB8AC3E}">
        <p14:creationId xmlns:p14="http://schemas.microsoft.com/office/powerpoint/2010/main" val="2876182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solidFill>
                  <a:schemeClr val="tx1">
                    <a:alpha val="60000"/>
                  </a:schemeClr>
                </a:solidFill>
              </a:rPr>
              <a:t>Your HR leave specialist will inform you of the timing and frequency of intermittent absences as estimated by the employee’s health-care provider. If the employee’s actual absences do not match what the health-care provider anticipated, speak with your HR leave specialist.</a:t>
            </a:r>
          </a:p>
          <a:p>
            <a:pPr marL="0" indent="0">
              <a:buNone/>
            </a:pPr>
            <a:endParaRPr lang="en-US" sz="1200" dirty="0">
              <a:solidFill>
                <a:schemeClr val="tx1">
                  <a:alpha val="60000"/>
                </a:schemeClr>
              </a:solidFill>
            </a:endParaRPr>
          </a:p>
          <a:p>
            <a:pPr marL="0" indent="0">
              <a:buNone/>
            </a:pPr>
            <a:r>
              <a:rPr lang="en-US" sz="1200" dirty="0">
                <a:solidFill>
                  <a:schemeClr val="tx1">
                    <a:alpha val="60000"/>
                  </a:schemeClr>
                </a:solidFill>
              </a:rPr>
              <a:t>Work with the employee to schedule their planned FMLA-related absences (such as for treatment or appointments) ahead of time when possible. This can make staffing and timekeeping easier. However, if the employee cannot give advance notice for intermittent time off, you may not deny the leave.</a:t>
            </a:r>
          </a:p>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11</a:t>
            </a:fld>
            <a:endParaRPr lang="en-US"/>
          </a:p>
        </p:txBody>
      </p:sp>
    </p:spTree>
    <p:extLst>
      <p:ext uri="{BB962C8B-B14F-4D97-AF65-F5344CB8AC3E}">
        <p14:creationId xmlns:p14="http://schemas.microsoft.com/office/powerpoint/2010/main" val="179566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Employee and supervisor work together to determine the shift of duties. If on intermittent FMLA, the duties may be scaled back in order for the employee to stay on track with workload. </a:t>
            </a:r>
          </a:p>
          <a:p>
            <a:endParaRPr lang="en-US" dirty="0"/>
          </a:p>
          <a:p>
            <a:r>
              <a:rPr lang="en-US" dirty="0"/>
              <a:t>Common with Faculty– coming up with class coverage and how research and service duties will be fulfilled.</a:t>
            </a:r>
          </a:p>
        </p:txBody>
      </p:sp>
      <p:sp>
        <p:nvSpPr>
          <p:cNvPr id="4" name="Slide Number Placeholder 3"/>
          <p:cNvSpPr>
            <a:spLocks noGrp="1"/>
          </p:cNvSpPr>
          <p:nvPr>
            <p:ph type="sldNum" sz="quarter" idx="5"/>
          </p:nvPr>
        </p:nvSpPr>
        <p:spPr/>
        <p:txBody>
          <a:bodyPr/>
          <a:lstStyle/>
          <a:p>
            <a:fld id="{8C6788DD-F2C1-42C9-A3FC-EE5032752A7C}" type="slidenum">
              <a:rPr lang="en-US" smtClean="0"/>
              <a:t>12</a:t>
            </a:fld>
            <a:endParaRPr lang="en-US"/>
          </a:p>
        </p:txBody>
      </p:sp>
    </p:spTree>
    <p:extLst>
      <p:ext uri="{BB962C8B-B14F-4D97-AF65-F5344CB8AC3E}">
        <p14:creationId xmlns:p14="http://schemas.microsoft.com/office/powerpoint/2010/main" val="168999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13</a:t>
            </a:fld>
            <a:endParaRPr lang="en-US"/>
          </a:p>
        </p:txBody>
      </p:sp>
    </p:spTree>
    <p:extLst>
      <p:ext uri="{BB962C8B-B14F-4D97-AF65-F5344CB8AC3E}">
        <p14:creationId xmlns:p14="http://schemas.microsoft.com/office/powerpoint/2010/main" val="47113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Faculty = entry for FMLA on date that they are not teaching classes</a:t>
            </a:r>
          </a:p>
        </p:txBody>
      </p:sp>
      <p:sp>
        <p:nvSpPr>
          <p:cNvPr id="4" name="Slide Number Placeholder 3"/>
          <p:cNvSpPr>
            <a:spLocks noGrp="1"/>
          </p:cNvSpPr>
          <p:nvPr>
            <p:ph type="sldNum" sz="quarter" idx="5"/>
          </p:nvPr>
        </p:nvSpPr>
        <p:spPr/>
        <p:txBody>
          <a:bodyPr/>
          <a:lstStyle/>
          <a:p>
            <a:fld id="{8C6788DD-F2C1-42C9-A3FC-EE5032752A7C}" type="slidenum">
              <a:rPr lang="en-US" smtClean="0"/>
              <a:t>14</a:t>
            </a:fld>
            <a:endParaRPr lang="en-US"/>
          </a:p>
        </p:txBody>
      </p:sp>
    </p:spTree>
    <p:extLst>
      <p:ext uri="{BB962C8B-B14F-4D97-AF65-F5344CB8AC3E}">
        <p14:creationId xmlns:p14="http://schemas.microsoft.com/office/powerpoint/2010/main" val="1427387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15</a:t>
            </a:fld>
            <a:endParaRPr lang="en-US"/>
          </a:p>
        </p:txBody>
      </p:sp>
    </p:spTree>
    <p:extLst>
      <p:ext uri="{BB962C8B-B14F-4D97-AF65-F5344CB8AC3E}">
        <p14:creationId xmlns:p14="http://schemas.microsoft.com/office/powerpoint/2010/main" val="3202379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17</a:t>
            </a:fld>
            <a:endParaRPr lang="en-US"/>
          </a:p>
        </p:txBody>
      </p:sp>
    </p:spTree>
    <p:extLst>
      <p:ext uri="{BB962C8B-B14F-4D97-AF65-F5344CB8AC3E}">
        <p14:creationId xmlns:p14="http://schemas.microsoft.com/office/powerpoint/2010/main" val="486881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18</a:t>
            </a:fld>
            <a:endParaRPr lang="en-US"/>
          </a:p>
        </p:txBody>
      </p:sp>
    </p:spTree>
    <p:extLst>
      <p:ext uri="{BB962C8B-B14F-4D97-AF65-F5344CB8AC3E}">
        <p14:creationId xmlns:p14="http://schemas.microsoft.com/office/powerpoint/2010/main" val="1443383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19</a:t>
            </a:fld>
            <a:endParaRPr lang="en-US"/>
          </a:p>
        </p:txBody>
      </p:sp>
    </p:spTree>
    <p:extLst>
      <p:ext uri="{BB962C8B-B14F-4D97-AF65-F5344CB8AC3E}">
        <p14:creationId xmlns:p14="http://schemas.microsoft.com/office/powerpoint/2010/main" val="33277412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 request a reasonable accommodation, an employee or applicant offered a job is required to submit a written statement to the UWL ADA Specialist.</a:t>
            </a:r>
            <a:r>
              <a:rPr lang="en-US" sz="12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The written statement must identify the nature of the claimed physical or mental disability, identify the functional limitations with respect to the disability, and identify the requested accommodation(s).</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An individual who identifies him/herself as having a disability and requests a reasonable accommodation may be required to provide documentation, including medical records, sufficient to establish the existence of the claimed physical or mental impairment and the need for accommodation. The information should be appropriately current and have been prepared by a qualified professional. </a:t>
            </a:r>
            <a:endParaRPr lang="en-US" sz="1200" dirty="0">
              <a:solidFill>
                <a:srgbClr val="000000"/>
              </a:solidFill>
            </a:endParaRPr>
          </a:p>
          <a:p>
            <a:endParaRPr lang="en-US" dirty="0"/>
          </a:p>
          <a:p>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If an employee is having difficulty performing his/her job, the supervisor, in consultation with the ADA Coordinator, should inform the employee of the existence of UWL’s policy to provide reasonable accommodations. If the employee requests a reasonable accommodation, the procedures in this policy shall apply. However, if the employee does not request an accommodation, an accommodation will not be offered nor provided.</a:t>
            </a:r>
          </a:p>
          <a:p>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20</a:t>
            </a:fld>
            <a:endParaRPr lang="en-US"/>
          </a:p>
        </p:txBody>
      </p:sp>
    </p:spTree>
    <p:extLst>
      <p:ext uri="{BB962C8B-B14F-4D97-AF65-F5344CB8AC3E}">
        <p14:creationId xmlns:p14="http://schemas.microsoft.com/office/powerpoint/2010/main" val="130855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2</a:t>
            </a:fld>
            <a:endParaRPr lang="en-US"/>
          </a:p>
        </p:txBody>
      </p:sp>
    </p:spTree>
    <p:extLst>
      <p:ext uri="{BB962C8B-B14F-4D97-AF65-F5344CB8AC3E}">
        <p14:creationId xmlns:p14="http://schemas.microsoft.com/office/powerpoint/2010/main" val="40902026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Reasonable accommodation includes, but is not limited to, making facilities accessible, adjusting work schedules, restructuring jobs, providing assisting devices or equipment, providing readers or interpreters, and modifying examinations, training materials or policies.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 supervisors, you are often the first to learn of situations in which an accommodation would be advisable. If an employee is perceived as having difficulty performing their job and they do not reference a medical condition, it may be a non-visible disability and simply asking “</a:t>
            </a:r>
            <a:r>
              <a:rPr lang="en-US" sz="12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is there anything we can do to be of assistance” </a:t>
            </a: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could be a first step in this process. </a:t>
            </a:r>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21</a:t>
            </a:fld>
            <a:endParaRPr lang="en-US"/>
          </a:p>
        </p:txBody>
      </p:sp>
    </p:spTree>
    <p:extLst>
      <p:ext uri="{BB962C8B-B14F-4D97-AF65-F5344CB8AC3E}">
        <p14:creationId xmlns:p14="http://schemas.microsoft.com/office/powerpoint/2010/main" val="42141539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22</a:t>
            </a:fld>
            <a:endParaRPr lang="en-US"/>
          </a:p>
        </p:txBody>
      </p:sp>
    </p:spTree>
    <p:extLst>
      <p:ext uri="{BB962C8B-B14F-4D97-AF65-F5344CB8AC3E}">
        <p14:creationId xmlns:p14="http://schemas.microsoft.com/office/powerpoint/2010/main" val="3811596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23</a:t>
            </a:fld>
            <a:endParaRPr lang="en-US"/>
          </a:p>
        </p:txBody>
      </p:sp>
    </p:spTree>
    <p:extLst>
      <p:ext uri="{BB962C8B-B14F-4D97-AF65-F5344CB8AC3E}">
        <p14:creationId xmlns:p14="http://schemas.microsoft.com/office/powerpoint/2010/main" val="38262403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25</a:t>
            </a:fld>
            <a:endParaRPr lang="en-US"/>
          </a:p>
        </p:txBody>
      </p:sp>
    </p:spTree>
    <p:extLst>
      <p:ext uri="{BB962C8B-B14F-4D97-AF65-F5344CB8AC3E}">
        <p14:creationId xmlns:p14="http://schemas.microsoft.com/office/powerpoint/2010/main" val="34942358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27</a:t>
            </a:fld>
            <a:endParaRPr lang="en-US"/>
          </a:p>
        </p:txBody>
      </p:sp>
    </p:spTree>
    <p:extLst>
      <p:ext uri="{BB962C8B-B14F-4D97-AF65-F5344CB8AC3E}">
        <p14:creationId xmlns:p14="http://schemas.microsoft.com/office/powerpoint/2010/main" val="41481879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the amount fined</a:t>
            </a:r>
          </a:p>
        </p:txBody>
      </p:sp>
      <p:sp>
        <p:nvSpPr>
          <p:cNvPr id="4" name="Slide Number Placeholder 3"/>
          <p:cNvSpPr>
            <a:spLocks noGrp="1"/>
          </p:cNvSpPr>
          <p:nvPr>
            <p:ph type="sldNum" sz="quarter" idx="5"/>
          </p:nvPr>
        </p:nvSpPr>
        <p:spPr/>
        <p:txBody>
          <a:bodyPr/>
          <a:lstStyle/>
          <a:p>
            <a:fld id="{8C6788DD-F2C1-42C9-A3FC-EE5032752A7C}" type="slidenum">
              <a:rPr lang="en-US" smtClean="0"/>
              <a:t>28</a:t>
            </a:fld>
            <a:endParaRPr lang="en-US"/>
          </a:p>
        </p:txBody>
      </p:sp>
    </p:spTree>
    <p:extLst>
      <p:ext uri="{BB962C8B-B14F-4D97-AF65-F5344CB8AC3E}">
        <p14:creationId xmlns:p14="http://schemas.microsoft.com/office/powerpoint/2010/main" val="24868842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Scenario </a:t>
            </a:r>
          </a:p>
        </p:txBody>
      </p:sp>
      <p:sp>
        <p:nvSpPr>
          <p:cNvPr id="4" name="Slide Number Placeholder 3"/>
          <p:cNvSpPr>
            <a:spLocks noGrp="1"/>
          </p:cNvSpPr>
          <p:nvPr>
            <p:ph type="sldNum" sz="quarter" idx="5"/>
          </p:nvPr>
        </p:nvSpPr>
        <p:spPr/>
        <p:txBody>
          <a:bodyPr/>
          <a:lstStyle/>
          <a:p>
            <a:fld id="{8C6788DD-F2C1-42C9-A3FC-EE5032752A7C}" type="slidenum">
              <a:rPr lang="en-US" smtClean="0"/>
              <a:t>29</a:t>
            </a:fld>
            <a:endParaRPr lang="en-US"/>
          </a:p>
        </p:txBody>
      </p:sp>
    </p:spTree>
    <p:extLst>
      <p:ext uri="{BB962C8B-B14F-4D97-AF65-F5344CB8AC3E}">
        <p14:creationId xmlns:p14="http://schemas.microsoft.com/office/powerpoint/2010/main" val="26846764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30</a:t>
            </a:fld>
            <a:endParaRPr lang="en-US"/>
          </a:p>
        </p:txBody>
      </p:sp>
    </p:spTree>
    <p:extLst>
      <p:ext uri="{BB962C8B-B14F-4D97-AF65-F5344CB8AC3E}">
        <p14:creationId xmlns:p14="http://schemas.microsoft.com/office/powerpoint/2010/main" val="39654828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31</a:t>
            </a:fld>
            <a:endParaRPr lang="en-US"/>
          </a:p>
        </p:txBody>
      </p:sp>
    </p:spTree>
    <p:extLst>
      <p:ext uri="{BB962C8B-B14F-4D97-AF65-F5344CB8AC3E}">
        <p14:creationId xmlns:p14="http://schemas.microsoft.com/office/powerpoint/2010/main" val="8744648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32</a:t>
            </a:fld>
            <a:endParaRPr lang="en-US"/>
          </a:p>
        </p:txBody>
      </p:sp>
    </p:spTree>
    <p:extLst>
      <p:ext uri="{BB962C8B-B14F-4D97-AF65-F5344CB8AC3E}">
        <p14:creationId xmlns:p14="http://schemas.microsoft.com/office/powerpoint/2010/main" val="1937003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3</a:t>
            </a:fld>
            <a:endParaRPr lang="en-US"/>
          </a:p>
        </p:txBody>
      </p:sp>
    </p:spTree>
    <p:extLst>
      <p:ext uri="{BB962C8B-B14F-4D97-AF65-F5344CB8AC3E}">
        <p14:creationId xmlns:p14="http://schemas.microsoft.com/office/powerpoint/2010/main" val="944508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4</a:t>
            </a:fld>
            <a:endParaRPr lang="en-US"/>
          </a:p>
        </p:txBody>
      </p:sp>
    </p:spTree>
    <p:extLst>
      <p:ext uri="{BB962C8B-B14F-4D97-AF65-F5344CB8AC3E}">
        <p14:creationId xmlns:p14="http://schemas.microsoft.com/office/powerpoint/2010/main" val="3520714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8C6788DD-F2C1-42C9-A3FC-EE5032752A7C}" type="slidenum">
              <a:rPr lang="en-US" smtClean="0"/>
              <a:t>5</a:t>
            </a:fld>
            <a:endParaRPr lang="en-US"/>
          </a:p>
        </p:txBody>
      </p:sp>
    </p:spTree>
    <p:extLst>
      <p:ext uri="{BB962C8B-B14F-4D97-AF65-F5344CB8AC3E}">
        <p14:creationId xmlns:p14="http://schemas.microsoft.com/office/powerpoint/2010/main" val="595015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spcBef>
                <a:spcPts val="0"/>
              </a:spcBef>
              <a:spcAft>
                <a:spcPts val="800"/>
              </a:spcAft>
              <a:buNone/>
            </a:pPr>
            <a:endParaRPr lang="en-US" sz="21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1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Continuous Leave</a:t>
            </a:r>
            <a:r>
              <a:rPr lang="en-US" sz="2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When an employee is taking a block period of leave, they should not be working at any capacity. The employee should be reporting their FMLA leave in the UW Portal and submitting their timesheets on a weekly basis for payroll processing. </a:t>
            </a:r>
          </a:p>
          <a:p>
            <a:pPr marL="0" marR="0" indent="457200">
              <a:spcBef>
                <a:spcPts val="0"/>
              </a:spcBef>
              <a:spcAft>
                <a:spcPts val="800"/>
              </a:spcAft>
            </a:pPr>
            <a:endParaRPr lang="en-US" sz="1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spcBef>
                <a:spcPts val="0"/>
              </a:spcBef>
              <a:spcAft>
                <a:spcPts val="800"/>
              </a:spcAft>
            </a:pPr>
            <a:endParaRPr lang="en-US" sz="1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457200" algn="l" defTabSz="914400" rtl="0" eaLnBrk="1" fontAlgn="auto" latinLnBrk="0" hangingPunct="1">
              <a:lnSpc>
                <a:spcPct val="100000"/>
              </a:lnSpc>
              <a:spcBef>
                <a:spcPts val="0"/>
              </a:spcBef>
              <a:spcAft>
                <a:spcPts val="800"/>
              </a:spcAft>
              <a:buClrTx/>
              <a:buSzTx/>
              <a:buFontTx/>
              <a:buNone/>
              <a:tabLst/>
              <a:defRPr/>
            </a:pPr>
            <a:r>
              <a:rPr lang="en-US" sz="1100" dirty="0"/>
              <a:t>Structured as much as possible</a:t>
            </a:r>
          </a:p>
          <a:p>
            <a:pPr marL="0" marR="0" indent="457200">
              <a:spcBef>
                <a:spcPts val="0"/>
              </a:spcBef>
              <a:spcAft>
                <a:spcPts val="800"/>
              </a:spcAft>
            </a:pPr>
            <a:endParaRPr lang="en-US" sz="1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1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Intermittent Leave</a:t>
            </a:r>
            <a:r>
              <a:rPr lang="en-US" sz="2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The employee should follow departmental procedures for requesting time off/calling in sick/calling in late/leaving early when they need to use intermittent Family and Medical Leave. The employee should notify the Leave Specialist when they are going to report intermittent Family and Medical Leave to ensure proper leave tracking. </a:t>
            </a:r>
          </a:p>
          <a:p>
            <a:pPr marL="0" marR="0" indent="457200">
              <a:spcBef>
                <a:spcPts val="0"/>
              </a:spcBef>
              <a:spcAft>
                <a:spcPts val="800"/>
              </a:spcAft>
            </a:pPr>
            <a:endParaRPr lang="en-US" sz="11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marL="457200" lvl="1" indent="0">
              <a:spcBef>
                <a:spcPts val="0"/>
              </a:spcBef>
              <a:spcAft>
                <a:spcPts val="800"/>
              </a:spcAft>
              <a:buNone/>
            </a:pP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note “FMLA” should be placed in the time submissions. The submission </a:t>
            </a:r>
            <a:r>
              <a:rPr lang="en-US" sz="1500" dirty="0">
                <a:solidFill>
                  <a:schemeClr val="tx2"/>
                </a:solidFill>
                <a:latin typeface="Calibri" panose="020F0502020204030204" pitchFamily="34" charset="0"/>
                <a:ea typeface="Calibri" panose="020F0502020204030204" pitchFamily="34" charset="0"/>
                <a:cs typeface="Times New Roman" panose="02020603050405020304" pitchFamily="18" charset="0"/>
              </a:rPr>
              <a:t>of leave is the responsibility of the employee. If the employee is unable to report leave and/or submit timesheets, the employee’s supervisor will be responsible for doing so. This discussion should be had when completing the Leave of Absence form between Employee and Supervisor(s). </a:t>
            </a: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6</a:t>
            </a:fld>
            <a:endParaRPr lang="en-US"/>
          </a:p>
        </p:txBody>
      </p:sp>
    </p:spTree>
    <p:extLst>
      <p:ext uri="{BB962C8B-B14F-4D97-AF65-F5344CB8AC3E}">
        <p14:creationId xmlns:p14="http://schemas.microsoft.com/office/powerpoint/2010/main" val="3529736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Upon returning from FMLA, the employee will be returned to the same position held when the leave began or to an equivalent position with equivalent benefits, pay, and other terms and conditions of employment. An employee returning to work because of their own serious health condition will be required to present written documentation from their health care provider that states fitness for duty and any restrictions upon return. The employee’s return to work will be delayed until the required certification is provided to the Human Resources office.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an employee is unable to return to full duty at the end of their leave of absence or asks for workplace modification(s) other than leave, either the employee or their supervisor should contact your department’s HR consultant or leave specialist to discuss disability leave or accommodation. If the employee has requested workplace accommodation in addition to leave, speak with your HR  leave specialist.</a:t>
            </a:r>
          </a:p>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7</a:t>
            </a:fld>
            <a:endParaRPr lang="en-US"/>
          </a:p>
        </p:txBody>
      </p:sp>
    </p:spTree>
    <p:extLst>
      <p:ext uri="{BB962C8B-B14F-4D97-AF65-F5344CB8AC3E}">
        <p14:creationId xmlns:p14="http://schemas.microsoft.com/office/powerpoint/2010/main" val="858404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6788DD-F2C1-42C9-A3FC-EE5032752A7C}" type="slidenum">
              <a:rPr lang="en-US" smtClean="0"/>
              <a:t>8</a:t>
            </a:fld>
            <a:endParaRPr lang="en-US"/>
          </a:p>
        </p:txBody>
      </p:sp>
    </p:spTree>
    <p:extLst>
      <p:ext uri="{BB962C8B-B14F-4D97-AF65-F5344CB8AC3E}">
        <p14:creationId xmlns:p14="http://schemas.microsoft.com/office/powerpoint/2010/main" val="4257376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Contact Jenn to set up benefit billing.</a:t>
            </a:r>
          </a:p>
        </p:txBody>
      </p:sp>
      <p:sp>
        <p:nvSpPr>
          <p:cNvPr id="4" name="Slide Number Placeholder 3"/>
          <p:cNvSpPr>
            <a:spLocks noGrp="1"/>
          </p:cNvSpPr>
          <p:nvPr>
            <p:ph type="sldNum" sz="quarter" idx="5"/>
          </p:nvPr>
        </p:nvSpPr>
        <p:spPr/>
        <p:txBody>
          <a:bodyPr/>
          <a:lstStyle/>
          <a:p>
            <a:fld id="{8C6788DD-F2C1-42C9-A3FC-EE5032752A7C}" type="slidenum">
              <a:rPr lang="en-US" smtClean="0"/>
              <a:t>9</a:t>
            </a:fld>
            <a:endParaRPr lang="en-US"/>
          </a:p>
        </p:txBody>
      </p:sp>
    </p:spTree>
    <p:extLst>
      <p:ext uri="{BB962C8B-B14F-4D97-AF65-F5344CB8AC3E}">
        <p14:creationId xmlns:p14="http://schemas.microsoft.com/office/powerpoint/2010/main" val="24866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0ECF0-0E5F-49A2-BDBC-95A0DE41C7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ECB933-78FA-498D-84F3-59AD07B7F9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9A8EFF-2BAE-463C-8758-F35441D52670}"/>
              </a:ext>
            </a:extLst>
          </p:cNvPr>
          <p:cNvSpPr>
            <a:spLocks noGrp="1"/>
          </p:cNvSpPr>
          <p:nvPr>
            <p:ph type="dt" sz="half" idx="10"/>
          </p:nvPr>
        </p:nvSpPr>
        <p:spPr/>
        <p:txBody>
          <a:bodyPr/>
          <a:lstStyle/>
          <a:p>
            <a:fld id="{FA5BB500-4C20-48AC-99FD-E1B6B9480011}" type="datetimeFigureOut">
              <a:rPr lang="en-US" smtClean="0"/>
              <a:t>3/6/2023</a:t>
            </a:fld>
            <a:endParaRPr lang="en-US"/>
          </a:p>
        </p:txBody>
      </p:sp>
      <p:sp>
        <p:nvSpPr>
          <p:cNvPr id="5" name="Footer Placeholder 4">
            <a:extLst>
              <a:ext uri="{FF2B5EF4-FFF2-40B4-BE49-F238E27FC236}">
                <a16:creationId xmlns:a16="http://schemas.microsoft.com/office/drawing/2014/main" id="{DC518C76-FB5A-4CD0-989E-A40BD9E79D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9BAECB-F50A-42FC-8C02-C9655697BF02}"/>
              </a:ext>
            </a:extLst>
          </p:cNvPr>
          <p:cNvSpPr>
            <a:spLocks noGrp="1"/>
          </p:cNvSpPr>
          <p:nvPr>
            <p:ph type="sldNum" sz="quarter" idx="12"/>
          </p:nvPr>
        </p:nvSpPr>
        <p:spPr/>
        <p:txBody>
          <a:bodyPr/>
          <a:lstStyle/>
          <a:p>
            <a:fld id="{8A6E3412-AA0D-4B0D-9936-B6C2E4CF8FB0}" type="slidenum">
              <a:rPr lang="en-US" smtClean="0"/>
              <a:t>‹#›</a:t>
            </a:fld>
            <a:endParaRPr lang="en-US"/>
          </a:p>
        </p:txBody>
      </p:sp>
    </p:spTree>
    <p:extLst>
      <p:ext uri="{BB962C8B-B14F-4D97-AF65-F5344CB8AC3E}">
        <p14:creationId xmlns:p14="http://schemas.microsoft.com/office/powerpoint/2010/main" val="2391581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77544-CC0F-4FF1-B88B-B309AC0AEF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8A2930-C3DC-49C7-A365-AA66D627F3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C9AC57-3634-472E-8788-0C82D4F4E30B}"/>
              </a:ext>
            </a:extLst>
          </p:cNvPr>
          <p:cNvSpPr>
            <a:spLocks noGrp="1"/>
          </p:cNvSpPr>
          <p:nvPr>
            <p:ph type="dt" sz="half" idx="10"/>
          </p:nvPr>
        </p:nvSpPr>
        <p:spPr/>
        <p:txBody>
          <a:bodyPr/>
          <a:lstStyle/>
          <a:p>
            <a:fld id="{FA5BB500-4C20-48AC-99FD-E1B6B9480011}" type="datetimeFigureOut">
              <a:rPr lang="en-US" smtClean="0"/>
              <a:t>3/6/2023</a:t>
            </a:fld>
            <a:endParaRPr lang="en-US"/>
          </a:p>
        </p:txBody>
      </p:sp>
      <p:sp>
        <p:nvSpPr>
          <p:cNvPr id="5" name="Footer Placeholder 4">
            <a:extLst>
              <a:ext uri="{FF2B5EF4-FFF2-40B4-BE49-F238E27FC236}">
                <a16:creationId xmlns:a16="http://schemas.microsoft.com/office/drawing/2014/main" id="{20076DF5-F1E9-4FA2-B052-23EDA82ED6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F16165-643A-4546-B77B-36D892267CA1}"/>
              </a:ext>
            </a:extLst>
          </p:cNvPr>
          <p:cNvSpPr>
            <a:spLocks noGrp="1"/>
          </p:cNvSpPr>
          <p:nvPr>
            <p:ph type="sldNum" sz="quarter" idx="12"/>
          </p:nvPr>
        </p:nvSpPr>
        <p:spPr/>
        <p:txBody>
          <a:bodyPr/>
          <a:lstStyle/>
          <a:p>
            <a:fld id="{8A6E3412-AA0D-4B0D-9936-B6C2E4CF8FB0}" type="slidenum">
              <a:rPr lang="en-US" smtClean="0"/>
              <a:t>‹#›</a:t>
            </a:fld>
            <a:endParaRPr lang="en-US"/>
          </a:p>
        </p:txBody>
      </p:sp>
    </p:spTree>
    <p:extLst>
      <p:ext uri="{BB962C8B-B14F-4D97-AF65-F5344CB8AC3E}">
        <p14:creationId xmlns:p14="http://schemas.microsoft.com/office/powerpoint/2010/main" val="2291030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078724-FC4F-4E5D-91D6-7571F42404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343D20-9C44-4F3E-96F7-89190C7622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AA242B-1F44-4D2D-9C6C-CCF4D87F1EA2}"/>
              </a:ext>
            </a:extLst>
          </p:cNvPr>
          <p:cNvSpPr>
            <a:spLocks noGrp="1"/>
          </p:cNvSpPr>
          <p:nvPr>
            <p:ph type="dt" sz="half" idx="10"/>
          </p:nvPr>
        </p:nvSpPr>
        <p:spPr/>
        <p:txBody>
          <a:bodyPr/>
          <a:lstStyle/>
          <a:p>
            <a:fld id="{FA5BB500-4C20-48AC-99FD-E1B6B9480011}" type="datetimeFigureOut">
              <a:rPr lang="en-US" smtClean="0"/>
              <a:t>3/6/2023</a:t>
            </a:fld>
            <a:endParaRPr lang="en-US"/>
          </a:p>
        </p:txBody>
      </p:sp>
      <p:sp>
        <p:nvSpPr>
          <p:cNvPr id="5" name="Footer Placeholder 4">
            <a:extLst>
              <a:ext uri="{FF2B5EF4-FFF2-40B4-BE49-F238E27FC236}">
                <a16:creationId xmlns:a16="http://schemas.microsoft.com/office/drawing/2014/main" id="{C7C5B390-57A7-4F8F-A771-8ECFA35DF3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693961-5514-4931-A5D5-C0D08E7A1361}"/>
              </a:ext>
            </a:extLst>
          </p:cNvPr>
          <p:cNvSpPr>
            <a:spLocks noGrp="1"/>
          </p:cNvSpPr>
          <p:nvPr>
            <p:ph type="sldNum" sz="quarter" idx="12"/>
          </p:nvPr>
        </p:nvSpPr>
        <p:spPr/>
        <p:txBody>
          <a:bodyPr/>
          <a:lstStyle/>
          <a:p>
            <a:fld id="{8A6E3412-AA0D-4B0D-9936-B6C2E4CF8FB0}" type="slidenum">
              <a:rPr lang="en-US" smtClean="0"/>
              <a:t>‹#›</a:t>
            </a:fld>
            <a:endParaRPr lang="en-US"/>
          </a:p>
        </p:txBody>
      </p:sp>
    </p:spTree>
    <p:extLst>
      <p:ext uri="{BB962C8B-B14F-4D97-AF65-F5344CB8AC3E}">
        <p14:creationId xmlns:p14="http://schemas.microsoft.com/office/powerpoint/2010/main" val="301937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9591F-4257-4FED-8D53-EF301E9CED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DA76FF-824F-4688-BD27-CF8B27BFF8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05D1B-7CC0-4ACF-A18E-3BF0EDA41783}"/>
              </a:ext>
            </a:extLst>
          </p:cNvPr>
          <p:cNvSpPr>
            <a:spLocks noGrp="1"/>
          </p:cNvSpPr>
          <p:nvPr>
            <p:ph type="dt" sz="half" idx="10"/>
          </p:nvPr>
        </p:nvSpPr>
        <p:spPr/>
        <p:txBody>
          <a:bodyPr/>
          <a:lstStyle/>
          <a:p>
            <a:fld id="{FA5BB500-4C20-48AC-99FD-E1B6B9480011}" type="datetimeFigureOut">
              <a:rPr lang="en-US" smtClean="0"/>
              <a:t>3/6/2023</a:t>
            </a:fld>
            <a:endParaRPr lang="en-US"/>
          </a:p>
        </p:txBody>
      </p:sp>
      <p:sp>
        <p:nvSpPr>
          <p:cNvPr id="5" name="Footer Placeholder 4">
            <a:extLst>
              <a:ext uri="{FF2B5EF4-FFF2-40B4-BE49-F238E27FC236}">
                <a16:creationId xmlns:a16="http://schemas.microsoft.com/office/drawing/2014/main" id="{157A9470-822A-4D87-AEA9-9E6CCFBBF7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039A01-19C3-46F7-A1DA-58EF8ECF0281}"/>
              </a:ext>
            </a:extLst>
          </p:cNvPr>
          <p:cNvSpPr>
            <a:spLocks noGrp="1"/>
          </p:cNvSpPr>
          <p:nvPr>
            <p:ph type="sldNum" sz="quarter" idx="12"/>
          </p:nvPr>
        </p:nvSpPr>
        <p:spPr/>
        <p:txBody>
          <a:bodyPr/>
          <a:lstStyle/>
          <a:p>
            <a:fld id="{8A6E3412-AA0D-4B0D-9936-B6C2E4CF8FB0}" type="slidenum">
              <a:rPr lang="en-US" smtClean="0"/>
              <a:t>‹#›</a:t>
            </a:fld>
            <a:endParaRPr lang="en-US"/>
          </a:p>
        </p:txBody>
      </p:sp>
    </p:spTree>
    <p:extLst>
      <p:ext uri="{BB962C8B-B14F-4D97-AF65-F5344CB8AC3E}">
        <p14:creationId xmlns:p14="http://schemas.microsoft.com/office/powerpoint/2010/main" val="717123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9D806-677F-4527-BD85-8314676CB7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BF5DD8-CA7C-4532-B630-3FDC47BA4A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1EF266-8741-4B60-9D9C-5CD340C57490}"/>
              </a:ext>
            </a:extLst>
          </p:cNvPr>
          <p:cNvSpPr>
            <a:spLocks noGrp="1"/>
          </p:cNvSpPr>
          <p:nvPr>
            <p:ph type="dt" sz="half" idx="10"/>
          </p:nvPr>
        </p:nvSpPr>
        <p:spPr/>
        <p:txBody>
          <a:bodyPr/>
          <a:lstStyle/>
          <a:p>
            <a:fld id="{FA5BB500-4C20-48AC-99FD-E1B6B9480011}" type="datetimeFigureOut">
              <a:rPr lang="en-US" smtClean="0"/>
              <a:t>3/6/2023</a:t>
            </a:fld>
            <a:endParaRPr lang="en-US"/>
          </a:p>
        </p:txBody>
      </p:sp>
      <p:sp>
        <p:nvSpPr>
          <p:cNvPr id="5" name="Footer Placeholder 4">
            <a:extLst>
              <a:ext uri="{FF2B5EF4-FFF2-40B4-BE49-F238E27FC236}">
                <a16:creationId xmlns:a16="http://schemas.microsoft.com/office/drawing/2014/main" id="{E69D3F85-42D7-47EC-A96B-622D44B220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D98153-349E-4297-9F18-88FD03F9E6F8}"/>
              </a:ext>
            </a:extLst>
          </p:cNvPr>
          <p:cNvSpPr>
            <a:spLocks noGrp="1"/>
          </p:cNvSpPr>
          <p:nvPr>
            <p:ph type="sldNum" sz="quarter" idx="12"/>
          </p:nvPr>
        </p:nvSpPr>
        <p:spPr/>
        <p:txBody>
          <a:bodyPr/>
          <a:lstStyle/>
          <a:p>
            <a:fld id="{8A6E3412-AA0D-4B0D-9936-B6C2E4CF8FB0}" type="slidenum">
              <a:rPr lang="en-US" smtClean="0"/>
              <a:t>‹#›</a:t>
            </a:fld>
            <a:endParaRPr lang="en-US"/>
          </a:p>
        </p:txBody>
      </p:sp>
    </p:spTree>
    <p:extLst>
      <p:ext uri="{BB962C8B-B14F-4D97-AF65-F5344CB8AC3E}">
        <p14:creationId xmlns:p14="http://schemas.microsoft.com/office/powerpoint/2010/main" val="2233843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B7AB9-6DDA-465A-B2C7-16AA93CDBD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46A44D-1001-4273-BBC1-3B6E1EBBC0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936603-EF68-4DD1-BF1B-3E7BF0EACA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50D0F8-D019-4B41-BFF3-FDD70D8C7396}"/>
              </a:ext>
            </a:extLst>
          </p:cNvPr>
          <p:cNvSpPr>
            <a:spLocks noGrp="1"/>
          </p:cNvSpPr>
          <p:nvPr>
            <p:ph type="dt" sz="half" idx="10"/>
          </p:nvPr>
        </p:nvSpPr>
        <p:spPr/>
        <p:txBody>
          <a:bodyPr/>
          <a:lstStyle/>
          <a:p>
            <a:fld id="{FA5BB500-4C20-48AC-99FD-E1B6B9480011}" type="datetimeFigureOut">
              <a:rPr lang="en-US" smtClean="0"/>
              <a:t>3/6/2023</a:t>
            </a:fld>
            <a:endParaRPr lang="en-US"/>
          </a:p>
        </p:txBody>
      </p:sp>
      <p:sp>
        <p:nvSpPr>
          <p:cNvPr id="6" name="Footer Placeholder 5">
            <a:extLst>
              <a:ext uri="{FF2B5EF4-FFF2-40B4-BE49-F238E27FC236}">
                <a16:creationId xmlns:a16="http://schemas.microsoft.com/office/drawing/2014/main" id="{ED2AA56A-7B6A-49F3-A677-0E02D4907D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390C36-0169-4021-B9FB-8B9EFBA04053}"/>
              </a:ext>
            </a:extLst>
          </p:cNvPr>
          <p:cNvSpPr>
            <a:spLocks noGrp="1"/>
          </p:cNvSpPr>
          <p:nvPr>
            <p:ph type="sldNum" sz="quarter" idx="12"/>
          </p:nvPr>
        </p:nvSpPr>
        <p:spPr/>
        <p:txBody>
          <a:bodyPr/>
          <a:lstStyle/>
          <a:p>
            <a:fld id="{8A6E3412-AA0D-4B0D-9936-B6C2E4CF8FB0}" type="slidenum">
              <a:rPr lang="en-US" smtClean="0"/>
              <a:t>‹#›</a:t>
            </a:fld>
            <a:endParaRPr lang="en-US"/>
          </a:p>
        </p:txBody>
      </p:sp>
    </p:spTree>
    <p:extLst>
      <p:ext uri="{BB962C8B-B14F-4D97-AF65-F5344CB8AC3E}">
        <p14:creationId xmlns:p14="http://schemas.microsoft.com/office/powerpoint/2010/main" val="473178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36557-C158-4985-BF9D-2B69FDD4C4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BDB1FC6-9CB8-45BE-B130-F6DD1E1389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7554E5-7C5F-4427-9A49-BEBB4B82C30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5654E1-0D29-48A2-BA15-B579FCE737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E7E6A6-879F-4D1F-9BC9-754D98E05A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E0366B-6759-44A4-A756-E181C200B47D}"/>
              </a:ext>
            </a:extLst>
          </p:cNvPr>
          <p:cNvSpPr>
            <a:spLocks noGrp="1"/>
          </p:cNvSpPr>
          <p:nvPr>
            <p:ph type="dt" sz="half" idx="10"/>
          </p:nvPr>
        </p:nvSpPr>
        <p:spPr/>
        <p:txBody>
          <a:bodyPr/>
          <a:lstStyle/>
          <a:p>
            <a:fld id="{FA5BB500-4C20-48AC-99FD-E1B6B9480011}" type="datetimeFigureOut">
              <a:rPr lang="en-US" smtClean="0"/>
              <a:t>3/6/2023</a:t>
            </a:fld>
            <a:endParaRPr lang="en-US"/>
          </a:p>
        </p:txBody>
      </p:sp>
      <p:sp>
        <p:nvSpPr>
          <p:cNvPr id="8" name="Footer Placeholder 7">
            <a:extLst>
              <a:ext uri="{FF2B5EF4-FFF2-40B4-BE49-F238E27FC236}">
                <a16:creationId xmlns:a16="http://schemas.microsoft.com/office/drawing/2014/main" id="{AE46DEDA-8592-4A72-A345-0C260A40E1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CE3A44-B47C-465B-9E81-4C8CBAE9EAF4}"/>
              </a:ext>
            </a:extLst>
          </p:cNvPr>
          <p:cNvSpPr>
            <a:spLocks noGrp="1"/>
          </p:cNvSpPr>
          <p:nvPr>
            <p:ph type="sldNum" sz="quarter" idx="12"/>
          </p:nvPr>
        </p:nvSpPr>
        <p:spPr/>
        <p:txBody>
          <a:bodyPr/>
          <a:lstStyle/>
          <a:p>
            <a:fld id="{8A6E3412-AA0D-4B0D-9936-B6C2E4CF8FB0}" type="slidenum">
              <a:rPr lang="en-US" smtClean="0"/>
              <a:t>‹#›</a:t>
            </a:fld>
            <a:endParaRPr lang="en-US"/>
          </a:p>
        </p:txBody>
      </p:sp>
    </p:spTree>
    <p:extLst>
      <p:ext uri="{BB962C8B-B14F-4D97-AF65-F5344CB8AC3E}">
        <p14:creationId xmlns:p14="http://schemas.microsoft.com/office/powerpoint/2010/main" val="373789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AB65E-FFE0-43EE-8033-09D61FBF2F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3C1AEB-87D3-4E21-BA05-F4F98B1AA020}"/>
              </a:ext>
            </a:extLst>
          </p:cNvPr>
          <p:cNvSpPr>
            <a:spLocks noGrp="1"/>
          </p:cNvSpPr>
          <p:nvPr>
            <p:ph type="dt" sz="half" idx="10"/>
          </p:nvPr>
        </p:nvSpPr>
        <p:spPr/>
        <p:txBody>
          <a:bodyPr/>
          <a:lstStyle/>
          <a:p>
            <a:fld id="{FA5BB500-4C20-48AC-99FD-E1B6B9480011}" type="datetimeFigureOut">
              <a:rPr lang="en-US" smtClean="0"/>
              <a:t>3/6/2023</a:t>
            </a:fld>
            <a:endParaRPr lang="en-US"/>
          </a:p>
        </p:txBody>
      </p:sp>
      <p:sp>
        <p:nvSpPr>
          <p:cNvPr id="4" name="Footer Placeholder 3">
            <a:extLst>
              <a:ext uri="{FF2B5EF4-FFF2-40B4-BE49-F238E27FC236}">
                <a16:creationId xmlns:a16="http://schemas.microsoft.com/office/drawing/2014/main" id="{3AB02FBC-F621-437D-B2A0-0DBF58D781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4A7F6C-45E0-40F9-AE60-C31C2B285D41}"/>
              </a:ext>
            </a:extLst>
          </p:cNvPr>
          <p:cNvSpPr>
            <a:spLocks noGrp="1"/>
          </p:cNvSpPr>
          <p:nvPr>
            <p:ph type="sldNum" sz="quarter" idx="12"/>
          </p:nvPr>
        </p:nvSpPr>
        <p:spPr/>
        <p:txBody>
          <a:bodyPr/>
          <a:lstStyle/>
          <a:p>
            <a:fld id="{8A6E3412-AA0D-4B0D-9936-B6C2E4CF8FB0}" type="slidenum">
              <a:rPr lang="en-US" smtClean="0"/>
              <a:t>‹#›</a:t>
            </a:fld>
            <a:endParaRPr lang="en-US"/>
          </a:p>
        </p:txBody>
      </p:sp>
    </p:spTree>
    <p:extLst>
      <p:ext uri="{BB962C8B-B14F-4D97-AF65-F5344CB8AC3E}">
        <p14:creationId xmlns:p14="http://schemas.microsoft.com/office/powerpoint/2010/main" val="2207984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8F0585-48FD-4104-95C6-032014091DD3}"/>
              </a:ext>
            </a:extLst>
          </p:cNvPr>
          <p:cNvSpPr>
            <a:spLocks noGrp="1"/>
          </p:cNvSpPr>
          <p:nvPr>
            <p:ph type="dt" sz="half" idx="10"/>
          </p:nvPr>
        </p:nvSpPr>
        <p:spPr/>
        <p:txBody>
          <a:bodyPr/>
          <a:lstStyle/>
          <a:p>
            <a:fld id="{FA5BB500-4C20-48AC-99FD-E1B6B9480011}" type="datetimeFigureOut">
              <a:rPr lang="en-US" smtClean="0"/>
              <a:t>3/6/2023</a:t>
            </a:fld>
            <a:endParaRPr lang="en-US"/>
          </a:p>
        </p:txBody>
      </p:sp>
      <p:sp>
        <p:nvSpPr>
          <p:cNvPr id="3" name="Footer Placeholder 2">
            <a:extLst>
              <a:ext uri="{FF2B5EF4-FFF2-40B4-BE49-F238E27FC236}">
                <a16:creationId xmlns:a16="http://schemas.microsoft.com/office/drawing/2014/main" id="{AB2D3C58-CBA3-42A2-A85B-932447E3D6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0808D4-3D0A-42CB-8F4D-F77166CA8F34}"/>
              </a:ext>
            </a:extLst>
          </p:cNvPr>
          <p:cNvSpPr>
            <a:spLocks noGrp="1"/>
          </p:cNvSpPr>
          <p:nvPr>
            <p:ph type="sldNum" sz="quarter" idx="12"/>
          </p:nvPr>
        </p:nvSpPr>
        <p:spPr/>
        <p:txBody>
          <a:bodyPr/>
          <a:lstStyle/>
          <a:p>
            <a:fld id="{8A6E3412-AA0D-4B0D-9936-B6C2E4CF8FB0}" type="slidenum">
              <a:rPr lang="en-US" smtClean="0"/>
              <a:t>‹#›</a:t>
            </a:fld>
            <a:endParaRPr lang="en-US"/>
          </a:p>
        </p:txBody>
      </p:sp>
    </p:spTree>
    <p:extLst>
      <p:ext uri="{BB962C8B-B14F-4D97-AF65-F5344CB8AC3E}">
        <p14:creationId xmlns:p14="http://schemas.microsoft.com/office/powerpoint/2010/main" val="210530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06A66-A589-4ABD-9684-5B0A6F6C3D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CFFC87-0537-41F8-9B33-0236908AD3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BD87E0B-4604-4AAB-BE73-98B10D164F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E303F4-6BB5-4D41-9F25-30E87099DA1F}"/>
              </a:ext>
            </a:extLst>
          </p:cNvPr>
          <p:cNvSpPr>
            <a:spLocks noGrp="1"/>
          </p:cNvSpPr>
          <p:nvPr>
            <p:ph type="dt" sz="half" idx="10"/>
          </p:nvPr>
        </p:nvSpPr>
        <p:spPr/>
        <p:txBody>
          <a:bodyPr/>
          <a:lstStyle/>
          <a:p>
            <a:fld id="{FA5BB500-4C20-48AC-99FD-E1B6B9480011}" type="datetimeFigureOut">
              <a:rPr lang="en-US" smtClean="0"/>
              <a:t>3/6/2023</a:t>
            </a:fld>
            <a:endParaRPr lang="en-US"/>
          </a:p>
        </p:txBody>
      </p:sp>
      <p:sp>
        <p:nvSpPr>
          <p:cNvPr id="6" name="Footer Placeholder 5">
            <a:extLst>
              <a:ext uri="{FF2B5EF4-FFF2-40B4-BE49-F238E27FC236}">
                <a16:creationId xmlns:a16="http://schemas.microsoft.com/office/drawing/2014/main" id="{45DE9837-A4E3-4675-9170-3AAB298F25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949CAA-F97F-435B-8259-ABC8B2FC2047}"/>
              </a:ext>
            </a:extLst>
          </p:cNvPr>
          <p:cNvSpPr>
            <a:spLocks noGrp="1"/>
          </p:cNvSpPr>
          <p:nvPr>
            <p:ph type="sldNum" sz="quarter" idx="12"/>
          </p:nvPr>
        </p:nvSpPr>
        <p:spPr/>
        <p:txBody>
          <a:bodyPr/>
          <a:lstStyle/>
          <a:p>
            <a:fld id="{8A6E3412-AA0D-4B0D-9936-B6C2E4CF8FB0}" type="slidenum">
              <a:rPr lang="en-US" smtClean="0"/>
              <a:t>‹#›</a:t>
            </a:fld>
            <a:endParaRPr lang="en-US"/>
          </a:p>
        </p:txBody>
      </p:sp>
    </p:spTree>
    <p:extLst>
      <p:ext uri="{BB962C8B-B14F-4D97-AF65-F5344CB8AC3E}">
        <p14:creationId xmlns:p14="http://schemas.microsoft.com/office/powerpoint/2010/main" val="114113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B4EB5-C8F6-4F13-A0FC-54D584602B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38CF21-0FBD-4C40-B7FD-1AA4DA35F8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8515DA-FE4D-4F2A-9498-CB377D2A27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788D65-E8B7-4D58-AC42-0E888474238E}"/>
              </a:ext>
            </a:extLst>
          </p:cNvPr>
          <p:cNvSpPr>
            <a:spLocks noGrp="1"/>
          </p:cNvSpPr>
          <p:nvPr>
            <p:ph type="dt" sz="half" idx="10"/>
          </p:nvPr>
        </p:nvSpPr>
        <p:spPr/>
        <p:txBody>
          <a:bodyPr/>
          <a:lstStyle/>
          <a:p>
            <a:fld id="{FA5BB500-4C20-48AC-99FD-E1B6B9480011}" type="datetimeFigureOut">
              <a:rPr lang="en-US" smtClean="0"/>
              <a:t>3/6/2023</a:t>
            </a:fld>
            <a:endParaRPr lang="en-US"/>
          </a:p>
        </p:txBody>
      </p:sp>
      <p:sp>
        <p:nvSpPr>
          <p:cNvPr id="6" name="Footer Placeholder 5">
            <a:extLst>
              <a:ext uri="{FF2B5EF4-FFF2-40B4-BE49-F238E27FC236}">
                <a16:creationId xmlns:a16="http://schemas.microsoft.com/office/drawing/2014/main" id="{11330EE9-5807-46F2-8CFB-D4BC28F5CF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D6D5D8-09D1-4C29-9C3E-D32F17635B25}"/>
              </a:ext>
            </a:extLst>
          </p:cNvPr>
          <p:cNvSpPr>
            <a:spLocks noGrp="1"/>
          </p:cNvSpPr>
          <p:nvPr>
            <p:ph type="sldNum" sz="quarter" idx="12"/>
          </p:nvPr>
        </p:nvSpPr>
        <p:spPr/>
        <p:txBody>
          <a:bodyPr/>
          <a:lstStyle/>
          <a:p>
            <a:fld id="{8A6E3412-AA0D-4B0D-9936-B6C2E4CF8FB0}" type="slidenum">
              <a:rPr lang="en-US" smtClean="0"/>
              <a:t>‹#›</a:t>
            </a:fld>
            <a:endParaRPr lang="en-US"/>
          </a:p>
        </p:txBody>
      </p:sp>
    </p:spTree>
    <p:extLst>
      <p:ext uri="{BB962C8B-B14F-4D97-AF65-F5344CB8AC3E}">
        <p14:creationId xmlns:p14="http://schemas.microsoft.com/office/powerpoint/2010/main" val="882337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82C2F1-BA9E-40C6-B23B-92F1C2EE57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F8978F8-A2C5-4828-A844-BEB2EA27EE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98F5C5-C4F5-467C-9C46-9C5B6C8F50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5BB500-4C20-48AC-99FD-E1B6B9480011}" type="datetimeFigureOut">
              <a:rPr lang="en-US" smtClean="0"/>
              <a:t>3/6/2023</a:t>
            </a:fld>
            <a:endParaRPr lang="en-US"/>
          </a:p>
        </p:txBody>
      </p:sp>
      <p:sp>
        <p:nvSpPr>
          <p:cNvPr id="5" name="Footer Placeholder 4">
            <a:extLst>
              <a:ext uri="{FF2B5EF4-FFF2-40B4-BE49-F238E27FC236}">
                <a16:creationId xmlns:a16="http://schemas.microsoft.com/office/drawing/2014/main" id="{5742823C-5816-4032-820B-E94CBA702B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4183F1-3A0F-4ACB-8F8F-25A51EEA63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E3412-AA0D-4B0D-9936-B6C2E4CF8FB0}" type="slidenum">
              <a:rPr lang="en-US" smtClean="0"/>
              <a:t>‹#›</a:t>
            </a:fld>
            <a:endParaRPr lang="en-US"/>
          </a:p>
        </p:txBody>
      </p:sp>
    </p:spTree>
    <p:extLst>
      <p:ext uri="{BB962C8B-B14F-4D97-AF65-F5344CB8AC3E}">
        <p14:creationId xmlns:p14="http://schemas.microsoft.com/office/powerpoint/2010/main" val="2870930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 Id="rId9" Type="http://schemas.openxmlformats.org/officeDocument/2006/relationships/image" Target="../media/image9.sv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15.png"/><Relationship Id="rId7" Type="http://schemas.openxmlformats.org/officeDocument/2006/relationships/diagramQuickStyle" Target="../diagrams/quickStyle8.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Layout" Target="../diagrams/layout8.xml"/><Relationship Id="rId5" Type="http://schemas.openxmlformats.org/officeDocument/2006/relationships/diagramData" Target="../diagrams/data8.xml"/><Relationship Id="rId10" Type="http://schemas.openxmlformats.org/officeDocument/2006/relationships/image" Target="../media/image3.png"/><Relationship Id="rId4" Type="http://schemas.openxmlformats.org/officeDocument/2006/relationships/image" Target="../media/image16.svg"/><Relationship Id="rId9" Type="http://schemas.microsoft.com/office/2007/relationships/diagramDrawing" Target="../diagrams/drawing8.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9.sv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hyperlink" Target="http://docs.legis.wisconsin.gov/statutes/statutes/103/10" TargetMode="External"/><Relationship Id="rId7" Type="http://schemas.openxmlformats.org/officeDocument/2006/relationships/diagramData" Target="../diagrams/data2.xml"/><Relationship Id="rId12"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ecfr.gov/current/title-29/subtitle-B/chapter-V/subchapter-C/part-825?toc=1" TargetMode="External"/><Relationship Id="rId11" Type="http://schemas.microsoft.com/office/2007/relationships/diagramDrawing" Target="../diagrams/drawing2.xml"/><Relationship Id="rId5" Type="http://schemas.openxmlformats.org/officeDocument/2006/relationships/hyperlink" Target="https://www.law.cornell.edu/uscode/text/29/2601" TargetMode="External"/><Relationship Id="rId10" Type="http://schemas.openxmlformats.org/officeDocument/2006/relationships/diagramColors" Target="../diagrams/colors2.xml"/><Relationship Id="rId4" Type="http://schemas.openxmlformats.org/officeDocument/2006/relationships/hyperlink" Target="https://docs.legis.wisconsin.gov/code/admin_code/dwd/218_226/225" TargetMode="Externa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2" name="Rectangle 9">
            <a:extLst>
              <a:ext uri="{FF2B5EF4-FFF2-40B4-BE49-F238E27FC236}">
                <a16:creationId xmlns:a16="http://schemas.microsoft.com/office/drawing/2014/main" id="{0E91F5CA-B392-444C-88E3-BF5BAAEBD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0459807F-B6FA-44D3-9A53-C55B6B5688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80681"/>
            <a:ext cx="12192000" cy="2777318"/>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65DC84-C056-4314-A37E-F0DCDAB37B95}"/>
              </a:ext>
            </a:extLst>
          </p:cNvPr>
          <p:cNvSpPr>
            <a:spLocks noGrp="1"/>
          </p:cNvSpPr>
          <p:nvPr>
            <p:ph type="ctrTitle"/>
          </p:nvPr>
        </p:nvSpPr>
        <p:spPr>
          <a:xfrm>
            <a:off x="1255059" y="5469340"/>
            <a:ext cx="9681882" cy="739880"/>
          </a:xfrm>
        </p:spPr>
        <p:txBody>
          <a:bodyPr anchor="b">
            <a:normAutofit/>
          </a:bodyPr>
          <a:lstStyle/>
          <a:p>
            <a:r>
              <a:rPr lang="en-US" sz="3600" dirty="0">
                <a:solidFill>
                  <a:schemeClr val="tx1">
                    <a:lumMod val="85000"/>
                    <a:lumOff val="15000"/>
                  </a:schemeClr>
                </a:solidFill>
              </a:rPr>
              <a:t>FMLA, ADA, Workers’ Compensation</a:t>
            </a:r>
          </a:p>
        </p:txBody>
      </p:sp>
      <p:pic>
        <p:nvPicPr>
          <p:cNvPr id="5" name="Picture 4">
            <a:extLst>
              <a:ext uri="{FF2B5EF4-FFF2-40B4-BE49-F238E27FC236}">
                <a16:creationId xmlns:a16="http://schemas.microsoft.com/office/drawing/2014/main" id="{725B19CB-D7F5-46BD-8B62-83A3EC638180}"/>
              </a:ext>
            </a:extLst>
          </p:cNvPr>
          <p:cNvPicPr>
            <a:picLocks noChangeAspect="1"/>
          </p:cNvPicPr>
          <p:nvPr/>
        </p:nvPicPr>
        <p:blipFill rotWithShape="1">
          <a:blip r:embed="rId3"/>
          <a:srcRect t="1641" b="4151"/>
          <a:stretch/>
        </p:blipFill>
        <p:spPr>
          <a:xfrm>
            <a:off x="20" y="10"/>
            <a:ext cx="12191979" cy="5886523"/>
          </a:xfrm>
          <a:custGeom>
            <a:avLst/>
            <a:gdLst/>
            <a:ahLst/>
            <a:cxnLst/>
            <a:rect l="l" t="t" r="r" b="b"/>
            <a:pathLst>
              <a:path w="12191999" h="5886533">
                <a:moveTo>
                  <a:pt x="4721173" y="4907914"/>
                </a:moveTo>
                <a:lnTo>
                  <a:pt x="4722109" y="4908125"/>
                </a:lnTo>
                <a:cubicBezTo>
                  <a:pt x="4721143" y="4908767"/>
                  <a:pt x="4718263" y="4909373"/>
                  <a:pt x="4717199" y="4909396"/>
                </a:cubicBezTo>
                <a:close/>
                <a:moveTo>
                  <a:pt x="0" y="0"/>
                </a:moveTo>
                <a:lnTo>
                  <a:pt x="12191999" y="0"/>
                </a:lnTo>
                <a:lnTo>
                  <a:pt x="12191999" y="5751311"/>
                </a:lnTo>
                <a:lnTo>
                  <a:pt x="12140860" y="5770509"/>
                </a:lnTo>
                <a:cubicBezTo>
                  <a:pt x="12126656" y="5772723"/>
                  <a:pt x="12093589" y="5827925"/>
                  <a:pt x="12080161" y="5826358"/>
                </a:cubicBezTo>
                <a:cubicBezTo>
                  <a:pt x="11978188" y="5850511"/>
                  <a:pt x="11967361" y="5873564"/>
                  <a:pt x="11917885" y="5861578"/>
                </a:cubicBezTo>
                <a:cubicBezTo>
                  <a:pt x="11872779" y="5859863"/>
                  <a:pt x="11928861" y="5896778"/>
                  <a:pt x="11894610" y="5883738"/>
                </a:cubicBezTo>
                <a:cubicBezTo>
                  <a:pt x="11860359" y="5870698"/>
                  <a:pt x="11736091" y="5807232"/>
                  <a:pt x="11712379" y="5783337"/>
                </a:cubicBezTo>
                <a:cubicBezTo>
                  <a:pt x="11688667" y="5759442"/>
                  <a:pt x="11627912" y="5782933"/>
                  <a:pt x="11585366" y="5740371"/>
                </a:cubicBezTo>
                <a:lnTo>
                  <a:pt x="11516470" y="5663679"/>
                </a:lnTo>
                <a:cubicBezTo>
                  <a:pt x="11468274" y="5661847"/>
                  <a:pt x="11507335" y="5626593"/>
                  <a:pt x="11462692" y="5610127"/>
                </a:cubicBezTo>
                <a:cubicBezTo>
                  <a:pt x="11417567" y="5608500"/>
                  <a:pt x="11408021" y="5556613"/>
                  <a:pt x="11369712" y="5548654"/>
                </a:cubicBezTo>
                <a:cubicBezTo>
                  <a:pt x="11354317" y="5554704"/>
                  <a:pt x="11288328" y="5499810"/>
                  <a:pt x="11273969" y="5488986"/>
                </a:cubicBezTo>
                <a:cubicBezTo>
                  <a:pt x="11231913" y="5490378"/>
                  <a:pt x="11221973" y="5480544"/>
                  <a:pt x="11195084" y="5467967"/>
                </a:cubicBezTo>
                <a:cubicBezTo>
                  <a:pt x="11164086" y="5497749"/>
                  <a:pt x="11171649" y="5471790"/>
                  <a:pt x="11143408" y="5468614"/>
                </a:cubicBezTo>
                <a:cubicBezTo>
                  <a:pt x="11125906" y="5464975"/>
                  <a:pt x="11102603" y="5460835"/>
                  <a:pt x="11085935" y="5459365"/>
                </a:cubicBezTo>
                <a:cubicBezTo>
                  <a:pt x="11057493" y="5459661"/>
                  <a:pt x="11029906" y="5441496"/>
                  <a:pt x="11030953" y="5456484"/>
                </a:cubicBezTo>
                <a:cubicBezTo>
                  <a:pt x="11007784" y="5459001"/>
                  <a:pt x="10982005" y="5463178"/>
                  <a:pt x="10951060" y="5461240"/>
                </a:cubicBezTo>
                <a:cubicBezTo>
                  <a:pt x="10885365" y="5424406"/>
                  <a:pt x="10915288" y="5460968"/>
                  <a:pt x="10857721" y="5448157"/>
                </a:cubicBezTo>
                <a:cubicBezTo>
                  <a:pt x="10806646" y="5435790"/>
                  <a:pt x="10707075" y="5402712"/>
                  <a:pt x="10644616" y="5387039"/>
                </a:cubicBezTo>
                <a:cubicBezTo>
                  <a:pt x="10616446" y="5382224"/>
                  <a:pt x="10558603" y="5371613"/>
                  <a:pt x="10519277" y="5366793"/>
                </a:cubicBezTo>
                <a:cubicBezTo>
                  <a:pt x="10495461" y="5368312"/>
                  <a:pt x="10473830" y="5354868"/>
                  <a:pt x="10445981" y="5364735"/>
                </a:cubicBezTo>
                <a:cubicBezTo>
                  <a:pt x="10436536" y="5368773"/>
                  <a:pt x="10409281" y="5367966"/>
                  <a:pt x="10383865" y="5360888"/>
                </a:cubicBezTo>
                <a:cubicBezTo>
                  <a:pt x="10374827" y="5369095"/>
                  <a:pt x="10347864" y="5360432"/>
                  <a:pt x="10336852" y="5360277"/>
                </a:cubicBezTo>
                <a:cubicBezTo>
                  <a:pt x="10323586" y="5366987"/>
                  <a:pt x="10274741" y="5357921"/>
                  <a:pt x="10261098" y="5350526"/>
                </a:cubicBezTo>
                <a:lnTo>
                  <a:pt x="10126497" y="5339011"/>
                </a:lnTo>
                <a:lnTo>
                  <a:pt x="10082166" y="5336916"/>
                </a:lnTo>
                <a:cubicBezTo>
                  <a:pt x="10074567" y="5338985"/>
                  <a:pt x="10046860" y="5337657"/>
                  <a:pt x="10039237" y="5338580"/>
                </a:cubicBezTo>
                <a:cubicBezTo>
                  <a:pt x="9998458" y="5328479"/>
                  <a:pt x="9984394" y="5327989"/>
                  <a:pt x="9960016" y="5323065"/>
                </a:cubicBezTo>
                <a:cubicBezTo>
                  <a:pt x="9918980" y="5322923"/>
                  <a:pt x="9888741" y="5326122"/>
                  <a:pt x="9847789" y="5316297"/>
                </a:cubicBezTo>
                <a:lnTo>
                  <a:pt x="9728306" y="5296090"/>
                </a:lnTo>
                <a:cubicBezTo>
                  <a:pt x="9675056" y="5305676"/>
                  <a:pt x="9602035" y="5297282"/>
                  <a:pt x="9584504" y="5284670"/>
                </a:cubicBezTo>
                <a:cubicBezTo>
                  <a:pt x="9518952" y="5270394"/>
                  <a:pt x="9415429" y="5244268"/>
                  <a:pt x="9343049" y="5238968"/>
                </a:cubicBezTo>
                <a:lnTo>
                  <a:pt x="9231367" y="5187063"/>
                </a:lnTo>
                <a:lnTo>
                  <a:pt x="9194807" y="5176984"/>
                </a:lnTo>
                <a:lnTo>
                  <a:pt x="9189243" y="5167745"/>
                </a:lnTo>
                <a:lnTo>
                  <a:pt x="9151229" y="5156543"/>
                </a:lnTo>
                <a:lnTo>
                  <a:pt x="9150207" y="5157608"/>
                </a:lnTo>
                <a:cubicBezTo>
                  <a:pt x="9147045" y="5159739"/>
                  <a:pt x="9143081" y="5160831"/>
                  <a:pt x="9137315" y="5159777"/>
                </a:cubicBezTo>
                <a:cubicBezTo>
                  <a:pt x="9138862" y="5179261"/>
                  <a:pt x="9130952" y="5165972"/>
                  <a:pt x="9113809" y="5161143"/>
                </a:cubicBezTo>
                <a:cubicBezTo>
                  <a:pt x="9112388" y="5190326"/>
                  <a:pt x="9068114" y="5155892"/>
                  <a:pt x="9053450" y="5169457"/>
                </a:cubicBezTo>
                <a:lnTo>
                  <a:pt x="9005483" y="5166172"/>
                </a:lnTo>
                <a:lnTo>
                  <a:pt x="9005198" y="5166412"/>
                </a:lnTo>
                <a:cubicBezTo>
                  <a:pt x="9003143" y="5166632"/>
                  <a:pt x="9000324" y="5166304"/>
                  <a:pt x="8996229" y="5165201"/>
                </a:cubicBezTo>
                <a:lnTo>
                  <a:pt x="8990391" y="5163140"/>
                </a:lnTo>
                <a:lnTo>
                  <a:pt x="8974334" y="5159914"/>
                </a:lnTo>
                <a:lnTo>
                  <a:pt x="8968008" y="5160614"/>
                </a:lnTo>
                <a:lnTo>
                  <a:pt x="8963045" y="5162839"/>
                </a:lnTo>
                <a:cubicBezTo>
                  <a:pt x="8954690" y="5154888"/>
                  <a:pt x="8955517" y="5145940"/>
                  <a:pt x="8928985" y="5166027"/>
                </a:cubicBezTo>
                <a:cubicBezTo>
                  <a:pt x="8898031" y="5165007"/>
                  <a:pt x="8789300" y="5150352"/>
                  <a:pt x="8752441" y="5146795"/>
                </a:cubicBezTo>
                <a:cubicBezTo>
                  <a:pt x="8719819" y="5136075"/>
                  <a:pt x="8748194" y="5149736"/>
                  <a:pt x="8707844" y="5144694"/>
                </a:cubicBezTo>
                <a:cubicBezTo>
                  <a:pt x="8671606" y="5125159"/>
                  <a:pt x="8639142" y="5141599"/>
                  <a:pt x="8596068" y="5136122"/>
                </a:cubicBezTo>
                <a:lnTo>
                  <a:pt x="8525227" y="5150964"/>
                </a:lnTo>
                <a:lnTo>
                  <a:pt x="8510980" y="5145049"/>
                </a:lnTo>
                <a:lnTo>
                  <a:pt x="8506164" y="5142048"/>
                </a:lnTo>
                <a:cubicBezTo>
                  <a:pt x="8502646" y="5140271"/>
                  <a:pt x="8500045" y="5139460"/>
                  <a:pt x="8497965" y="5139310"/>
                </a:cubicBezTo>
                <a:lnTo>
                  <a:pt x="8497591" y="5139489"/>
                </a:lnTo>
                <a:lnTo>
                  <a:pt x="8490246" y="5136439"/>
                </a:lnTo>
                <a:lnTo>
                  <a:pt x="8367179" y="5122397"/>
                </a:lnTo>
                <a:cubicBezTo>
                  <a:pt x="8362021" y="5120372"/>
                  <a:pt x="8357730" y="5120720"/>
                  <a:pt x="8353796" y="5122203"/>
                </a:cubicBezTo>
                <a:lnTo>
                  <a:pt x="8352369" y="5123043"/>
                </a:lnTo>
                <a:lnTo>
                  <a:pt x="8320101" y="5105625"/>
                </a:lnTo>
                <a:lnTo>
                  <a:pt x="8314429" y="5105299"/>
                </a:lnTo>
                <a:lnTo>
                  <a:pt x="8295170" y="5091404"/>
                </a:lnTo>
                <a:lnTo>
                  <a:pt x="8284273" y="5085581"/>
                </a:lnTo>
                <a:lnTo>
                  <a:pt x="8283146" y="5081138"/>
                </a:lnTo>
                <a:cubicBezTo>
                  <a:pt x="8280842" y="5077893"/>
                  <a:pt x="8276148" y="5075245"/>
                  <a:pt x="8266072" y="5073963"/>
                </a:cubicBezTo>
                <a:lnTo>
                  <a:pt x="8263373" y="5074193"/>
                </a:lnTo>
                <a:lnTo>
                  <a:pt x="8252030" y="5064350"/>
                </a:lnTo>
                <a:cubicBezTo>
                  <a:pt x="8248856" y="5060500"/>
                  <a:pt x="8246644" y="5056218"/>
                  <a:pt x="8245831" y="5051358"/>
                </a:cubicBezTo>
                <a:cubicBezTo>
                  <a:pt x="8181824" y="5054265"/>
                  <a:pt x="8147127" y="5020143"/>
                  <a:pt x="8090268" y="5005197"/>
                </a:cubicBezTo>
                <a:cubicBezTo>
                  <a:pt x="8025464" y="4982055"/>
                  <a:pt x="7967067" y="4960819"/>
                  <a:pt x="7905404" y="4963224"/>
                </a:cubicBezTo>
                <a:cubicBezTo>
                  <a:pt x="7835116" y="4948312"/>
                  <a:pt x="7780962" y="4946081"/>
                  <a:pt x="7718741" y="4937509"/>
                </a:cubicBezTo>
                <a:lnTo>
                  <a:pt x="7614343" y="4940980"/>
                </a:lnTo>
                <a:lnTo>
                  <a:pt x="7527539" y="4935152"/>
                </a:lnTo>
                <a:lnTo>
                  <a:pt x="7519567" y="4932599"/>
                </a:lnTo>
                <a:cubicBezTo>
                  <a:pt x="7513989" y="4931260"/>
                  <a:pt x="7510169" y="4930910"/>
                  <a:pt x="7507408" y="4931264"/>
                </a:cubicBezTo>
                <a:lnTo>
                  <a:pt x="7507036" y="4931591"/>
                </a:lnTo>
                <a:lnTo>
                  <a:pt x="7495791" y="4929639"/>
                </a:lnTo>
                <a:cubicBezTo>
                  <a:pt x="7476982" y="4925521"/>
                  <a:pt x="7422524" y="4942937"/>
                  <a:pt x="7405387" y="4937744"/>
                </a:cubicBezTo>
                <a:cubicBezTo>
                  <a:pt x="7374785" y="4940694"/>
                  <a:pt x="7333986" y="4941799"/>
                  <a:pt x="7312176" y="4947339"/>
                </a:cubicBezTo>
                <a:lnTo>
                  <a:pt x="7310849" y="4948781"/>
                </a:lnTo>
                <a:lnTo>
                  <a:pt x="7218556" y="4923532"/>
                </a:lnTo>
                <a:lnTo>
                  <a:pt x="7201098" y="4918982"/>
                </a:lnTo>
                <a:lnTo>
                  <a:pt x="7197000" y="4913624"/>
                </a:lnTo>
                <a:cubicBezTo>
                  <a:pt x="7192108" y="4910101"/>
                  <a:pt x="7184502" y="4907962"/>
                  <a:pt x="7170804" y="4908976"/>
                </a:cubicBezTo>
                <a:lnTo>
                  <a:pt x="7096984" y="4896748"/>
                </a:lnTo>
                <a:cubicBezTo>
                  <a:pt x="7061144" y="4895770"/>
                  <a:pt x="7050185" y="4894793"/>
                  <a:pt x="7018492" y="4897122"/>
                </a:cubicBezTo>
                <a:cubicBezTo>
                  <a:pt x="6937524" y="4886184"/>
                  <a:pt x="6943641" y="4862018"/>
                  <a:pt x="6904142" y="4867616"/>
                </a:cubicBezTo>
                <a:cubicBezTo>
                  <a:pt x="6871918" y="4872824"/>
                  <a:pt x="6787985" y="4853750"/>
                  <a:pt x="6708218" y="4839661"/>
                </a:cubicBezTo>
                <a:cubicBezTo>
                  <a:pt x="6649102" y="4830206"/>
                  <a:pt x="6628102" y="4816105"/>
                  <a:pt x="6549451" y="4810885"/>
                </a:cubicBezTo>
                <a:cubicBezTo>
                  <a:pt x="6472150" y="4766795"/>
                  <a:pt x="6409692" y="4790518"/>
                  <a:pt x="6317556" y="4764085"/>
                </a:cubicBezTo>
                <a:cubicBezTo>
                  <a:pt x="6297547" y="4748563"/>
                  <a:pt x="6209288" y="4765756"/>
                  <a:pt x="6168670" y="4761998"/>
                </a:cubicBezTo>
                <a:cubicBezTo>
                  <a:pt x="6128052" y="4758240"/>
                  <a:pt x="6090536" y="4744692"/>
                  <a:pt x="6073844" y="4741536"/>
                </a:cubicBezTo>
                <a:lnTo>
                  <a:pt x="6068526" y="4743073"/>
                </a:lnTo>
                <a:lnTo>
                  <a:pt x="6048634" y="4742390"/>
                </a:lnTo>
                <a:lnTo>
                  <a:pt x="6041279" y="4750739"/>
                </a:lnTo>
                <a:lnTo>
                  <a:pt x="6010088" y="4755832"/>
                </a:lnTo>
                <a:cubicBezTo>
                  <a:pt x="5998677" y="4756419"/>
                  <a:pt x="5970124" y="4755506"/>
                  <a:pt x="5957373" y="4752188"/>
                </a:cubicBezTo>
                <a:lnTo>
                  <a:pt x="5758915" y="4736496"/>
                </a:lnTo>
                <a:lnTo>
                  <a:pt x="5626957" y="4735473"/>
                </a:lnTo>
                <a:lnTo>
                  <a:pt x="5470902" y="4749493"/>
                </a:lnTo>
                <a:cubicBezTo>
                  <a:pt x="5478131" y="4762521"/>
                  <a:pt x="5439006" y="4748455"/>
                  <a:pt x="5432757" y="4760746"/>
                </a:cubicBezTo>
                <a:cubicBezTo>
                  <a:pt x="5429365" y="4770778"/>
                  <a:pt x="5391824" y="4775462"/>
                  <a:pt x="5381664" y="4778448"/>
                </a:cubicBezTo>
                <a:lnTo>
                  <a:pt x="5261760" y="4798865"/>
                </a:lnTo>
                <a:cubicBezTo>
                  <a:pt x="5251595" y="4799049"/>
                  <a:pt x="5230547" y="4807359"/>
                  <a:pt x="5222959" y="4809989"/>
                </a:cubicBezTo>
                <a:lnTo>
                  <a:pt x="5174657" y="4812979"/>
                </a:lnTo>
                <a:lnTo>
                  <a:pt x="5156551" y="4820202"/>
                </a:lnTo>
                <a:lnTo>
                  <a:pt x="5142595" y="4823602"/>
                </a:lnTo>
                <a:lnTo>
                  <a:pt x="5139593" y="4825703"/>
                </a:lnTo>
                <a:cubicBezTo>
                  <a:pt x="5133873" y="4829743"/>
                  <a:pt x="5128076" y="4833554"/>
                  <a:pt x="5121656" y="4836556"/>
                </a:cubicBezTo>
                <a:cubicBezTo>
                  <a:pt x="5108317" y="4807937"/>
                  <a:pt x="5064853" y="4857373"/>
                  <a:pt x="5065787" y="4829985"/>
                </a:cubicBezTo>
                <a:cubicBezTo>
                  <a:pt x="5028193" y="4841501"/>
                  <a:pt x="5038944" y="4812412"/>
                  <a:pt x="5011510" y="4846366"/>
                </a:cubicBezTo>
                <a:cubicBezTo>
                  <a:pt x="4937023" y="4845983"/>
                  <a:pt x="4916353" y="4832976"/>
                  <a:pt x="4840437" y="4870383"/>
                </a:cubicBezTo>
                <a:cubicBezTo>
                  <a:pt x="4806739" y="4887025"/>
                  <a:pt x="4784106" y="4898171"/>
                  <a:pt x="4762444" y="4898151"/>
                </a:cubicBezTo>
                <a:cubicBezTo>
                  <a:pt x="4741323" y="4902652"/>
                  <a:pt x="4729481" y="4905474"/>
                  <a:pt x="4723182" y="4907166"/>
                </a:cubicBezTo>
                <a:lnTo>
                  <a:pt x="4721173" y="4907914"/>
                </a:lnTo>
                <a:lnTo>
                  <a:pt x="4715524" y="4906639"/>
                </a:lnTo>
                <a:cubicBezTo>
                  <a:pt x="4680148" y="4913595"/>
                  <a:pt x="4524744" y="4914403"/>
                  <a:pt x="4515810" y="4916541"/>
                </a:cubicBezTo>
                <a:cubicBezTo>
                  <a:pt x="4457819" y="4929653"/>
                  <a:pt x="4462659" y="4930394"/>
                  <a:pt x="4428539" y="4927192"/>
                </a:cubicBezTo>
                <a:cubicBezTo>
                  <a:pt x="4423303" y="4923821"/>
                  <a:pt x="4368974" y="4930115"/>
                  <a:pt x="4362872" y="4928538"/>
                </a:cubicBezTo>
                <a:lnTo>
                  <a:pt x="4316962" y="4921923"/>
                </a:lnTo>
                <a:lnTo>
                  <a:pt x="4315106" y="4923264"/>
                </a:lnTo>
                <a:cubicBezTo>
                  <a:pt x="4306123" y="4926635"/>
                  <a:pt x="4299993" y="4926634"/>
                  <a:pt x="4295140" y="4925143"/>
                </a:cubicBezTo>
                <a:lnTo>
                  <a:pt x="4290059" y="4922226"/>
                </a:lnTo>
                <a:lnTo>
                  <a:pt x="4276138" y="4922472"/>
                </a:lnTo>
                <a:lnTo>
                  <a:pt x="4248113" y="4920148"/>
                </a:lnTo>
                <a:lnTo>
                  <a:pt x="4202046" y="4922943"/>
                </a:lnTo>
                <a:cubicBezTo>
                  <a:pt x="4201945" y="4923363"/>
                  <a:pt x="4201842" y="4923782"/>
                  <a:pt x="4201741" y="4924202"/>
                </a:cubicBezTo>
                <a:cubicBezTo>
                  <a:pt x="4200116" y="4927039"/>
                  <a:pt x="4197140" y="4929158"/>
                  <a:pt x="4191245" y="4929836"/>
                </a:cubicBezTo>
                <a:cubicBezTo>
                  <a:pt x="4204212" y="4947125"/>
                  <a:pt x="4161274" y="4945230"/>
                  <a:pt x="4142742" y="4945701"/>
                </a:cubicBezTo>
                <a:cubicBezTo>
                  <a:pt x="4124717" y="4952767"/>
                  <a:pt x="4099099" y="4966347"/>
                  <a:pt x="4083094" y="4972234"/>
                </a:cubicBezTo>
                <a:lnTo>
                  <a:pt x="4074543" y="4973069"/>
                </a:lnTo>
                <a:cubicBezTo>
                  <a:pt x="4074504" y="4973170"/>
                  <a:pt x="4074463" y="4973269"/>
                  <a:pt x="4074424" y="4973368"/>
                </a:cubicBezTo>
                <a:cubicBezTo>
                  <a:pt x="4072678" y="4974152"/>
                  <a:pt x="4069906" y="4974653"/>
                  <a:pt x="4065507" y="4974812"/>
                </a:cubicBezTo>
                <a:lnTo>
                  <a:pt x="4058951" y="4974594"/>
                </a:lnTo>
                <a:lnTo>
                  <a:pt x="4042361" y="4976215"/>
                </a:lnTo>
                <a:lnTo>
                  <a:pt x="4036993" y="4978649"/>
                </a:lnTo>
                <a:lnTo>
                  <a:pt x="4035360" y="4982316"/>
                </a:lnTo>
                <a:lnTo>
                  <a:pt x="4033775" y="4982081"/>
                </a:lnTo>
                <a:cubicBezTo>
                  <a:pt x="4021424" y="4977217"/>
                  <a:pt x="4016874" y="4968841"/>
                  <a:pt x="4004535" y="4994649"/>
                </a:cubicBezTo>
                <a:cubicBezTo>
                  <a:pt x="3976667" y="4987584"/>
                  <a:pt x="3972977" y="5002913"/>
                  <a:pt x="3936843" y="5012106"/>
                </a:cubicBezTo>
                <a:cubicBezTo>
                  <a:pt x="3920506" y="5004382"/>
                  <a:pt x="3908535" y="5009071"/>
                  <a:pt x="3897272" y="5017761"/>
                </a:cubicBezTo>
                <a:cubicBezTo>
                  <a:pt x="3861092" y="5017265"/>
                  <a:pt x="3829628" y="5031135"/>
                  <a:pt x="3789757" y="5037999"/>
                </a:cubicBezTo>
                <a:cubicBezTo>
                  <a:pt x="3741007" y="5052705"/>
                  <a:pt x="3725129" y="5054682"/>
                  <a:pt x="3682510" y="5061922"/>
                </a:cubicBezTo>
                <a:lnTo>
                  <a:pt x="3610032" y="5094193"/>
                </a:lnTo>
                <a:lnTo>
                  <a:pt x="3603852" y="5092831"/>
                </a:lnTo>
                <a:cubicBezTo>
                  <a:pt x="3599580" y="5092212"/>
                  <a:pt x="3596726" y="5092212"/>
                  <a:pt x="3594733" y="5092667"/>
                </a:cubicBezTo>
                <a:lnTo>
                  <a:pt x="3594498" y="5092936"/>
                </a:lnTo>
                <a:lnTo>
                  <a:pt x="3585975" y="5092246"/>
                </a:lnTo>
                <a:cubicBezTo>
                  <a:pt x="3571623" y="5090455"/>
                  <a:pt x="3549389" y="5104654"/>
                  <a:pt x="3536132" y="5101945"/>
                </a:cubicBezTo>
                <a:cubicBezTo>
                  <a:pt x="3513940" y="5106241"/>
                  <a:pt x="3488622" y="5099976"/>
                  <a:pt x="3473220" y="5105606"/>
                </a:cubicBezTo>
                <a:lnTo>
                  <a:pt x="3400725" y="5117654"/>
                </a:lnTo>
                <a:lnTo>
                  <a:pt x="3375935" y="5106247"/>
                </a:lnTo>
                <a:lnTo>
                  <a:pt x="3348219" y="5109860"/>
                </a:lnTo>
                <a:cubicBezTo>
                  <a:pt x="3337206" y="5110533"/>
                  <a:pt x="3327054" y="5111295"/>
                  <a:pt x="3319639" y="5114795"/>
                </a:cubicBezTo>
                <a:lnTo>
                  <a:pt x="3248529" y="5133347"/>
                </a:lnTo>
                <a:lnTo>
                  <a:pt x="3210308" y="5119794"/>
                </a:lnTo>
                <a:cubicBezTo>
                  <a:pt x="3206088" y="5117870"/>
                  <a:pt x="3200152" y="5117326"/>
                  <a:pt x="3190375" y="5119915"/>
                </a:cubicBezTo>
                <a:lnTo>
                  <a:pt x="3188145" y="5121096"/>
                </a:lnTo>
                <a:cubicBezTo>
                  <a:pt x="3182625" y="5119116"/>
                  <a:pt x="3141856" y="5121682"/>
                  <a:pt x="3108596" y="5122416"/>
                </a:cubicBezTo>
                <a:cubicBezTo>
                  <a:pt x="3055968" y="5124842"/>
                  <a:pt x="3048940" y="5117475"/>
                  <a:pt x="2988584" y="5125502"/>
                </a:cubicBezTo>
                <a:cubicBezTo>
                  <a:pt x="2928853" y="5129690"/>
                  <a:pt x="2917951" y="5124649"/>
                  <a:pt x="2876540" y="5133019"/>
                </a:cubicBezTo>
                <a:lnTo>
                  <a:pt x="2626864" y="5133771"/>
                </a:lnTo>
                <a:cubicBezTo>
                  <a:pt x="2562348" y="5111858"/>
                  <a:pt x="2563422" y="5142456"/>
                  <a:pt x="2491422" y="5135486"/>
                </a:cubicBezTo>
                <a:cubicBezTo>
                  <a:pt x="2433091" y="5200962"/>
                  <a:pt x="2455709" y="5160483"/>
                  <a:pt x="2415617" y="5168715"/>
                </a:cubicBezTo>
                <a:lnTo>
                  <a:pt x="2290098" y="5166151"/>
                </a:lnTo>
                <a:cubicBezTo>
                  <a:pt x="2257057" y="5152522"/>
                  <a:pt x="2202458" y="5187690"/>
                  <a:pt x="2161714" y="5169302"/>
                </a:cubicBezTo>
                <a:cubicBezTo>
                  <a:pt x="2122714" y="5172302"/>
                  <a:pt x="2080450" y="5180350"/>
                  <a:pt x="2056089" y="5184144"/>
                </a:cubicBezTo>
                <a:cubicBezTo>
                  <a:pt x="2019828" y="5191108"/>
                  <a:pt x="1978839" y="5203797"/>
                  <a:pt x="1944153" y="5211084"/>
                </a:cubicBezTo>
                <a:cubicBezTo>
                  <a:pt x="1925867" y="5199079"/>
                  <a:pt x="1896027" y="5224183"/>
                  <a:pt x="1847968" y="5227868"/>
                </a:cubicBezTo>
                <a:cubicBezTo>
                  <a:pt x="1827977" y="5213971"/>
                  <a:pt x="1815570" y="5230544"/>
                  <a:pt x="1777083" y="5212267"/>
                </a:cubicBezTo>
                <a:cubicBezTo>
                  <a:pt x="1775439" y="5214216"/>
                  <a:pt x="1773397" y="5216035"/>
                  <a:pt x="1771025" y="5217668"/>
                </a:cubicBezTo>
                <a:cubicBezTo>
                  <a:pt x="1757251" y="5227146"/>
                  <a:pt x="1735528" y="5228402"/>
                  <a:pt x="1722509" y="5220470"/>
                </a:cubicBezTo>
                <a:cubicBezTo>
                  <a:pt x="1691779" y="5208440"/>
                  <a:pt x="1662321" y="5203305"/>
                  <a:pt x="1633941" y="5200774"/>
                </a:cubicBezTo>
                <a:lnTo>
                  <a:pt x="1586145" y="5210184"/>
                </a:lnTo>
                <a:cubicBezTo>
                  <a:pt x="1567948" y="5215416"/>
                  <a:pt x="1545900" y="5226363"/>
                  <a:pt x="1524748" y="5232173"/>
                </a:cubicBezTo>
                <a:cubicBezTo>
                  <a:pt x="1502586" y="5235395"/>
                  <a:pt x="1478013" y="5230993"/>
                  <a:pt x="1459242" y="5245044"/>
                </a:cubicBezTo>
                <a:cubicBezTo>
                  <a:pt x="1421474" y="5260197"/>
                  <a:pt x="1374524" y="5244220"/>
                  <a:pt x="1349457" y="5280705"/>
                </a:cubicBezTo>
                <a:cubicBezTo>
                  <a:pt x="1273276" y="5302389"/>
                  <a:pt x="1121512" y="5336260"/>
                  <a:pt x="1009212" y="5361227"/>
                </a:cubicBezTo>
                <a:cubicBezTo>
                  <a:pt x="939016" y="5373529"/>
                  <a:pt x="866895" y="5370149"/>
                  <a:pt x="808572" y="5377024"/>
                </a:cubicBezTo>
                <a:cubicBezTo>
                  <a:pt x="802823" y="5374184"/>
                  <a:pt x="726016" y="5397963"/>
                  <a:pt x="719549" y="5396991"/>
                </a:cubicBezTo>
                <a:lnTo>
                  <a:pt x="698795" y="5397657"/>
                </a:lnTo>
                <a:cubicBezTo>
                  <a:pt x="689833" y="5401894"/>
                  <a:pt x="683492" y="5402495"/>
                  <a:pt x="678327" y="5401487"/>
                </a:cubicBezTo>
                <a:lnTo>
                  <a:pt x="672784" y="5399085"/>
                </a:lnTo>
                <a:lnTo>
                  <a:pt x="658406" y="5400696"/>
                </a:lnTo>
                <a:lnTo>
                  <a:pt x="629185" y="5401132"/>
                </a:lnTo>
                <a:lnTo>
                  <a:pt x="624558" y="5403782"/>
                </a:lnTo>
                <a:lnTo>
                  <a:pt x="581798" y="5408438"/>
                </a:lnTo>
                <a:cubicBezTo>
                  <a:pt x="581736" y="5408865"/>
                  <a:pt x="581671" y="5409294"/>
                  <a:pt x="581608" y="5409722"/>
                </a:cubicBezTo>
                <a:cubicBezTo>
                  <a:pt x="580204" y="5412704"/>
                  <a:pt x="577331" y="5415106"/>
                  <a:pt x="571299" y="5416358"/>
                </a:cubicBezTo>
                <a:cubicBezTo>
                  <a:pt x="551623" y="5426267"/>
                  <a:pt x="484499" y="5459654"/>
                  <a:pt x="463549" y="5469173"/>
                </a:cubicBezTo>
                <a:cubicBezTo>
                  <a:pt x="453136" y="5470720"/>
                  <a:pt x="449731" y="5472678"/>
                  <a:pt x="445606" y="5473465"/>
                </a:cubicBezTo>
                <a:lnTo>
                  <a:pt x="438799" y="5473893"/>
                </a:lnTo>
                <a:cubicBezTo>
                  <a:pt x="417222" y="5482183"/>
                  <a:pt x="343312" y="5513407"/>
                  <a:pt x="316138" y="5523213"/>
                </a:cubicBezTo>
                <a:cubicBezTo>
                  <a:pt x="298481" y="5517132"/>
                  <a:pt x="286556" y="5522972"/>
                  <a:pt x="275748" y="5532726"/>
                </a:cubicBezTo>
                <a:cubicBezTo>
                  <a:pt x="238274" y="5535784"/>
                  <a:pt x="207076" y="5552679"/>
                  <a:pt x="166496" y="5563424"/>
                </a:cubicBezTo>
                <a:lnTo>
                  <a:pt x="0" y="5629888"/>
                </a:lnTo>
                <a:close/>
              </a:path>
            </a:pathLst>
          </a:custGeom>
        </p:spPr>
      </p:pic>
    </p:spTree>
    <p:extLst>
      <p:ext uri="{BB962C8B-B14F-4D97-AF65-F5344CB8AC3E}">
        <p14:creationId xmlns:p14="http://schemas.microsoft.com/office/powerpoint/2010/main" val="274328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917E66-77F0-493A-9DD0-E23B768A7A55}"/>
              </a:ext>
            </a:extLst>
          </p:cNvPr>
          <p:cNvSpPr>
            <a:spLocks noGrp="1"/>
          </p:cNvSpPr>
          <p:nvPr>
            <p:ph type="title"/>
          </p:nvPr>
        </p:nvSpPr>
        <p:spPr>
          <a:xfrm>
            <a:off x="804672" y="802955"/>
            <a:ext cx="6195218" cy="1454051"/>
          </a:xfrm>
        </p:spPr>
        <p:txBody>
          <a:bodyPr>
            <a:normAutofit/>
          </a:bodyPr>
          <a:lstStyle/>
          <a:p>
            <a:r>
              <a:rPr lang="en-US" sz="3200" dirty="0">
                <a:solidFill>
                  <a:schemeClr val="tx2"/>
                </a:solidFill>
              </a:rPr>
              <a:t>2. Recognizing when an employee’s absence may fall under FMLA</a:t>
            </a:r>
            <a:br>
              <a:rPr lang="en-US" sz="3200" dirty="0">
                <a:solidFill>
                  <a:schemeClr val="tx2"/>
                </a:solidFill>
              </a:rPr>
            </a:br>
            <a:endParaRPr lang="en-US" sz="3200" dirty="0">
              <a:solidFill>
                <a:schemeClr val="tx2"/>
              </a:solidFill>
            </a:endParaRPr>
          </a:p>
        </p:txBody>
      </p:sp>
      <p:graphicFrame>
        <p:nvGraphicFramePr>
          <p:cNvPr id="20" name="Content Placeholder 2">
            <a:extLst>
              <a:ext uri="{FF2B5EF4-FFF2-40B4-BE49-F238E27FC236}">
                <a16:creationId xmlns:a16="http://schemas.microsoft.com/office/drawing/2014/main" id="{D35DDB8A-84EA-B5C6-54CE-F0314AD7D17B}"/>
              </a:ext>
            </a:extLst>
          </p:cNvPr>
          <p:cNvGraphicFramePr>
            <a:graphicFrameLocks noGrp="1"/>
          </p:cNvGraphicFramePr>
          <p:nvPr>
            <p:ph idx="1"/>
            <p:extLst>
              <p:ext uri="{D42A27DB-BD31-4B8C-83A1-F6EECF244321}">
                <p14:modId xmlns:p14="http://schemas.microsoft.com/office/powerpoint/2010/main" val="3022033491"/>
              </p:ext>
            </p:extLst>
          </p:nvPr>
        </p:nvGraphicFramePr>
        <p:xfrm>
          <a:off x="709922" y="2257006"/>
          <a:ext cx="4977976" cy="41901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Magnifying glass with solid fill">
            <a:extLst>
              <a:ext uri="{FF2B5EF4-FFF2-40B4-BE49-F238E27FC236}">
                <a16:creationId xmlns:a16="http://schemas.microsoft.com/office/drawing/2014/main" id="{91C9C3ED-0A10-BBB0-93D3-12A9422E51E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8121726" y="1629089"/>
            <a:ext cx="3620021" cy="3620021"/>
          </a:xfrm>
          <a:prstGeom prst="rect">
            <a:avLst/>
          </a:prstGeom>
        </p:spPr>
      </p:pic>
    </p:spTree>
    <p:extLst>
      <p:ext uri="{BB962C8B-B14F-4D97-AF65-F5344CB8AC3E}">
        <p14:creationId xmlns:p14="http://schemas.microsoft.com/office/powerpoint/2010/main" val="1770817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 name="Rectangle 105">
            <a:extLst>
              <a:ext uri="{FF2B5EF4-FFF2-40B4-BE49-F238E27FC236}">
                <a16:creationId xmlns:a16="http://schemas.microsoft.com/office/drawing/2014/main" id="{07B730BC-B9B7-44AF-9C1F-18798A91F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55BEA00D-3D81-4954-A11A-1E1A06543C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p>
        </p:txBody>
      </p:sp>
      <p:sp>
        <p:nvSpPr>
          <p:cNvPr id="110" name="Freeform: Shape 109">
            <a:extLst>
              <a:ext uri="{FF2B5EF4-FFF2-40B4-BE49-F238E27FC236}">
                <a16:creationId xmlns:a16="http://schemas.microsoft.com/office/drawing/2014/main" id="{CC59F35D-3AEE-407C-8DA7-F495CB9B52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766456" y="591688"/>
            <a:ext cx="2425541" cy="5347085"/>
          </a:xfrm>
          <a:custGeom>
            <a:avLst/>
            <a:gdLst>
              <a:gd name="connsiteX0" fmla="*/ 2425541 w 2425541"/>
              <a:gd name="connsiteY0" fmla="*/ 0 h 5347085"/>
              <a:gd name="connsiteX1" fmla="*/ 2425541 w 2425541"/>
              <a:gd name="connsiteY1" fmla="*/ 5347085 h 5347085"/>
              <a:gd name="connsiteX2" fmla="*/ 2392586 w 2425541"/>
              <a:gd name="connsiteY2" fmla="*/ 5333903 h 5347085"/>
              <a:gd name="connsiteX3" fmla="*/ 2338684 w 2425541"/>
              <a:gd name="connsiteY3" fmla="*/ 5319993 h 5347085"/>
              <a:gd name="connsiteX4" fmla="*/ 2284781 w 2425541"/>
              <a:gd name="connsiteY4" fmla="*/ 5313037 h 5347085"/>
              <a:gd name="connsiteX5" fmla="*/ 2227401 w 2425541"/>
              <a:gd name="connsiteY5" fmla="*/ 5313037 h 5347085"/>
              <a:gd name="connsiteX6" fmla="*/ 2168282 w 2425541"/>
              <a:gd name="connsiteY6" fmla="*/ 5316515 h 5347085"/>
              <a:gd name="connsiteX7" fmla="*/ 2109162 w 2425541"/>
              <a:gd name="connsiteY7" fmla="*/ 5323470 h 5347085"/>
              <a:gd name="connsiteX8" fmla="*/ 2050043 w 2425541"/>
              <a:gd name="connsiteY8" fmla="*/ 5332164 h 5347085"/>
              <a:gd name="connsiteX9" fmla="*/ 1990924 w 2425541"/>
              <a:gd name="connsiteY9" fmla="*/ 5339119 h 5347085"/>
              <a:gd name="connsiteX10" fmla="*/ 1931805 w 2425541"/>
              <a:gd name="connsiteY10" fmla="*/ 5344336 h 5347085"/>
              <a:gd name="connsiteX11" fmla="*/ 1876163 w 2425541"/>
              <a:gd name="connsiteY11" fmla="*/ 5342597 h 5347085"/>
              <a:gd name="connsiteX12" fmla="*/ 1822261 w 2425541"/>
              <a:gd name="connsiteY12" fmla="*/ 5335642 h 5347085"/>
              <a:gd name="connsiteX13" fmla="*/ 1770097 w 2425541"/>
              <a:gd name="connsiteY13" fmla="*/ 5319993 h 5347085"/>
              <a:gd name="connsiteX14" fmla="*/ 1726627 w 2425541"/>
              <a:gd name="connsiteY14" fmla="*/ 5297388 h 5347085"/>
              <a:gd name="connsiteX15" fmla="*/ 1684896 w 2425541"/>
              <a:gd name="connsiteY15" fmla="*/ 5267829 h 5347085"/>
              <a:gd name="connsiteX16" fmla="*/ 1648381 w 2425541"/>
              <a:gd name="connsiteY16" fmla="*/ 5233053 h 5347085"/>
              <a:gd name="connsiteX17" fmla="*/ 1611866 w 2425541"/>
              <a:gd name="connsiteY17" fmla="*/ 5193060 h 5347085"/>
              <a:gd name="connsiteX18" fmla="*/ 1578829 w 2425541"/>
              <a:gd name="connsiteY18" fmla="*/ 5151329 h 5347085"/>
              <a:gd name="connsiteX19" fmla="*/ 1545792 w 2425541"/>
              <a:gd name="connsiteY19" fmla="*/ 5107859 h 5347085"/>
              <a:gd name="connsiteX20" fmla="*/ 1512755 w 2425541"/>
              <a:gd name="connsiteY20" fmla="*/ 5064389 h 5347085"/>
              <a:gd name="connsiteX21" fmla="*/ 1479717 w 2425541"/>
              <a:gd name="connsiteY21" fmla="*/ 5022658 h 5347085"/>
              <a:gd name="connsiteX22" fmla="*/ 1444942 w 2425541"/>
              <a:gd name="connsiteY22" fmla="*/ 4982666 h 5347085"/>
              <a:gd name="connsiteX23" fmla="*/ 1404949 w 2425541"/>
              <a:gd name="connsiteY23" fmla="*/ 4947890 h 5347085"/>
              <a:gd name="connsiteX24" fmla="*/ 1366696 w 2425541"/>
              <a:gd name="connsiteY24" fmla="*/ 4916591 h 5347085"/>
              <a:gd name="connsiteX25" fmla="*/ 1323226 w 2425541"/>
              <a:gd name="connsiteY25" fmla="*/ 4892248 h 5347085"/>
              <a:gd name="connsiteX26" fmla="*/ 1276278 w 2425541"/>
              <a:gd name="connsiteY26" fmla="*/ 4871383 h 5347085"/>
              <a:gd name="connsiteX27" fmla="*/ 1225853 w 2425541"/>
              <a:gd name="connsiteY27" fmla="*/ 4853995 h 5347085"/>
              <a:gd name="connsiteX28" fmla="*/ 1173689 w 2425541"/>
              <a:gd name="connsiteY28" fmla="*/ 4838346 h 5347085"/>
              <a:gd name="connsiteX29" fmla="*/ 1121525 w 2425541"/>
              <a:gd name="connsiteY29" fmla="*/ 4824435 h 5347085"/>
              <a:gd name="connsiteX30" fmla="*/ 1067622 w 2425541"/>
              <a:gd name="connsiteY30" fmla="*/ 4810525 h 5347085"/>
              <a:gd name="connsiteX31" fmla="*/ 1017197 w 2425541"/>
              <a:gd name="connsiteY31" fmla="*/ 4794876 h 5347085"/>
              <a:gd name="connsiteX32" fmla="*/ 966772 w 2425541"/>
              <a:gd name="connsiteY32" fmla="*/ 4777488 h 5347085"/>
              <a:gd name="connsiteX33" fmla="*/ 919824 w 2425541"/>
              <a:gd name="connsiteY33" fmla="*/ 4756622 h 5347085"/>
              <a:gd name="connsiteX34" fmla="*/ 878093 w 2425541"/>
              <a:gd name="connsiteY34" fmla="*/ 4730540 h 5347085"/>
              <a:gd name="connsiteX35" fmla="*/ 839840 w 2425541"/>
              <a:gd name="connsiteY35" fmla="*/ 4699242 h 5347085"/>
              <a:gd name="connsiteX36" fmla="*/ 808541 w 2425541"/>
              <a:gd name="connsiteY36" fmla="*/ 4660988 h 5347085"/>
              <a:gd name="connsiteX37" fmla="*/ 782459 w 2425541"/>
              <a:gd name="connsiteY37" fmla="*/ 4619257 h 5347085"/>
              <a:gd name="connsiteX38" fmla="*/ 761594 w 2425541"/>
              <a:gd name="connsiteY38" fmla="*/ 4572309 h 5347085"/>
              <a:gd name="connsiteX39" fmla="*/ 744206 w 2425541"/>
              <a:gd name="connsiteY39" fmla="*/ 4521884 h 5347085"/>
              <a:gd name="connsiteX40" fmla="*/ 728556 w 2425541"/>
              <a:gd name="connsiteY40" fmla="*/ 4471459 h 5347085"/>
              <a:gd name="connsiteX41" fmla="*/ 714646 w 2425541"/>
              <a:gd name="connsiteY41" fmla="*/ 4417556 h 5347085"/>
              <a:gd name="connsiteX42" fmla="*/ 700736 w 2425541"/>
              <a:gd name="connsiteY42" fmla="*/ 4365393 h 5347085"/>
              <a:gd name="connsiteX43" fmla="*/ 685087 w 2425541"/>
              <a:gd name="connsiteY43" fmla="*/ 4313229 h 5347085"/>
              <a:gd name="connsiteX44" fmla="*/ 667699 w 2425541"/>
              <a:gd name="connsiteY44" fmla="*/ 4262803 h 5347085"/>
              <a:gd name="connsiteX45" fmla="*/ 646833 w 2425541"/>
              <a:gd name="connsiteY45" fmla="*/ 4215856 h 5347085"/>
              <a:gd name="connsiteX46" fmla="*/ 622490 w 2425541"/>
              <a:gd name="connsiteY46" fmla="*/ 4172386 h 5347085"/>
              <a:gd name="connsiteX47" fmla="*/ 591191 w 2425541"/>
              <a:gd name="connsiteY47" fmla="*/ 4134132 h 5347085"/>
              <a:gd name="connsiteX48" fmla="*/ 556416 w 2425541"/>
              <a:gd name="connsiteY48" fmla="*/ 4094140 h 5347085"/>
              <a:gd name="connsiteX49" fmla="*/ 516423 w 2425541"/>
              <a:gd name="connsiteY49" fmla="*/ 4059364 h 5347085"/>
              <a:gd name="connsiteX50" fmla="*/ 472953 w 2425541"/>
              <a:gd name="connsiteY50" fmla="*/ 4026327 h 5347085"/>
              <a:gd name="connsiteX51" fmla="*/ 429483 w 2425541"/>
              <a:gd name="connsiteY51" fmla="*/ 3993290 h 5347085"/>
              <a:gd name="connsiteX52" fmla="*/ 386013 w 2425541"/>
              <a:gd name="connsiteY52" fmla="*/ 3960253 h 5347085"/>
              <a:gd name="connsiteX53" fmla="*/ 344282 w 2425541"/>
              <a:gd name="connsiteY53" fmla="*/ 3927215 h 5347085"/>
              <a:gd name="connsiteX54" fmla="*/ 304290 w 2425541"/>
              <a:gd name="connsiteY54" fmla="*/ 3890701 h 5347085"/>
              <a:gd name="connsiteX55" fmla="*/ 269514 w 2425541"/>
              <a:gd name="connsiteY55" fmla="*/ 3854186 h 5347085"/>
              <a:gd name="connsiteX56" fmla="*/ 239954 w 2425541"/>
              <a:gd name="connsiteY56" fmla="*/ 3812455 h 5347085"/>
              <a:gd name="connsiteX57" fmla="*/ 217350 w 2425541"/>
              <a:gd name="connsiteY57" fmla="*/ 3768985 h 5347085"/>
              <a:gd name="connsiteX58" fmla="*/ 201701 w 2425541"/>
              <a:gd name="connsiteY58" fmla="*/ 3716821 h 5347085"/>
              <a:gd name="connsiteX59" fmla="*/ 194745 w 2425541"/>
              <a:gd name="connsiteY59" fmla="*/ 3662918 h 5347085"/>
              <a:gd name="connsiteX60" fmla="*/ 193007 w 2425541"/>
              <a:gd name="connsiteY60" fmla="*/ 3607277 h 5347085"/>
              <a:gd name="connsiteX61" fmla="*/ 198223 w 2425541"/>
              <a:gd name="connsiteY61" fmla="*/ 3548157 h 5347085"/>
              <a:gd name="connsiteX62" fmla="*/ 205178 w 2425541"/>
              <a:gd name="connsiteY62" fmla="*/ 3489038 h 5347085"/>
              <a:gd name="connsiteX63" fmla="*/ 213872 w 2425541"/>
              <a:gd name="connsiteY63" fmla="*/ 3429919 h 5347085"/>
              <a:gd name="connsiteX64" fmla="*/ 220827 w 2425541"/>
              <a:gd name="connsiteY64" fmla="*/ 3370800 h 5347085"/>
              <a:gd name="connsiteX65" fmla="*/ 224305 w 2425541"/>
              <a:gd name="connsiteY65" fmla="*/ 3311681 h 5347085"/>
              <a:gd name="connsiteX66" fmla="*/ 224305 w 2425541"/>
              <a:gd name="connsiteY66" fmla="*/ 3254301 h 5347085"/>
              <a:gd name="connsiteX67" fmla="*/ 217350 w 2425541"/>
              <a:gd name="connsiteY67" fmla="*/ 3200398 h 5347085"/>
              <a:gd name="connsiteX68" fmla="*/ 203439 w 2425541"/>
              <a:gd name="connsiteY68" fmla="*/ 3146495 h 5347085"/>
              <a:gd name="connsiteX69" fmla="*/ 182574 w 2425541"/>
              <a:gd name="connsiteY69" fmla="*/ 3096070 h 5347085"/>
              <a:gd name="connsiteX70" fmla="*/ 156492 w 2425541"/>
              <a:gd name="connsiteY70" fmla="*/ 3043906 h 5347085"/>
              <a:gd name="connsiteX71" fmla="*/ 126932 w 2425541"/>
              <a:gd name="connsiteY71" fmla="*/ 2991742 h 5347085"/>
              <a:gd name="connsiteX72" fmla="*/ 95634 w 2425541"/>
              <a:gd name="connsiteY72" fmla="*/ 2939578 h 5347085"/>
              <a:gd name="connsiteX73" fmla="*/ 66074 w 2425541"/>
              <a:gd name="connsiteY73" fmla="*/ 2889153 h 5347085"/>
              <a:gd name="connsiteX74" fmla="*/ 39992 w 2425541"/>
              <a:gd name="connsiteY74" fmla="*/ 2835250 h 5347085"/>
              <a:gd name="connsiteX75" fmla="*/ 19127 w 2425541"/>
              <a:gd name="connsiteY75" fmla="*/ 2783086 h 5347085"/>
              <a:gd name="connsiteX76" fmla="*/ 5216 w 2425541"/>
              <a:gd name="connsiteY76" fmla="*/ 2729184 h 5347085"/>
              <a:gd name="connsiteX77" fmla="*/ 0 w 2425541"/>
              <a:gd name="connsiteY77" fmla="*/ 2673542 h 5347085"/>
              <a:gd name="connsiteX78" fmla="*/ 5216 w 2425541"/>
              <a:gd name="connsiteY78" fmla="*/ 2617901 h 5347085"/>
              <a:gd name="connsiteX79" fmla="*/ 19127 w 2425541"/>
              <a:gd name="connsiteY79" fmla="*/ 2563998 h 5347085"/>
              <a:gd name="connsiteX80" fmla="*/ 39992 w 2425541"/>
              <a:gd name="connsiteY80" fmla="*/ 2511834 h 5347085"/>
              <a:gd name="connsiteX81" fmla="*/ 66074 w 2425541"/>
              <a:gd name="connsiteY81" fmla="*/ 2457931 h 5347085"/>
              <a:gd name="connsiteX82" fmla="*/ 95634 w 2425541"/>
              <a:gd name="connsiteY82" fmla="*/ 2407506 h 5347085"/>
              <a:gd name="connsiteX83" fmla="*/ 126932 w 2425541"/>
              <a:gd name="connsiteY83" fmla="*/ 2355342 h 5347085"/>
              <a:gd name="connsiteX84" fmla="*/ 156492 w 2425541"/>
              <a:gd name="connsiteY84" fmla="*/ 2303178 h 5347085"/>
              <a:gd name="connsiteX85" fmla="*/ 182574 w 2425541"/>
              <a:gd name="connsiteY85" fmla="*/ 2251015 h 5347085"/>
              <a:gd name="connsiteX86" fmla="*/ 203439 w 2425541"/>
              <a:gd name="connsiteY86" fmla="*/ 2200589 h 5347085"/>
              <a:gd name="connsiteX87" fmla="*/ 217350 w 2425541"/>
              <a:gd name="connsiteY87" fmla="*/ 2146687 h 5347085"/>
              <a:gd name="connsiteX88" fmla="*/ 224305 w 2425541"/>
              <a:gd name="connsiteY88" fmla="*/ 2092784 h 5347085"/>
              <a:gd name="connsiteX89" fmla="*/ 224305 w 2425541"/>
              <a:gd name="connsiteY89" fmla="*/ 2035403 h 5347085"/>
              <a:gd name="connsiteX90" fmla="*/ 220827 w 2425541"/>
              <a:gd name="connsiteY90" fmla="*/ 1976284 h 5347085"/>
              <a:gd name="connsiteX91" fmla="*/ 213872 w 2425541"/>
              <a:gd name="connsiteY91" fmla="*/ 1917165 h 5347085"/>
              <a:gd name="connsiteX92" fmla="*/ 205178 w 2425541"/>
              <a:gd name="connsiteY92" fmla="*/ 1858046 h 5347085"/>
              <a:gd name="connsiteX93" fmla="*/ 198223 w 2425541"/>
              <a:gd name="connsiteY93" fmla="*/ 1798927 h 5347085"/>
              <a:gd name="connsiteX94" fmla="*/ 193007 w 2425541"/>
              <a:gd name="connsiteY94" fmla="*/ 1739808 h 5347085"/>
              <a:gd name="connsiteX95" fmla="*/ 194745 w 2425541"/>
              <a:gd name="connsiteY95" fmla="*/ 1684166 h 5347085"/>
              <a:gd name="connsiteX96" fmla="*/ 201701 w 2425541"/>
              <a:gd name="connsiteY96" fmla="*/ 1630263 h 5347085"/>
              <a:gd name="connsiteX97" fmla="*/ 217350 w 2425541"/>
              <a:gd name="connsiteY97" fmla="*/ 1578100 h 5347085"/>
              <a:gd name="connsiteX98" fmla="*/ 239954 w 2425541"/>
              <a:gd name="connsiteY98" fmla="*/ 1534630 h 5347085"/>
              <a:gd name="connsiteX99" fmla="*/ 269514 w 2425541"/>
              <a:gd name="connsiteY99" fmla="*/ 1492898 h 5347085"/>
              <a:gd name="connsiteX100" fmla="*/ 304290 w 2425541"/>
              <a:gd name="connsiteY100" fmla="*/ 1456384 h 5347085"/>
              <a:gd name="connsiteX101" fmla="*/ 344282 w 2425541"/>
              <a:gd name="connsiteY101" fmla="*/ 1419869 h 5347085"/>
              <a:gd name="connsiteX102" fmla="*/ 386013 w 2425541"/>
              <a:gd name="connsiteY102" fmla="*/ 1386832 h 5347085"/>
              <a:gd name="connsiteX103" fmla="*/ 429483 w 2425541"/>
              <a:gd name="connsiteY103" fmla="*/ 1353795 h 5347085"/>
              <a:gd name="connsiteX104" fmla="*/ 472953 w 2425541"/>
              <a:gd name="connsiteY104" fmla="*/ 1320757 h 5347085"/>
              <a:gd name="connsiteX105" fmla="*/ 516423 w 2425541"/>
              <a:gd name="connsiteY105" fmla="*/ 1287720 h 5347085"/>
              <a:gd name="connsiteX106" fmla="*/ 556416 w 2425541"/>
              <a:gd name="connsiteY106" fmla="*/ 1252944 h 5347085"/>
              <a:gd name="connsiteX107" fmla="*/ 591191 w 2425541"/>
              <a:gd name="connsiteY107" fmla="*/ 1212952 h 5347085"/>
              <a:gd name="connsiteX108" fmla="*/ 622490 w 2425541"/>
              <a:gd name="connsiteY108" fmla="*/ 1174698 h 5347085"/>
              <a:gd name="connsiteX109" fmla="*/ 646833 w 2425541"/>
              <a:gd name="connsiteY109" fmla="*/ 1131229 h 5347085"/>
              <a:gd name="connsiteX110" fmla="*/ 667699 w 2425541"/>
              <a:gd name="connsiteY110" fmla="*/ 1084281 h 5347085"/>
              <a:gd name="connsiteX111" fmla="*/ 685087 w 2425541"/>
              <a:gd name="connsiteY111" fmla="*/ 1033856 h 5347085"/>
              <a:gd name="connsiteX112" fmla="*/ 700736 w 2425541"/>
              <a:gd name="connsiteY112" fmla="*/ 981692 h 5347085"/>
              <a:gd name="connsiteX113" fmla="*/ 714646 w 2425541"/>
              <a:gd name="connsiteY113" fmla="*/ 929528 h 5347085"/>
              <a:gd name="connsiteX114" fmla="*/ 728556 w 2425541"/>
              <a:gd name="connsiteY114" fmla="*/ 875625 h 5347085"/>
              <a:gd name="connsiteX115" fmla="*/ 744206 w 2425541"/>
              <a:gd name="connsiteY115" fmla="*/ 825200 h 5347085"/>
              <a:gd name="connsiteX116" fmla="*/ 761594 w 2425541"/>
              <a:gd name="connsiteY116" fmla="*/ 774775 h 5347085"/>
              <a:gd name="connsiteX117" fmla="*/ 782459 w 2425541"/>
              <a:gd name="connsiteY117" fmla="*/ 727827 h 5347085"/>
              <a:gd name="connsiteX118" fmla="*/ 808541 w 2425541"/>
              <a:gd name="connsiteY118" fmla="*/ 686096 h 5347085"/>
              <a:gd name="connsiteX119" fmla="*/ 839840 w 2425541"/>
              <a:gd name="connsiteY119" fmla="*/ 647843 h 5347085"/>
              <a:gd name="connsiteX120" fmla="*/ 878093 w 2425541"/>
              <a:gd name="connsiteY120" fmla="*/ 616544 h 5347085"/>
              <a:gd name="connsiteX121" fmla="*/ 919824 w 2425541"/>
              <a:gd name="connsiteY121" fmla="*/ 590462 h 5347085"/>
              <a:gd name="connsiteX122" fmla="*/ 966772 w 2425541"/>
              <a:gd name="connsiteY122" fmla="*/ 569597 h 5347085"/>
              <a:gd name="connsiteX123" fmla="*/ 1017197 w 2425541"/>
              <a:gd name="connsiteY123" fmla="*/ 552209 h 5347085"/>
              <a:gd name="connsiteX124" fmla="*/ 1067622 w 2425541"/>
              <a:gd name="connsiteY124" fmla="*/ 536560 h 5347085"/>
              <a:gd name="connsiteX125" fmla="*/ 1121525 w 2425541"/>
              <a:gd name="connsiteY125" fmla="*/ 522649 h 5347085"/>
              <a:gd name="connsiteX126" fmla="*/ 1173689 w 2425541"/>
              <a:gd name="connsiteY126" fmla="*/ 508739 h 5347085"/>
              <a:gd name="connsiteX127" fmla="*/ 1225853 w 2425541"/>
              <a:gd name="connsiteY127" fmla="*/ 493090 h 5347085"/>
              <a:gd name="connsiteX128" fmla="*/ 1276278 w 2425541"/>
              <a:gd name="connsiteY128" fmla="*/ 475702 h 5347085"/>
              <a:gd name="connsiteX129" fmla="*/ 1323226 w 2425541"/>
              <a:gd name="connsiteY129" fmla="*/ 454836 h 5347085"/>
              <a:gd name="connsiteX130" fmla="*/ 1366696 w 2425541"/>
              <a:gd name="connsiteY130" fmla="*/ 430493 h 5347085"/>
              <a:gd name="connsiteX131" fmla="*/ 1404949 w 2425541"/>
              <a:gd name="connsiteY131" fmla="*/ 399195 h 5347085"/>
              <a:gd name="connsiteX132" fmla="*/ 1444942 w 2425541"/>
              <a:gd name="connsiteY132" fmla="*/ 364419 h 5347085"/>
              <a:gd name="connsiteX133" fmla="*/ 1479717 w 2425541"/>
              <a:gd name="connsiteY133" fmla="*/ 324426 h 5347085"/>
              <a:gd name="connsiteX134" fmla="*/ 1512755 w 2425541"/>
              <a:gd name="connsiteY134" fmla="*/ 282695 h 5347085"/>
              <a:gd name="connsiteX135" fmla="*/ 1545792 w 2425541"/>
              <a:gd name="connsiteY135" fmla="*/ 239225 h 5347085"/>
              <a:gd name="connsiteX136" fmla="*/ 1578829 w 2425541"/>
              <a:gd name="connsiteY136" fmla="*/ 195755 h 5347085"/>
              <a:gd name="connsiteX137" fmla="*/ 1611866 w 2425541"/>
              <a:gd name="connsiteY137" fmla="*/ 154024 h 5347085"/>
              <a:gd name="connsiteX138" fmla="*/ 1648381 w 2425541"/>
              <a:gd name="connsiteY138" fmla="*/ 114032 h 5347085"/>
              <a:gd name="connsiteX139" fmla="*/ 1684896 w 2425541"/>
              <a:gd name="connsiteY139" fmla="*/ 79256 h 5347085"/>
              <a:gd name="connsiteX140" fmla="*/ 1726627 w 2425541"/>
              <a:gd name="connsiteY140" fmla="*/ 49696 h 5347085"/>
              <a:gd name="connsiteX141" fmla="*/ 1770097 w 2425541"/>
              <a:gd name="connsiteY141" fmla="*/ 27092 h 5347085"/>
              <a:gd name="connsiteX142" fmla="*/ 1822261 w 2425541"/>
              <a:gd name="connsiteY142" fmla="*/ 11443 h 5347085"/>
              <a:gd name="connsiteX143" fmla="*/ 1876163 w 2425541"/>
              <a:gd name="connsiteY143" fmla="*/ 4487 h 5347085"/>
              <a:gd name="connsiteX144" fmla="*/ 1931805 w 2425541"/>
              <a:gd name="connsiteY144" fmla="*/ 2749 h 5347085"/>
              <a:gd name="connsiteX145" fmla="*/ 1990924 w 2425541"/>
              <a:gd name="connsiteY145" fmla="*/ 7965 h 5347085"/>
              <a:gd name="connsiteX146" fmla="*/ 2050043 w 2425541"/>
              <a:gd name="connsiteY146" fmla="*/ 14920 h 5347085"/>
              <a:gd name="connsiteX147" fmla="*/ 2109162 w 2425541"/>
              <a:gd name="connsiteY147" fmla="*/ 23614 h 5347085"/>
              <a:gd name="connsiteX148" fmla="*/ 2168282 w 2425541"/>
              <a:gd name="connsiteY148" fmla="*/ 30569 h 5347085"/>
              <a:gd name="connsiteX149" fmla="*/ 2227401 w 2425541"/>
              <a:gd name="connsiteY149" fmla="*/ 34047 h 5347085"/>
              <a:gd name="connsiteX150" fmla="*/ 2284781 w 2425541"/>
              <a:gd name="connsiteY150" fmla="*/ 34047 h 5347085"/>
              <a:gd name="connsiteX151" fmla="*/ 2338684 w 2425541"/>
              <a:gd name="connsiteY151" fmla="*/ 27092 h 5347085"/>
              <a:gd name="connsiteX152" fmla="*/ 2392586 w 2425541"/>
              <a:gd name="connsiteY152" fmla="*/ 13181 h 5347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2425541" h="5347085">
                <a:moveTo>
                  <a:pt x="2425541" y="0"/>
                </a:moveTo>
                <a:lnTo>
                  <a:pt x="2425541" y="5347085"/>
                </a:lnTo>
                <a:lnTo>
                  <a:pt x="2392586" y="5333903"/>
                </a:lnTo>
                <a:lnTo>
                  <a:pt x="2338684" y="5319993"/>
                </a:lnTo>
                <a:lnTo>
                  <a:pt x="2284781" y="5313037"/>
                </a:lnTo>
                <a:lnTo>
                  <a:pt x="2227401" y="5313037"/>
                </a:lnTo>
                <a:lnTo>
                  <a:pt x="2168282" y="5316515"/>
                </a:lnTo>
                <a:lnTo>
                  <a:pt x="2109162" y="5323470"/>
                </a:lnTo>
                <a:lnTo>
                  <a:pt x="2050043" y="5332164"/>
                </a:lnTo>
                <a:lnTo>
                  <a:pt x="1990924" y="5339119"/>
                </a:lnTo>
                <a:lnTo>
                  <a:pt x="1931805" y="5344336"/>
                </a:lnTo>
                <a:lnTo>
                  <a:pt x="1876163" y="5342597"/>
                </a:lnTo>
                <a:lnTo>
                  <a:pt x="1822261" y="5335642"/>
                </a:lnTo>
                <a:lnTo>
                  <a:pt x="1770097" y="5319993"/>
                </a:lnTo>
                <a:lnTo>
                  <a:pt x="1726627" y="5297388"/>
                </a:lnTo>
                <a:lnTo>
                  <a:pt x="1684896" y="5267829"/>
                </a:lnTo>
                <a:lnTo>
                  <a:pt x="1648381" y="5233053"/>
                </a:lnTo>
                <a:lnTo>
                  <a:pt x="1611866" y="5193060"/>
                </a:lnTo>
                <a:lnTo>
                  <a:pt x="1578829" y="5151329"/>
                </a:lnTo>
                <a:lnTo>
                  <a:pt x="1545792" y="5107859"/>
                </a:lnTo>
                <a:lnTo>
                  <a:pt x="1512755" y="5064389"/>
                </a:lnTo>
                <a:lnTo>
                  <a:pt x="1479717" y="5022658"/>
                </a:lnTo>
                <a:lnTo>
                  <a:pt x="1444942" y="4982666"/>
                </a:lnTo>
                <a:lnTo>
                  <a:pt x="1404949" y="4947890"/>
                </a:lnTo>
                <a:lnTo>
                  <a:pt x="1366696" y="4916591"/>
                </a:lnTo>
                <a:lnTo>
                  <a:pt x="1323226" y="4892248"/>
                </a:lnTo>
                <a:lnTo>
                  <a:pt x="1276278" y="4871383"/>
                </a:lnTo>
                <a:lnTo>
                  <a:pt x="1225853" y="4853995"/>
                </a:lnTo>
                <a:lnTo>
                  <a:pt x="1173689" y="4838346"/>
                </a:lnTo>
                <a:lnTo>
                  <a:pt x="1121525" y="4824435"/>
                </a:lnTo>
                <a:lnTo>
                  <a:pt x="1067622" y="4810525"/>
                </a:lnTo>
                <a:lnTo>
                  <a:pt x="1017197" y="4794876"/>
                </a:lnTo>
                <a:lnTo>
                  <a:pt x="966772" y="4777488"/>
                </a:lnTo>
                <a:lnTo>
                  <a:pt x="919824" y="4756622"/>
                </a:lnTo>
                <a:lnTo>
                  <a:pt x="878093" y="4730540"/>
                </a:lnTo>
                <a:lnTo>
                  <a:pt x="839840" y="4699242"/>
                </a:lnTo>
                <a:lnTo>
                  <a:pt x="808541" y="4660988"/>
                </a:lnTo>
                <a:lnTo>
                  <a:pt x="782459" y="4619257"/>
                </a:lnTo>
                <a:lnTo>
                  <a:pt x="761594" y="4572309"/>
                </a:lnTo>
                <a:lnTo>
                  <a:pt x="744206" y="4521884"/>
                </a:lnTo>
                <a:lnTo>
                  <a:pt x="728556" y="4471459"/>
                </a:lnTo>
                <a:lnTo>
                  <a:pt x="714646" y="4417556"/>
                </a:lnTo>
                <a:lnTo>
                  <a:pt x="700736" y="4365393"/>
                </a:lnTo>
                <a:lnTo>
                  <a:pt x="685087" y="4313229"/>
                </a:lnTo>
                <a:lnTo>
                  <a:pt x="667699" y="4262803"/>
                </a:lnTo>
                <a:lnTo>
                  <a:pt x="646833" y="4215856"/>
                </a:lnTo>
                <a:lnTo>
                  <a:pt x="622490" y="4172386"/>
                </a:lnTo>
                <a:lnTo>
                  <a:pt x="591191" y="4134132"/>
                </a:lnTo>
                <a:lnTo>
                  <a:pt x="556416" y="4094140"/>
                </a:lnTo>
                <a:lnTo>
                  <a:pt x="516423" y="4059364"/>
                </a:lnTo>
                <a:lnTo>
                  <a:pt x="472953" y="4026327"/>
                </a:lnTo>
                <a:lnTo>
                  <a:pt x="429483" y="3993290"/>
                </a:lnTo>
                <a:lnTo>
                  <a:pt x="386013" y="3960253"/>
                </a:lnTo>
                <a:lnTo>
                  <a:pt x="344282" y="3927215"/>
                </a:lnTo>
                <a:lnTo>
                  <a:pt x="304290" y="3890701"/>
                </a:lnTo>
                <a:lnTo>
                  <a:pt x="269514" y="3854186"/>
                </a:lnTo>
                <a:lnTo>
                  <a:pt x="239954" y="3812455"/>
                </a:lnTo>
                <a:lnTo>
                  <a:pt x="217350" y="3768985"/>
                </a:lnTo>
                <a:lnTo>
                  <a:pt x="201701" y="3716821"/>
                </a:lnTo>
                <a:lnTo>
                  <a:pt x="194745" y="3662918"/>
                </a:lnTo>
                <a:lnTo>
                  <a:pt x="193007" y="3607277"/>
                </a:lnTo>
                <a:lnTo>
                  <a:pt x="198223" y="3548157"/>
                </a:lnTo>
                <a:lnTo>
                  <a:pt x="205178" y="3489038"/>
                </a:lnTo>
                <a:lnTo>
                  <a:pt x="213872" y="3429919"/>
                </a:lnTo>
                <a:lnTo>
                  <a:pt x="220827" y="3370800"/>
                </a:lnTo>
                <a:lnTo>
                  <a:pt x="224305" y="3311681"/>
                </a:lnTo>
                <a:lnTo>
                  <a:pt x="224305" y="3254301"/>
                </a:lnTo>
                <a:lnTo>
                  <a:pt x="217350" y="3200398"/>
                </a:lnTo>
                <a:lnTo>
                  <a:pt x="203439" y="3146495"/>
                </a:lnTo>
                <a:lnTo>
                  <a:pt x="182574" y="3096070"/>
                </a:lnTo>
                <a:lnTo>
                  <a:pt x="156492" y="3043906"/>
                </a:lnTo>
                <a:lnTo>
                  <a:pt x="126932" y="2991742"/>
                </a:lnTo>
                <a:lnTo>
                  <a:pt x="95634" y="2939578"/>
                </a:lnTo>
                <a:lnTo>
                  <a:pt x="66074" y="2889153"/>
                </a:lnTo>
                <a:lnTo>
                  <a:pt x="39992" y="2835250"/>
                </a:lnTo>
                <a:lnTo>
                  <a:pt x="19127" y="2783086"/>
                </a:lnTo>
                <a:lnTo>
                  <a:pt x="5216" y="2729184"/>
                </a:lnTo>
                <a:lnTo>
                  <a:pt x="0" y="2673542"/>
                </a:lnTo>
                <a:lnTo>
                  <a:pt x="5216" y="2617901"/>
                </a:lnTo>
                <a:lnTo>
                  <a:pt x="19127" y="2563998"/>
                </a:lnTo>
                <a:lnTo>
                  <a:pt x="39992" y="2511834"/>
                </a:lnTo>
                <a:lnTo>
                  <a:pt x="66074" y="2457931"/>
                </a:lnTo>
                <a:lnTo>
                  <a:pt x="95634" y="2407506"/>
                </a:lnTo>
                <a:lnTo>
                  <a:pt x="126932" y="2355342"/>
                </a:lnTo>
                <a:lnTo>
                  <a:pt x="156492" y="2303178"/>
                </a:lnTo>
                <a:lnTo>
                  <a:pt x="182574" y="2251015"/>
                </a:lnTo>
                <a:lnTo>
                  <a:pt x="203439" y="2200589"/>
                </a:lnTo>
                <a:lnTo>
                  <a:pt x="217350" y="2146687"/>
                </a:lnTo>
                <a:lnTo>
                  <a:pt x="224305" y="2092784"/>
                </a:lnTo>
                <a:lnTo>
                  <a:pt x="224305" y="2035403"/>
                </a:lnTo>
                <a:lnTo>
                  <a:pt x="220827" y="1976284"/>
                </a:lnTo>
                <a:lnTo>
                  <a:pt x="213872" y="1917165"/>
                </a:lnTo>
                <a:lnTo>
                  <a:pt x="205178" y="1858046"/>
                </a:lnTo>
                <a:lnTo>
                  <a:pt x="198223" y="1798927"/>
                </a:lnTo>
                <a:lnTo>
                  <a:pt x="193007" y="1739808"/>
                </a:lnTo>
                <a:lnTo>
                  <a:pt x="194745" y="1684166"/>
                </a:lnTo>
                <a:lnTo>
                  <a:pt x="201701" y="1630263"/>
                </a:lnTo>
                <a:lnTo>
                  <a:pt x="217350" y="1578100"/>
                </a:lnTo>
                <a:lnTo>
                  <a:pt x="239954" y="1534630"/>
                </a:lnTo>
                <a:lnTo>
                  <a:pt x="269514" y="1492898"/>
                </a:lnTo>
                <a:lnTo>
                  <a:pt x="304290" y="1456384"/>
                </a:lnTo>
                <a:lnTo>
                  <a:pt x="344282" y="1419869"/>
                </a:lnTo>
                <a:lnTo>
                  <a:pt x="386013" y="1386832"/>
                </a:lnTo>
                <a:lnTo>
                  <a:pt x="429483" y="1353795"/>
                </a:lnTo>
                <a:lnTo>
                  <a:pt x="472953" y="1320757"/>
                </a:lnTo>
                <a:lnTo>
                  <a:pt x="516423" y="1287720"/>
                </a:lnTo>
                <a:lnTo>
                  <a:pt x="556416" y="1252944"/>
                </a:lnTo>
                <a:lnTo>
                  <a:pt x="591191" y="1212952"/>
                </a:lnTo>
                <a:lnTo>
                  <a:pt x="622490" y="1174698"/>
                </a:lnTo>
                <a:lnTo>
                  <a:pt x="646833" y="1131229"/>
                </a:lnTo>
                <a:lnTo>
                  <a:pt x="667699" y="1084281"/>
                </a:lnTo>
                <a:lnTo>
                  <a:pt x="685087" y="1033856"/>
                </a:lnTo>
                <a:lnTo>
                  <a:pt x="700736" y="981692"/>
                </a:lnTo>
                <a:lnTo>
                  <a:pt x="714646" y="929528"/>
                </a:lnTo>
                <a:lnTo>
                  <a:pt x="728556" y="875625"/>
                </a:lnTo>
                <a:lnTo>
                  <a:pt x="744206" y="825200"/>
                </a:lnTo>
                <a:lnTo>
                  <a:pt x="761594" y="774775"/>
                </a:lnTo>
                <a:lnTo>
                  <a:pt x="782459" y="727827"/>
                </a:lnTo>
                <a:lnTo>
                  <a:pt x="808541" y="686096"/>
                </a:lnTo>
                <a:lnTo>
                  <a:pt x="839840" y="647843"/>
                </a:lnTo>
                <a:lnTo>
                  <a:pt x="878093" y="616544"/>
                </a:lnTo>
                <a:lnTo>
                  <a:pt x="919824" y="590462"/>
                </a:lnTo>
                <a:lnTo>
                  <a:pt x="966772" y="569597"/>
                </a:lnTo>
                <a:lnTo>
                  <a:pt x="1017197" y="552209"/>
                </a:lnTo>
                <a:lnTo>
                  <a:pt x="1067622" y="536560"/>
                </a:lnTo>
                <a:lnTo>
                  <a:pt x="1121525" y="522649"/>
                </a:lnTo>
                <a:lnTo>
                  <a:pt x="1173689" y="508739"/>
                </a:lnTo>
                <a:lnTo>
                  <a:pt x="1225853" y="493090"/>
                </a:lnTo>
                <a:lnTo>
                  <a:pt x="1276278" y="475702"/>
                </a:lnTo>
                <a:lnTo>
                  <a:pt x="1323226" y="454836"/>
                </a:lnTo>
                <a:lnTo>
                  <a:pt x="1366696" y="430493"/>
                </a:lnTo>
                <a:lnTo>
                  <a:pt x="1404949" y="399195"/>
                </a:lnTo>
                <a:lnTo>
                  <a:pt x="1444942" y="364419"/>
                </a:lnTo>
                <a:lnTo>
                  <a:pt x="1479717" y="324426"/>
                </a:lnTo>
                <a:lnTo>
                  <a:pt x="1512755" y="282695"/>
                </a:lnTo>
                <a:lnTo>
                  <a:pt x="1545792" y="239225"/>
                </a:lnTo>
                <a:lnTo>
                  <a:pt x="1578829" y="195755"/>
                </a:lnTo>
                <a:lnTo>
                  <a:pt x="1611866" y="154024"/>
                </a:lnTo>
                <a:lnTo>
                  <a:pt x="1648381" y="114032"/>
                </a:lnTo>
                <a:lnTo>
                  <a:pt x="1684896" y="79256"/>
                </a:lnTo>
                <a:lnTo>
                  <a:pt x="1726627" y="49696"/>
                </a:lnTo>
                <a:lnTo>
                  <a:pt x="1770097" y="27092"/>
                </a:lnTo>
                <a:lnTo>
                  <a:pt x="1822261" y="11443"/>
                </a:lnTo>
                <a:lnTo>
                  <a:pt x="1876163" y="4487"/>
                </a:lnTo>
                <a:lnTo>
                  <a:pt x="1931805" y="2749"/>
                </a:lnTo>
                <a:lnTo>
                  <a:pt x="1990924" y="7965"/>
                </a:lnTo>
                <a:lnTo>
                  <a:pt x="2050043" y="14920"/>
                </a:lnTo>
                <a:lnTo>
                  <a:pt x="2109162" y="23614"/>
                </a:lnTo>
                <a:lnTo>
                  <a:pt x="2168282" y="30569"/>
                </a:lnTo>
                <a:lnTo>
                  <a:pt x="2227401" y="34047"/>
                </a:lnTo>
                <a:lnTo>
                  <a:pt x="2284781" y="34047"/>
                </a:lnTo>
                <a:lnTo>
                  <a:pt x="2338684" y="27092"/>
                </a:lnTo>
                <a:lnTo>
                  <a:pt x="2392586" y="13181"/>
                </a:lnTo>
                <a:close/>
              </a:path>
            </a:pathLst>
          </a:custGeom>
          <a:solidFill>
            <a:schemeClr val="bg1">
              <a:alpha val="40000"/>
            </a:schemeClr>
          </a:solidFill>
          <a:ln w="0">
            <a:noFill/>
            <a:prstDash val="solid"/>
            <a:round/>
            <a:headEnd/>
            <a:tailEnd/>
          </a:ln>
        </p:spPr>
      </p:sp>
      <p:sp>
        <p:nvSpPr>
          <p:cNvPr id="112" name="Freeform: Shape 111">
            <a:extLst>
              <a:ext uri="{FF2B5EF4-FFF2-40B4-BE49-F238E27FC236}">
                <a16:creationId xmlns:a16="http://schemas.microsoft.com/office/drawing/2014/main" id="{32C3FE3A-8087-4BDC-BF2B-462E8D8F6F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766456" y="591688"/>
            <a:ext cx="2425541" cy="5347085"/>
          </a:xfrm>
          <a:custGeom>
            <a:avLst/>
            <a:gdLst>
              <a:gd name="connsiteX0" fmla="*/ 2425541 w 2425541"/>
              <a:gd name="connsiteY0" fmla="*/ 0 h 5347085"/>
              <a:gd name="connsiteX1" fmla="*/ 2425541 w 2425541"/>
              <a:gd name="connsiteY1" fmla="*/ 5347085 h 5347085"/>
              <a:gd name="connsiteX2" fmla="*/ 2392586 w 2425541"/>
              <a:gd name="connsiteY2" fmla="*/ 5333903 h 5347085"/>
              <a:gd name="connsiteX3" fmla="*/ 2338684 w 2425541"/>
              <a:gd name="connsiteY3" fmla="*/ 5319993 h 5347085"/>
              <a:gd name="connsiteX4" fmla="*/ 2284781 w 2425541"/>
              <a:gd name="connsiteY4" fmla="*/ 5313037 h 5347085"/>
              <a:gd name="connsiteX5" fmla="*/ 2227401 w 2425541"/>
              <a:gd name="connsiteY5" fmla="*/ 5313037 h 5347085"/>
              <a:gd name="connsiteX6" fmla="*/ 2168282 w 2425541"/>
              <a:gd name="connsiteY6" fmla="*/ 5316515 h 5347085"/>
              <a:gd name="connsiteX7" fmla="*/ 2109162 w 2425541"/>
              <a:gd name="connsiteY7" fmla="*/ 5323470 h 5347085"/>
              <a:gd name="connsiteX8" fmla="*/ 2050043 w 2425541"/>
              <a:gd name="connsiteY8" fmla="*/ 5332164 h 5347085"/>
              <a:gd name="connsiteX9" fmla="*/ 1990924 w 2425541"/>
              <a:gd name="connsiteY9" fmla="*/ 5339119 h 5347085"/>
              <a:gd name="connsiteX10" fmla="*/ 1931805 w 2425541"/>
              <a:gd name="connsiteY10" fmla="*/ 5344336 h 5347085"/>
              <a:gd name="connsiteX11" fmla="*/ 1876163 w 2425541"/>
              <a:gd name="connsiteY11" fmla="*/ 5342597 h 5347085"/>
              <a:gd name="connsiteX12" fmla="*/ 1822261 w 2425541"/>
              <a:gd name="connsiteY12" fmla="*/ 5335642 h 5347085"/>
              <a:gd name="connsiteX13" fmla="*/ 1770097 w 2425541"/>
              <a:gd name="connsiteY13" fmla="*/ 5319993 h 5347085"/>
              <a:gd name="connsiteX14" fmla="*/ 1726627 w 2425541"/>
              <a:gd name="connsiteY14" fmla="*/ 5297388 h 5347085"/>
              <a:gd name="connsiteX15" fmla="*/ 1684896 w 2425541"/>
              <a:gd name="connsiteY15" fmla="*/ 5267829 h 5347085"/>
              <a:gd name="connsiteX16" fmla="*/ 1648381 w 2425541"/>
              <a:gd name="connsiteY16" fmla="*/ 5233053 h 5347085"/>
              <a:gd name="connsiteX17" fmla="*/ 1611866 w 2425541"/>
              <a:gd name="connsiteY17" fmla="*/ 5193060 h 5347085"/>
              <a:gd name="connsiteX18" fmla="*/ 1578829 w 2425541"/>
              <a:gd name="connsiteY18" fmla="*/ 5151329 h 5347085"/>
              <a:gd name="connsiteX19" fmla="*/ 1545792 w 2425541"/>
              <a:gd name="connsiteY19" fmla="*/ 5107859 h 5347085"/>
              <a:gd name="connsiteX20" fmla="*/ 1512755 w 2425541"/>
              <a:gd name="connsiteY20" fmla="*/ 5064389 h 5347085"/>
              <a:gd name="connsiteX21" fmla="*/ 1479717 w 2425541"/>
              <a:gd name="connsiteY21" fmla="*/ 5022658 h 5347085"/>
              <a:gd name="connsiteX22" fmla="*/ 1444942 w 2425541"/>
              <a:gd name="connsiteY22" fmla="*/ 4982666 h 5347085"/>
              <a:gd name="connsiteX23" fmla="*/ 1404949 w 2425541"/>
              <a:gd name="connsiteY23" fmla="*/ 4947890 h 5347085"/>
              <a:gd name="connsiteX24" fmla="*/ 1366696 w 2425541"/>
              <a:gd name="connsiteY24" fmla="*/ 4916591 h 5347085"/>
              <a:gd name="connsiteX25" fmla="*/ 1323226 w 2425541"/>
              <a:gd name="connsiteY25" fmla="*/ 4892248 h 5347085"/>
              <a:gd name="connsiteX26" fmla="*/ 1276278 w 2425541"/>
              <a:gd name="connsiteY26" fmla="*/ 4871383 h 5347085"/>
              <a:gd name="connsiteX27" fmla="*/ 1225853 w 2425541"/>
              <a:gd name="connsiteY27" fmla="*/ 4853995 h 5347085"/>
              <a:gd name="connsiteX28" fmla="*/ 1173689 w 2425541"/>
              <a:gd name="connsiteY28" fmla="*/ 4838346 h 5347085"/>
              <a:gd name="connsiteX29" fmla="*/ 1121525 w 2425541"/>
              <a:gd name="connsiteY29" fmla="*/ 4824435 h 5347085"/>
              <a:gd name="connsiteX30" fmla="*/ 1067622 w 2425541"/>
              <a:gd name="connsiteY30" fmla="*/ 4810525 h 5347085"/>
              <a:gd name="connsiteX31" fmla="*/ 1017197 w 2425541"/>
              <a:gd name="connsiteY31" fmla="*/ 4794876 h 5347085"/>
              <a:gd name="connsiteX32" fmla="*/ 966772 w 2425541"/>
              <a:gd name="connsiteY32" fmla="*/ 4777488 h 5347085"/>
              <a:gd name="connsiteX33" fmla="*/ 919824 w 2425541"/>
              <a:gd name="connsiteY33" fmla="*/ 4756622 h 5347085"/>
              <a:gd name="connsiteX34" fmla="*/ 878093 w 2425541"/>
              <a:gd name="connsiteY34" fmla="*/ 4730540 h 5347085"/>
              <a:gd name="connsiteX35" fmla="*/ 839840 w 2425541"/>
              <a:gd name="connsiteY35" fmla="*/ 4699242 h 5347085"/>
              <a:gd name="connsiteX36" fmla="*/ 808541 w 2425541"/>
              <a:gd name="connsiteY36" fmla="*/ 4660988 h 5347085"/>
              <a:gd name="connsiteX37" fmla="*/ 782459 w 2425541"/>
              <a:gd name="connsiteY37" fmla="*/ 4619257 h 5347085"/>
              <a:gd name="connsiteX38" fmla="*/ 761594 w 2425541"/>
              <a:gd name="connsiteY38" fmla="*/ 4572309 h 5347085"/>
              <a:gd name="connsiteX39" fmla="*/ 744206 w 2425541"/>
              <a:gd name="connsiteY39" fmla="*/ 4521884 h 5347085"/>
              <a:gd name="connsiteX40" fmla="*/ 728556 w 2425541"/>
              <a:gd name="connsiteY40" fmla="*/ 4471459 h 5347085"/>
              <a:gd name="connsiteX41" fmla="*/ 714646 w 2425541"/>
              <a:gd name="connsiteY41" fmla="*/ 4417556 h 5347085"/>
              <a:gd name="connsiteX42" fmla="*/ 700736 w 2425541"/>
              <a:gd name="connsiteY42" fmla="*/ 4365393 h 5347085"/>
              <a:gd name="connsiteX43" fmla="*/ 685087 w 2425541"/>
              <a:gd name="connsiteY43" fmla="*/ 4313229 h 5347085"/>
              <a:gd name="connsiteX44" fmla="*/ 667699 w 2425541"/>
              <a:gd name="connsiteY44" fmla="*/ 4262803 h 5347085"/>
              <a:gd name="connsiteX45" fmla="*/ 646833 w 2425541"/>
              <a:gd name="connsiteY45" fmla="*/ 4215856 h 5347085"/>
              <a:gd name="connsiteX46" fmla="*/ 622490 w 2425541"/>
              <a:gd name="connsiteY46" fmla="*/ 4172386 h 5347085"/>
              <a:gd name="connsiteX47" fmla="*/ 591191 w 2425541"/>
              <a:gd name="connsiteY47" fmla="*/ 4134132 h 5347085"/>
              <a:gd name="connsiteX48" fmla="*/ 556416 w 2425541"/>
              <a:gd name="connsiteY48" fmla="*/ 4094140 h 5347085"/>
              <a:gd name="connsiteX49" fmla="*/ 516423 w 2425541"/>
              <a:gd name="connsiteY49" fmla="*/ 4059364 h 5347085"/>
              <a:gd name="connsiteX50" fmla="*/ 472953 w 2425541"/>
              <a:gd name="connsiteY50" fmla="*/ 4026327 h 5347085"/>
              <a:gd name="connsiteX51" fmla="*/ 429483 w 2425541"/>
              <a:gd name="connsiteY51" fmla="*/ 3993290 h 5347085"/>
              <a:gd name="connsiteX52" fmla="*/ 386013 w 2425541"/>
              <a:gd name="connsiteY52" fmla="*/ 3960253 h 5347085"/>
              <a:gd name="connsiteX53" fmla="*/ 344282 w 2425541"/>
              <a:gd name="connsiteY53" fmla="*/ 3927215 h 5347085"/>
              <a:gd name="connsiteX54" fmla="*/ 304290 w 2425541"/>
              <a:gd name="connsiteY54" fmla="*/ 3890701 h 5347085"/>
              <a:gd name="connsiteX55" fmla="*/ 269514 w 2425541"/>
              <a:gd name="connsiteY55" fmla="*/ 3854186 h 5347085"/>
              <a:gd name="connsiteX56" fmla="*/ 239954 w 2425541"/>
              <a:gd name="connsiteY56" fmla="*/ 3812455 h 5347085"/>
              <a:gd name="connsiteX57" fmla="*/ 217350 w 2425541"/>
              <a:gd name="connsiteY57" fmla="*/ 3768985 h 5347085"/>
              <a:gd name="connsiteX58" fmla="*/ 201701 w 2425541"/>
              <a:gd name="connsiteY58" fmla="*/ 3716821 h 5347085"/>
              <a:gd name="connsiteX59" fmla="*/ 194745 w 2425541"/>
              <a:gd name="connsiteY59" fmla="*/ 3662918 h 5347085"/>
              <a:gd name="connsiteX60" fmla="*/ 193007 w 2425541"/>
              <a:gd name="connsiteY60" fmla="*/ 3607277 h 5347085"/>
              <a:gd name="connsiteX61" fmla="*/ 198223 w 2425541"/>
              <a:gd name="connsiteY61" fmla="*/ 3548157 h 5347085"/>
              <a:gd name="connsiteX62" fmla="*/ 205178 w 2425541"/>
              <a:gd name="connsiteY62" fmla="*/ 3489038 h 5347085"/>
              <a:gd name="connsiteX63" fmla="*/ 213872 w 2425541"/>
              <a:gd name="connsiteY63" fmla="*/ 3429919 h 5347085"/>
              <a:gd name="connsiteX64" fmla="*/ 220827 w 2425541"/>
              <a:gd name="connsiteY64" fmla="*/ 3370800 h 5347085"/>
              <a:gd name="connsiteX65" fmla="*/ 224305 w 2425541"/>
              <a:gd name="connsiteY65" fmla="*/ 3311681 h 5347085"/>
              <a:gd name="connsiteX66" fmla="*/ 224305 w 2425541"/>
              <a:gd name="connsiteY66" fmla="*/ 3254301 h 5347085"/>
              <a:gd name="connsiteX67" fmla="*/ 217350 w 2425541"/>
              <a:gd name="connsiteY67" fmla="*/ 3200398 h 5347085"/>
              <a:gd name="connsiteX68" fmla="*/ 203439 w 2425541"/>
              <a:gd name="connsiteY68" fmla="*/ 3146495 h 5347085"/>
              <a:gd name="connsiteX69" fmla="*/ 182574 w 2425541"/>
              <a:gd name="connsiteY69" fmla="*/ 3096070 h 5347085"/>
              <a:gd name="connsiteX70" fmla="*/ 156492 w 2425541"/>
              <a:gd name="connsiteY70" fmla="*/ 3043906 h 5347085"/>
              <a:gd name="connsiteX71" fmla="*/ 126932 w 2425541"/>
              <a:gd name="connsiteY71" fmla="*/ 2991742 h 5347085"/>
              <a:gd name="connsiteX72" fmla="*/ 95634 w 2425541"/>
              <a:gd name="connsiteY72" fmla="*/ 2939578 h 5347085"/>
              <a:gd name="connsiteX73" fmla="*/ 66074 w 2425541"/>
              <a:gd name="connsiteY73" fmla="*/ 2889153 h 5347085"/>
              <a:gd name="connsiteX74" fmla="*/ 39992 w 2425541"/>
              <a:gd name="connsiteY74" fmla="*/ 2835250 h 5347085"/>
              <a:gd name="connsiteX75" fmla="*/ 19127 w 2425541"/>
              <a:gd name="connsiteY75" fmla="*/ 2783086 h 5347085"/>
              <a:gd name="connsiteX76" fmla="*/ 5216 w 2425541"/>
              <a:gd name="connsiteY76" fmla="*/ 2729184 h 5347085"/>
              <a:gd name="connsiteX77" fmla="*/ 0 w 2425541"/>
              <a:gd name="connsiteY77" fmla="*/ 2673542 h 5347085"/>
              <a:gd name="connsiteX78" fmla="*/ 5216 w 2425541"/>
              <a:gd name="connsiteY78" fmla="*/ 2617901 h 5347085"/>
              <a:gd name="connsiteX79" fmla="*/ 19127 w 2425541"/>
              <a:gd name="connsiteY79" fmla="*/ 2563998 h 5347085"/>
              <a:gd name="connsiteX80" fmla="*/ 39992 w 2425541"/>
              <a:gd name="connsiteY80" fmla="*/ 2511834 h 5347085"/>
              <a:gd name="connsiteX81" fmla="*/ 66074 w 2425541"/>
              <a:gd name="connsiteY81" fmla="*/ 2457931 h 5347085"/>
              <a:gd name="connsiteX82" fmla="*/ 95634 w 2425541"/>
              <a:gd name="connsiteY82" fmla="*/ 2407506 h 5347085"/>
              <a:gd name="connsiteX83" fmla="*/ 126932 w 2425541"/>
              <a:gd name="connsiteY83" fmla="*/ 2355342 h 5347085"/>
              <a:gd name="connsiteX84" fmla="*/ 156492 w 2425541"/>
              <a:gd name="connsiteY84" fmla="*/ 2303178 h 5347085"/>
              <a:gd name="connsiteX85" fmla="*/ 182574 w 2425541"/>
              <a:gd name="connsiteY85" fmla="*/ 2251015 h 5347085"/>
              <a:gd name="connsiteX86" fmla="*/ 203439 w 2425541"/>
              <a:gd name="connsiteY86" fmla="*/ 2200589 h 5347085"/>
              <a:gd name="connsiteX87" fmla="*/ 217350 w 2425541"/>
              <a:gd name="connsiteY87" fmla="*/ 2146687 h 5347085"/>
              <a:gd name="connsiteX88" fmla="*/ 224305 w 2425541"/>
              <a:gd name="connsiteY88" fmla="*/ 2092784 h 5347085"/>
              <a:gd name="connsiteX89" fmla="*/ 224305 w 2425541"/>
              <a:gd name="connsiteY89" fmla="*/ 2035403 h 5347085"/>
              <a:gd name="connsiteX90" fmla="*/ 220827 w 2425541"/>
              <a:gd name="connsiteY90" fmla="*/ 1976284 h 5347085"/>
              <a:gd name="connsiteX91" fmla="*/ 213872 w 2425541"/>
              <a:gd name="connsiteY91" fmla="*/ 1917165 h 5347085"/>
              <a:gd name="connsiteX92" fmla="*/ 205178 w 2425541"/>
              <a:gd name="connsiteY92" fmla="*/ 1858046 h 5347085"/>
              <a:gd name="connsiteX93" fmla="*/ 198223 w 2425541"/>
              <a:gd name="connsiteY93" fmla="*/ 1798927 h 5347085"/>
              <a:gd name="connsiteX94" fmla="*/ 193007 w 2425541"/>
              <a:gd name="connsiteY94" fmla="*/ 1739808 h 5347085"/>
              <a:gd name="connsiteX95" fmla="*/ 194745 w 2425541"/>
              <a:gd name="connsiteY95" fmla="*/ 1684166 h 5347085"/>
              <a:gd name="connsiteX96" fmla="*/ 201701 w 2425541"/>
              <a:gd name="connsiteY96" fmla="*/ 1630263 h 5347085"/>
              <a:gd name="connsiteX97" fmla="*/ 217350 w 2425541"/>
              <a:gd name="connsiteY97" fmla="*/ 1578100 h 5347085"/>
              <a:gd name="connsiteX98" fmla="*/ 239954 w 2425541"/>
              <a:gd name="connsiteY98" fmla="*/ 1534630 h 5347085"/>
              <a:gd name="connsiteX99" fmla="*/ 269514 w 2425541"/>
              <a:gd name="connsiteY99" fmla="*/ 1492898 h 5347085"/>
              <a:gd name="connsiteX100" fmla="*/ 304290 w 2425541"/>
              <a:gd name="connsiteY100" fmla="*/ 1456384 h 5347085"/>
              <a:gd name="connsiteX101" fmla="*/ 344282 w 2425541"/>
              <a:gd name="connsiteY101" fmla="*/ 1419869 h 5347085"/>
              <a:gd name="connsiteX102" fmla="*/ 386013 w 2425541"/>
              <a:gd name="connsiteY102" fmla="*/ 1386832 h 5347085"/>
              <a:gd name="connsiteX103" fmla="*/ 429483 w 2425541"/>
              <a:gd name="connsiteY103" fmla="*/ 1353795 h 5347085"/>
              <a:gd name="connsiteX104" fmla="*/ 472953 w 2425541"/>
              <a:gd name="connsiteY104" fmla="*/ 1320757 h 5347085"/>
              <a:gd name="connsiteX105" fmla="*/ 516423 w 2425541"/>
              <a:gd name="connsiteY105" fmla="*/ 1287720 h 5347085"/>
              <a:gd name="connsiteX106" fmla="*/ 556416 w 2425541"/>
              <a:gd name="connsiteY106" fmla="*/ 1252944 h 5347085"/>
              <a:gd name="connsiteX107" fmla="*/ 591191 w 2425541"/>
              <a:gd name="connsiteY107" fmla="*/ 1212952 h 5347085"/>
              <a:gd name="connsiteX108" fmla="*/ 622490 w 2425541"/>
              <a:gd name="connsiteY108" fmla="*/ 1174698 h 5347085"/>
              <a:gd name="connsiteX109" fmla="*/ 646833 w 2425541"/>
              <a:gd name="connsiteY109" fmla="*/ 1131229 h 5347085"/>
              <a:gd name="connsiteX110" fmla="*/ 667699 w 2425541"/>
              <a:gd name="connsiteY110" fmla="*/ 1084281 h 5347085"/>
              <a:gd name="connsiteX111" fmla="*/ 685087 w 2425541"/>
              <a:gd name="connsiteY111" fmla="*/ 1033856 h 5347085"/>
              <a:gd name="connsiteX112" fmla="*/ 700736 w 2425541"/>
              <a:gd name="connsiteY112" fmla="*/ 981692 h 5347085"/>
              <a:gd name="connsiteX113" fmla="*/ 714646 w 2425541"/>
              <a:gd name="connsiteY113" fmla="*/ 929528 h 5347085"/>
              <a:gd name="connsiteX114" fmla="*/ 728556 w 2425541"/>
              <a:gd name="connsiteY114" fmla="*/ 875625 h 5347085"/>
              <a:gd name="connsiteX115" fmla="*/ 744206 w 2425541"/>
              <a:gd name="connsiteY115" fmla="*/ 825200 h 5347085"/>
              <a:gd name="connsiteX116" fmla="*/ 761594 w 2425541"/>
              <a:gd name="connsiteY116" fmla="*/ 774775 h 5347085"/>
              <a:gd name="connsiteX117" fmla="*/ 782459 w 2425541"/>
              <a:gd name="connsiteY117" fmla="*/ 727827 h 5347085"/>
              <a:gd name="connsiteX118" fmla="*/ 808541 w 2425541"/>
              <a:gd name="connsiteY118" fmla="*/ 686096 h 5347085"/>
              <a:gd name="connsiteX119" fmla="*/ 839840 w 2425541"/>
              <a:gd name="connsiteY119" fmla="*/ 647843 h 5347085"/>
              <a:gd name="connsiteX120" fmla="*/ 878093 w 2425541"/>
              <a:gd name="connsiteY120" fmla="*/ 616544 h 5347085"/>
              <a:gd name="connsiteX121" fmla="*/ 919824 w 2425541"/>
              <a:gd name="connsiteY121" fmla="*/ 590462 h 5347085"/>
              <a:gd name="connsiteX122" fmla="*/ 966772 w 2425541"/>
              <a:gd name="connsiteY122" fmla="*/ 569597 h 5347085"/>
              <a:gd name="connsiteX123" fmla="*/ 1017197 w 2425541"/>
              <a:gd name="connsiteY123" fmla="*/ 552209 h 5347085"/>
              <a:gd name="connsiteX124" fmla="*/ 1067622 w 2425541"/>
              <a:gd name="connsiteY124" fmla="*/ 536560 h 5347085"/>
              <a:gd name="connsiteX125" fmla="*/ 1121525 w 2425541"/>
              <a:gd name="connsiteY125" fmla="*/ 522649 h 5347085"/>
              <a:gd name="connsiteX126" fmla="*/ 1173689 w 2425541"/>
              <a:gd name="connsiteY126" fmla="*/ 508739 h 5347085"/>
              <a:gd name="connsiteX127" fmla="*/ 1225853 w 2425541"/>
              <a:gd name="connsiteY127" fmla="*/ 493090 h 5347085"/>
              <a:gd name="connsiteX128" fmla="*/ 1276278 w 2425541"/>
              <a:gd name="connsiteY128" fmla="*/ 475702 h 5347085"/>
              <a:gd name="connsiteX129" fmla="*/ 1323226 w 2425541"/>
              <a:gd name="connsiteY129" fmla="*/ 454836 h 5347085"/>
              <a:gd name="connsiteX130" fmla="*/ 1366696 w 2425541"/>
              <a:gd name="connsiteY130" fmla="*/ 430493 h 5347085"/>
              <a:gd name="connsiteX131" fmla="*/ 1404949 w 2425541"/>
              <a:gd name="connsiteY131" fmla="*/ 399195 h 5347085"/>
              <a:gd name="connsiteX132" fmla="*/ 1444942 w 2425541"/>
              <a:gd name="connsiteY132" fmla="*/ 364419 h 5347085"/>
              <a:gd name="connsiteX133" fmla="*/ 1479717 w 2425541"/>
              <a:gd name="connsiteY133" fmla="*/ 324426 h 5347085"/>
              <a:gd name="connsiteX134" fmla="*/ 1512755 w 2425541"/>
              <a:gd name="connsiteY134" fmla="*/ 282695 h 5347085"/>
              <a:gd name="connsiteX135" fmla="*/ 1545792 w 2425541"/>
              <a:gd name="connsiteY135" fmla="*/ 239225 h 5347085"/>
              <a:gd name="connsiteX136" fmla="*/ 1578829 w 2425541"/>
              <a:gd name="connsiteY136" fmla="*/ 195755 h 5347085"/>
              <a:gd name="connsiteX137" fmla="*/ 1611866 w 2425541"/>
              <a:gd name="connsiteY137" fmla="*/ 154024 h 5347085"/>
              <a:gd name="connsiteX138" fmla="*/ 1648381 w 2425541"/>
              <a:gd name="connsiteY138" fmla="*/ 114032 h 5347085"/>
              <a:gd name="connsiteX139" fmla="*/ 1684896 w 2425541"/>
              <a:gd name="connsiteY139" fmla="*/ 79256 h 5347085"/>
              <a:gd name="connsiteX140" fmla="*/ 1726627 w 2425541"/>
              <a:gd name="connsiteY140" fmla="*/ 49696 h 5347085"/>
              <a:gd name="connsiteX141" fmla="*/ 1770097 w 2425541"/>
              <a:gd name="connsiteY141" fmla="*/ 27092 h 5347085"/>
              <a:gd name="connsiteX142" fmla="*/ 1822261 w 2425541"/>
              <a:gd name="connsiteY142" fmla="*/ 11443 h 5347085"/>
              <a:gd name="connsiteX143" fmla="*/ 1876163 w 2425541"/>
              <a:gd name="connsiteY143" fmla="*/ 4487 h 5347085"/>
              <a:gd name="connsiteX144" fmla="*/ 1931805 w 2425541"/>
              <a:gd name="connsiteY144" fmla="*/ 2749 h 5347085"/>
              <a:gd name="connsiteX145" fmla="*/ 1990924 w 2425541"/>
              <a:gd name="connsiteY145" fmla="*/ 7965 h 5347085"/>
              <a:gd name="connsiteX146" fmla="*/ 2050043 w 2425541"/>
              <a:gd name="connsiteY146" fmla="*/ 14920 h 5347085"/>
              <a:gd name="connsiteX147" fmla="*/ 2109162 w 2425541"/>
              <a:gd name="connsiteY147" fmla="*/ 23614 h 5347085"/>
              <a:gd name="connsiteX148" fmla="*/ 2168282 w 2425541"/>
              <a:gd name="connsiteY148" fmla="*/ 30569 h 5347085"/>
              <a:gd name="connsiteX149" fmla="*/ 2227401 w 2425541"/>
              <a:gd name="connsiteY149" fmla="*/ 34047 h 5347085"/>
              <a:gd name="connsiteX150" fmla="*/ 2284781 w 2425541"/>
              <a:gd name="connsiteY150" fmla="*/ 34047 h 5347085"/>
              <a:gd name="connsiteX151" fmla="*/ 2338684 w 2425541"/>
              <a:gd name="connsiteY151" fmla="*/ 27092 h 5347085"/>
              <a:gd name="connsiteX152" fmla="*/ 2392586 w 2425541"/>
              <a:gd name="connsiteY152" fmla="*/ 13181 h 5347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Lst>
            <a:rect l="l" t="t" r="r" b="b"/>
            <a:pathLst>
              <a:path w="2425541" h="5347085">
                <a:moveTo>
                  <a:pt x="2425541" y="0"/>
                </a:moveTo>
                <a:lnTo>
                  <a:pt x="2425541" y="5347085"/>
                </a:lnTo>
                <a:lnTo>
                  <a:pt x="2392586" y="5333903"/>
                </a:lnTo>
                <a:lnTo>
                  <a:pt x="2338684" y="5319993"/>
                </a:lnTo>
                <a:lnTo>
                  <a:pt x="2284781" y="5313037"/>
                </a:lnTo>
                <a:lnTo>
                  <a:pt x="2227401" y="5313037"/>
                </a:lnTo>
                <a:lnTo>
                  <a:pt x="2168282" y="5316515"/>
                </a:lnTo>
                <a:lnTo>
                  <a:pt x="2109162" y="5323470"/>
                </a:lnTo>
                <a:lnTo>
                  <a:pt x="2050043" y="5332164"/>
                </a:lnTo>
                <a:lnTo>
                  <a:pt x="1990924" y="5339119"/>
                </a:lnTo>
                <a:lnTo>
                  <a:pt x="1931805" y="5344336"/>
                </a:lnTo>
                <a:lnTo>
                  <a:pt x="1876163" y="5342597"/>
                </a:lnTo>
                <a:lnTo>
                  <a:pt x="1822261" y="5335642"/>
                </a:lnTo>
                <a:lnTo>
                  <a:pt x="1770097" y="5319993"/>
                </a:lnTo>
                <a:lnTo>
                  <a:pt x="1726627" y="5297388"/>
                </a:lnTo>
                <a:lnTo>
                  <a:pt x="1684896" y="5267829"/>
                </a:lnTo>
                <a:lnTo>
                  <a:pt x="1648381" y="5233053"/>
                </a:lnTo>
                <a:lnTo>
                  <a:pt x="1611866" y="5193060"/>
                </a:lnTo>
                <a:lnTo>
                  <a:pt x="1578829" y="5151329"/>
                </a:lnTo>
                <a:lnTo>
                  <a:pt x="1545792" y="5107859"/>
                </a:lnTo>
                <a:lnTo>
                  <a:pt x="1512755" y="5064389"/>
                </a:lnTo>
                <a:lnTo>
                  <a:pt x="1479717" y="5022658"/>
                </a:lnTo>
                <a:lnTo>
                  <a:pt x="1444942" y="4982666"/>
                </a:lnTo>
                <a:lnTo>
                  <a:pt x="1404949" y="4947890"/>
                </a:lnTo>
                <a:lnTo>
                  <a:pt x="1366696" y="4916591"/>
                </a:lnTo>
                <a:lnTo>
                  <a:pt x="1323226" y="4892248"/>
                </a:lnTo>
                <a:lnTo>
                  <a:pt x="1276278" y="4871383"/>
                </a:lnTo>
                <a:lnTo>
                  <a:pt x="1225853" y="4853995"/>
                </a:lnTo>
                <a:lnTo>
                  <a:pt x="1173689" y="4838346"/>
                </a:lnTo>
                <a:lnTo>
                  <a:pt x="1121525" y="4824435"/>
                </a:lnTo>
                <a:lnTo>
                  <a:pt x="1067622" y="4810525"/>
                </a:lnTo>
                <a:lnTo>
                  <a:pt x="1017197" y="4794876"/>
                </a:lnTo>
                <a:lnTo>
                  <a:pt x="966772" y="4777488"/>
                </a:lnTo>
                <a:lnTo>
                  <a:pt x="919824" y="4756622"/>
                </a:lnTo>
                <a:lnTo>
                  <a:pt x="878093" y="4730540"/>
                </a:lnTo>
                <a:lnTo>
                  <a:pt x="839840" y="4699242"/>
                </a:lnTo>
                <a:lnTo>
                  <a:pt x="808541" y="4660988"/>
                </a:lnTo>
                <a:lnTo>
                  <a:pt x="782459" y="4619257"/>
                </a:lnTo>
                <a:lnTo>
                  <a:pt x="761594" y="4572309"/>
                </a:lnTo>
                <a:lnTo>
                  <a:pt x="744206" y="4521884"/>
                </a:lnTo>
                <a:lnTo>
                  <a:pt x="728556" y="4471459"/>
                </a:lnTo>
                <a:lnTo>
                  <a:pt x="714646" y="4417556"/>
                </a:lnTo>
                <a:lnTo>
                  <a:pt x="700736" y="4365393"/>
                </a:lnTo>
                <a:lnTo>
                  <a:pt x="685087" y="4313229"/>
                </a:lnTo>
                <a:lnTo>
                  <a:pt x="667699" y="4262803"/>
                </a:lnTo>
                <a:lnTo>
                  <a:pt x="646833" y="4215856"/>
                </a:lnTo>
                <a:lnTo>
                  <a:pt x="622490" y="4172386"/>
                </a:lnTo>
                <a:lnTo>
                  <a:pt x="591191" y="4134132"/>
                </a:lnTo>
                <a:lnTo>
                  <a:pt x="556416" y="4094140"/>
                </a:lnTo>
                <a:lnTo>
                  <a:pt x="516423" y="4059364"/>
                </a:lnTo>
                <a:lnTo>
                  <a:pt x="472953" y="4026327"/>
                </a:lnTo>
                <a:lnTo>
                  <a:pt x="429483" y="3993290"/>
                </a:lnTo>
                <a:lnTo>
                  <a:pt x="386013" y="3960253"/>
                </a:lnTo>
                <a:lnTo>
                  <a:pt x="344282" y="3927215"/>
                </a:lnTo>
                <a:lnTo>
                  <a:pt x="304290" y="3890701"/>
                </a:lnTo>
                <a:lnTo>
                  <a:pt x="269514" y="3854186"/>
                </a:lnTo>
                <a:lnTo>
                  <a:pt x="239954" y="3812455"/>
                </a:lnTo>
                <a:lnTo>
                  <a:pt x="217350" y="3768985"/>
                </a:lnTo>
                <a:lnTo>
                  <a:pt x="201701" y="3716821"/>
                </a:lnTo>
                <a:lnTo>
                  <a:pt x="194745" y="3662918"/>
                </a:lnTo>
                <a:lnTo>
                  <a:pt x="193007" y="3607277"/>
                </a:lnTo>
                <a:lnTo>
                  <a:pt x="198223" y="3548157"/>
                </a:lnTo>
                <a:lnTo>
                  <a:pt x="205178" y="3489038"/>
                </a:lnTo>
                <a:lnTo>
                  <a:pt x="213872" y="3429919"/>
                </a:lnTo>
                <a:lnTo>
                  <a:pt x="220827" y="3370800"/>
                </a:lnTo>
                <a:lnTo>
                  <a:pt x="224305" y="3311681"/>
                </a:lnTo>
                <a:lnTo>
                  <a:pt x="224305" y="3254301"/>
                </a:lnTo>
                <a:lnTo>
                  <a:pt x="217350" y="3200398"/>
                </a:lnTo>
                <a:lnTo>
                  <a:pt x="203439" y="3146495"/>
                </a:lnTo>
                <a:lnTo>
                  <a:pt x="182574" y="3096070"/>
                </a:lnTo>
                <a:lnTo>
                  <a:pt x="156492" y="3043906"/>
                </a:lnTo>
                <a:lnTo>
                  <a:pt x="126932" y="2991742"/>
                </a:lnTo>
                <a:lnTo>
                  <a:pt x="95634" y="2939578"/>
                </a:lnTo>
                <a:lnTo>
                  <a:pt x="66074" y="2889153"/>
                </a:lnTo>
                <a:lnTo>
                  <a:pt x="39992" y="2835250"/>
                </a:lnTo>
                <a:lnTo>
                  <a:pt x="19127" y="2783086"/>
                </a:lnTo>
                <a:lnTo>
                  <a:pt x="5216" y="2729184"/>
                </a:lnTo>
                <a:lnTo>
                  <a:pt x="0" y="2673542"/>
                </a:lnTo>
                <a:lnTo>
                  <a:pt x="5216" y="2617901"/>
                </a:lnTo>
                <a:lnTo>
                  <a:pt x="19127" y="2563998"/>
                </a:lnTo>
                <a:lnTo>
                  <a:pt x="39992" y="2511834"/>
                </a:lnTo>
                <a:lnTo>
                  <a:pt x="66074" y="2457931"/>
                </a:lnTo>
                <a:lnTo>
                  <a:pt x="95634" y="2407506"/>
                </a:lnTo>
                <a:lnTo>
                  <a:pt x="126932" y="2355342"/>
                </a:lnTo>
                <a:lnTo>
                  <a:pt x="156492" y="2303178"/>
                </a:lnTo>
                <a:lnTo>
                  <a:pt x="182574" y="2251015"/>
                </a:lnTo>
                <a:lnTo>
                  <a:pt x="203439" y="2200589"/>
                </a:lnTo>
                <a:lnTo>
                  <a:pt x="217350" y="2146687"/>
                </a:lnTo>
                <a:lnTo>
                  <a:pt x="224305" y="2092784"/>
                </a:lnTo>
                <a:lnTo>
                  <a:pt x="224305" y="2035403"/>
                </a:lnTo>
                <a:lnTo>
                  <a:pt x="220827" y="1976284"/>
                </a:lnTo>
                <a:lnTo>
                  <a:pt x="213872" y="1917165"/>
                </a:lnTo>
                <a:lnTo>
                  <a:pt x="205178" y="1858046"/>
                </a:lnTo>
                <a:lnTo>
                  <a:pt x="198223" y="1798927"/>
                </a:lnTo>
                <a:lnTo>
                  <a:pt x="193007" y="1739808"/>
                </a:lnTo>
                <a:lnTo>
                  <a:pt x="194745" y="1684166"/>
                </a:lnTo>
                <a:lnTo>
                  <a:pt x="201701" y="1630263"/>
                </a:lnTo>
                <a:lnTo>
                  <a:pt x="217350" y="1578100"/>
                </a:lnTo>
                <a:lnTo>
                  <a:pt x="239954" y="1534630"/>
                </a:lnTo>
                <a:lnTo>
                  <a:pt x="269514" y="1492898"/>
                </a:lnTo>
                <a:lnTo>
                  <a:pt x="304290" y="1456384"/>
                </a:lnTo>
                <a:lnTo>
                  <a:pt x="344282" y="1419869"/>
                </a:lnTo>
                <a:lnTo>
                  <a:pt x="386013" y="1386832"/>
                </a:lnTo>
                <a:lnTo>
                  <a:pt x="429483" y="1353795"/>
                </a:lnTo>
                <a:lnTo>
                  <a:pt x="472953" y="1320757"/>
                </a:lnTo>
                <a:lnTo>
                  <a:pt x="516423" y="1287720"/>
                </a:lnTo>
                <a:lnTo>
                  <a:pt x="556416" y="1252944"/>
                </a:lnTo>
                <a:lnTo>
                  <a:pt x="591191" y="1212952"/>
                </a:lnTo>
                <a:lnTo>
                  <a:pt x="622490" y="1174698"/>
                </a:lnTo>
                <a:lnTo>
                  <a:pt x="646833" y="1131229"/>
                </a:lnTo>
                <a:lnTo>
                  <a:pt x="667699" y="1084281"/>
                </a:lnTo>
                <a:lnTo>
                  <a:pt x="685087" y="1033856"/>
                </a:lnTo>
                <a:lnTo>
                  <a:pt x="700736" y="981692"/>
                </a:lnTo>
                <a:lnTo>
                  <a:pt x="714646" y="929528"/>
                </a:lnTo>
                <a:lnTo>
                  <a:pt x="728556" y="875625"/>
                </a:lnTo>
                <a:lnTo>
                  <a:pt x="744206" y="825200"/>
                </a:lnTo>
                <a:lnTo>
                  <a:pt x="761594" y="774775"/>
                </a:lnTo>
                <a:lnTo>
                  <a:pt x="782459" y="727827"/>
                </a:lnTo>
                <a:lnTo>
                  <a:pt x="808541" y="686096"/>
                </a:lnTo>
                <a:lnTo>
                  <a:pt x="839840" y="647843"/>
                </a:lnTo>
                <a:lnTo>
                  <a:pt x="878093" y="616544"/>
                </a:lnTo>
                <a:lnTo>
                  <a:pt x="919824" y="590462"/>
                </a:lnTo>
                <a:lnTo>
                  <a:pt x="966772" y="569597"/>
                </a:lnTo>
                <a:lnTo>
                  <a:pt x="1017197" y="552209"/>
                </a:lnTo>
                <a:lnTo>
                  <a:pt x="1067622" y="536560"/>
                </a:lnTo>
                <a:lnTo>
                  <a:pt x="1121525" y="522649"/>
                </a:lnTo>
                <a:lnTo>
                  <a:pt x="1173689" y="508739"/>
                </a:lnTo>
                <a:lnTo>
                  <a:pt x="1225853" y="493090"/>
                </a:lnTo>
                <a:lnTo>
                  <a:pt x="1276278" y="475702"/>
                </a:lnTo>
                <a:lnTo>
                  <a:pt x="1323226" y="454836"/>
                </a:lnTo>
                <a:lnTo>
                  <a:pt x="1366696" y="430493"/>
                </a:lnTo>
                <a:lnTo>
                  <a:pt x="1404949" y="399195"/>
                </a:lnTo>
                <a:lnTo>
                  <a:pt x="1444942" y="364419"/>
                </a:lnTo>
                <a:lnTo>
                  <a:pt x="1479717" y="324426"/>
                </a:lnTo>
                <a:lnTo>
                  <a:pt x="1512755" y="282695"/>
                </a:lnTo>
                <a:lnTo>
                  <a:pt x="1545792" y="239225"/>
                </a:lnTo>
                <a:lnTo>
                  <a:pt x="1578829" y="195755"/>
                </a:lnTo>
                <a:lnTo>
                  <a:pt x="1611866" y="154024"/>
                </a:lnTo>
                <a:lnTo>
                  <a:pt x="1648381" y="114032"/>
                </a:lnTo>
                <a:lnTo>
                  <a:pt x="1684896" y="79256"/>
                </a:lnTo>
                <a:lnTo>
                  <a:pt x="1726627" y="49696"/>
                </a:lnTo>
                <a:lnTo>
                  <a:pt x="1770097" y="27092"/>
                </a:lnTo>
                <a:lnTo>
                  <a:pt x="1822261" y="11443"/>
                </a:lnTo>
                <a:lnTo>
                  <a:pt x="1876163" y="4487"/>
                </a:lnTo>
                <a:lnTo>
                  <a:pt x="1931805" y="2749"/>
                </a:lnTo>
                <a:lnTo>
                  <a:pt x="1990924" y="7965"/>
                </a:lnTo>
                <a:lnTo>
                  <a:pt x="2050043" y="14920"/>
                </a:lnTo>
                <a:lnTo>
                  <a:pt x="2109162" y="23614"/>
                </a:lnTo>
                <a:lnTo>
                  <a:pt x="2168282" y="30569"/>
                </a:lnTo>
                <a:lnTo>
                  <a:pt x="2227401" y="34047"/>
                </a:lnTo>
                <a:lnTo>
                  <a:pt x="2284781" y="34047"/>
                </a:lnTo>
                <a:lnTo>
                  <a:pt x="2338684" y="27092"/>
                </a:lnTo>
                <a:lnTo>
                  <a:pt x="2392586" y="13181"/>
                </a:lnTo>
                <a:close/>
              </a:path>
            </a:pathLst>
          </a:custGeom>
          <a:solidFill>
            <a:srgbClr val="FFFFFF">
              <a:alpha val="20000"/>
            </a:srgbClr>
          </a:solidFill>
          <a:ln w="0">
            <a:noFill/>
            <a:prstDash val="solid"/>
            <a:round/>
            <a:headEnd/>
            <a:tailEnd/>
          </a:ln>
        </p:spPr>
      </p:sp>
      <p:sp>
        <p:nvSpPr>
          <p:cNvPr id="2" name="Title 1">
            <a:extLst>
              <a:ext uri="{FF2B5EF4-FFF2-40B4-BE49-F238E27FC236}">
                <a16:creationId xmlns:a16="http://schemas.microsoft.com/office/drawing/2014/main" id="{C612B1E6-3DC3-47ED-B852-B01C723D76ED}"/>
              </a:ext>
            </a:extLst>
          </p:cNvPr>
          <p:cNvSpPr>
            <a:spLocks noGrp="1"/>
          </p:cNvSpPr>
          <p:nvPr>
            <p:ph type="title"/>
          </p:nvPr>
        </p:nvSpPr>
        <p:spPr>
          <a:xfrm>
            <a:off x="761996" y="662400"/>
            <a:ext cx="9004460" cy="1113295"/>
          </a:xfrm>
        </p:spPr>
        <p:txBody>
          <a:bodyPr anchor="t">
            <a:normAutofit/>
          </a:bodyPr>
          <a:lstStyle/>
          <a:p>
            <a:r>
              <a:rPr lang="en-US" sz="3700"/>
              <a:t>3. Assessing and responding to employee leave requests</a:t>
            </a:r>
          </a:p>
        </p:txBody>
      </p:sp>
      <p:sp>
        <p:nvSpPr>
          <p:cNvPr id="3" name="Content Placeholder 2">
            <a:extLst>
              <a:ext uri="{FF2B5EF4-FFF2-40B4-BE49-F238E27FC236}">
                <a16:creationId xmlns:a16="http://schemas.microsoft.com/office/drawing/2014/main" id="{61CBA8E9-A564-4EE8-9EB2-85A2B42BF67C}"/>
              </a:ext>
            </a:extLst>
          </p:cNvPr>
          <p:cNvSpPr>
            <a:spLocks noGrp="1"/>
          </p:cNvSpPr>
          <p:nvPr>
            <p:ph idx="1"/>
          </p:nvPr>
        </p:nvSpPr>
        <p:spPr>
          <a:xfrm>
            <a:off x="761996" y="2286000"/>
            <a:ext cx="7711200" cy="3843029"/>
          </a:xfrm>
        </p:spPr>
        <p:txBody>
          <a:bodyPr>
            <a:normAutofit/>
          </a:bodyPr>
          <a:lstStyle/>
          <a:p>
            <a:pPr marL="0" indent="0">
              <a:buNone/>
            </a:pPr>
            <a:r>
              <a:rPr lang="en-US" sz="1900" dirty="0">
                <a:solidFill>
                  <a:schemeClr val="tx1">
                    <a:alpha val="60000"/>
                  </a:schemeClr>
                </a:solidFill>
              </a:rPr>
              <a:t>Intermittent FMLA scenario: </a:t>
            </a:r>
          </a:p>
          <a:p>
            <a:pPr marL="0" indent="0">
              <a:buNone/>
            </a:pPr>
            <a:endParaRPr lang="en-US" sz="1900" dirty="0">
              <a:solidFill>
                <a:schemeClr val="tx1">
                  <a:alpha val="60000"/>
                </a:schemeClr>
              </a:solidFill>
            </a:endParaRPr>
          </a:p>
          <a:p>
            <a:pPr marL="0" indent="0">
              <a:buNone/>
            </a:pPr>
            <a:r>
              <a:rPr lang="en-US" sz="1900" dirty="0">
                <a:solidFill>
                  <a:schemeClr val="tx1">
                    <a:alpha val="60000"/>
                  </a:schemeClr>
                </a:solidFill>
              </a:rPr>
              <a:t>Casey is a rising star in the department. He comes to work each day, on time and leads many of the department’s complex projects. Casey recently was diagnosed with a migraine condition. This condition is unpredictable and inhibits any kind of work to be completed when it occurs. Intermittent FMLA is filed and approved through HR. </a:t>
            </a:r>
          </a:p>
          <a:p>
            <a:pPr marL="0" indent="0">
              <a:buNone/>
            </a:pPr>
            <a:r>
              <a:rPr lang="en-US" sz="1900" dirty="0">
                <a:solidFill>
                  <a:schemeClr val="tx1">
                    <a:alpha val="60000"/>
                  </a:schemeClr>
                </a:solidFill>
              </a:rPr>
              <a:t>Casey’s attendance struggles, which then impacts his performance. You recognize that the medical condition is taking a toll on him; however, you notice a pattern in his FMLA utilization– where he tends to call in on every Monday and Friday. You suspect that he is abusing the approved FMLA. What do you do?</a:t>
            </a:r>
          </a:p>
        </p:txBody>
      </p:sp>
      <p:pic>
        <p:nvPicPr>
          <p:cNvPr id="79" name="Picture 78" descr="Logo&#10;&#10;Description automatically generated">
            <a:extLst>
              <a:ext uri="{FF2B5EF4-FFF2-40B4-BE49-F238E27FC236}">
                <a16:creationId xmlns:a16="http://schemas.microsoft.com/office/drawing/2014/main" id="{880C901A-44B9-4AFC-825B-CDD8382550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2503265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E0FFD5-FAC9-452B-8743-36CE73E21362}"/>
              </a:ext>
            </a:extLst>
          </p:cNvPr>
          <p:cNvSpPr>
            <a:spLocks noGrp="1"/>
          </p:cNvSpPr>
          <p:nvPr>
            <p:ph type="title"/>
          </p:nvPr>
        </p:nvSpPr>
        <p:spPr>
          <a:xfrm>
            <a:off x="838200" y="557188"/>
            <a:ext cx="10515600" cy="1133499"/>
          </a:xfrm>
        </p:spPr>
        <p:txBody>
          <a:bodyPr>
            <a:normAutofit/>
          </a:bodyPr>
          <a:lstStyle/>
          <a:p>
            <a:r>
              <a:rPr lang="en-US" sz="3600" dirty="0"/>
              <a:t>4. Planning for coverage of the employee’s job duties while on FMLA</a:t>
            </a:r>
          </a:p>
        </p:txBody>
      </p:sp>
      <p:graphicFrame>
        <p:nvGraphicFramePr>
          <p:cNvPr id="5" name="Content Placeholder 2">
            <a:extLst>
              <a:ext uri="{FF2B5EF4-FFF2-40B4-BE49-F238E27FC236}">
                <a16:creationId xmlns:a16="http://schemas.microsoft.com/office/drawing/2014/main" id="{831244E2-B0AE-1E9D-B6E8-517E0FA2DCEE}"/>
              </a:ext>
            </a:extLst>
          </p:cNvPr>
          <p:cNvGraphicFramePr>
            <a:graphicFrameLocks noGrp="1"/>
          </p:cNvGraphicFramePr>
          <p:nvPr>
            <p:ph idx="1"/>
            <p:extLst>
              <p:ext uri="{D42A27DB-BD31-4B8C-83A1-F6EECF244321}">
                <p14:modId xmlns:p14="http://schemas.microsoft.com/office/powerpoint/2010/main" val="162209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9" descr="Logo&#10;&#10;Description automatically generated">
            <a:extLst>
              <a:ext uri="{FF2B5EF4-FFF2-40B4-BE49-F238E27FC236}">
                <a16:creationId xmlns:a16="http://schemas.microsoft.com/office/drawing/2014/main" id="{D2F9C7DD-E05B-4AED-8316-9FF5EE893BF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3841779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D37324-ABED-441E-8BEC-88F00606BB96}"/>
              </a:ext>
            </a:extLst>
          </p:cNvPr>
          <p:cNvSpPr>
            <a:spLocks noGrp="1"/>
          </p:cNvSpPr>
          <p:nvPr>
            <p:ph type="title"/>
          </p:nvPr>
        </p:nvSpPr>
        <p:spPr>
          <a:xfrm>
            <a:off x="1271588" y="662400"/>
            <a:ext cx="10055721" cy="1325563"/>
          </a:xfrm>
        </p:spPr>
        <p:txBody>
          <a:bodyPr anchor="t">
            <a:normAutofit/>
          </a:bodyPr>
          <a:lstStyle/>
          <a:p>
            <a:r>
              <a:rPr lang="en-US" sz="3400" dirty="0"/>
              <a:t>5. Ensuring that the employee’s FMLA usage is submitted in the UW Portal and is accurately recorded</a:t>
            </a:r>
          </a:p>
        </p:txBody>
      </p:sp>
      <p:grpSp>
        <p:nvGrpSpPr>
          <p:cNvPr id="10" name="Group 9">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11"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12"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986079DB-1B39-4588-8E73-CBAF9D6BA8F4}"/>
              </a:ext>
            </a:extLst>
          </p:cNvPr>
          <p:cNvSpPr>
            <a:spLocks noGrp="1"/>
          </p:cNvSpPr>
          <p:nvPr>
            <p:ph idx="1"/>
          </p:nvPr>
        </p:nvSpPr>
        <p:spPr>
          <a:xfrm>
            <a:off x="1251678" y="2286001"/>
            <a:ext cx="10089112" cy="3909599"/>
          </a:xfrm>
        </p:spPr>
        <p:txBody>
          <a:bodyPr>
            <a:normAutofit/>
          </a:bodyPr>
          <a:lstStyle/>
          <a:p>
            <a:pPr marL="0" indent="0">
              <a:buNone/>
            </a:pPr>
            <a:r>
              <a:rPr lang="en-US" sz="1900" dirty="0">
                <a:solidFill>
                  <a:schemeClr val="tx1">
                    <a:alpha val="60000"/>
                  </a:schemeClr>
                </a:solidFill>
              </a:rPr>
              <a:t>UW portal submissions need to be made on a weekly basis</a:t>
            </a:r>
          </a:p>
          <a:p>
            <a:pPr lvl="1">
              <a:buFontTx/>
              <a:buChar char="-"/>
            </a:pPr>
            <a:r>
              <a:rPr lang="en-US" sz="1900" dirty="0">
                <a:solidFill>
                  <a:schemeClr val="tx1">
                    <a:alpha val="60000"/>
                  </a:schemeClr>
                </a:solidFill>
              </a:rPr>
              <a:t>Exempt</a:t>
            </a:r>
          </a:p>
          <a:p>
            <a:pPr lvl="2">
              <a:buFontTx/>
              <a:buChar char="-"/>
            </a:pPr>
            <a:r>
              <a:rPr lang="en-US" sz="1900" dirty="0">
                <a:solidFill>
                  <a:schemeClr val="tx1">
                    <a:alpha val="60000"/>
                  </a:schemeClr>
                </a:solidFill>
              </a:rPr>
              <a:t>Weekly entries prior to leave or during to ensure proper FMLA tracking and avoid lumping in the weekends as leave takes</a:t>
            </a:r>
          </a:p>
          <a:p>
            <a:pPr lvl="2">
              <a:buFontTx/>
              <a:buChar char="-"/>
            </a:pPr>
            <a:r>
              <a:rPr lang="en-US" sz="1900" dirty="0">
                <a:solidFill>
                  <a:schemeClr val="tx1">
                    <a:alpha val="60000"/>
                  </a:schemeClr>
                </a:solidFill>
              </a:rPr>
              <a:t>Time defaults to 4 or 8 hours takes if exempt</a:t>
            </a:r>
          </a:p>
          <a:p>
            <a:pPr lvl="1">
              <a:buFontTx/>
              <a:buChar char="-"/>
            </a:pPr>
            <a:r>
              <a:rPr lang="en-US" sz="1900" dirty="0">
                <a:solidFill>
                  <a:schemeClr val="tx1">
                    <a:alpha val="60000"/>
                  </a:schemeClr>
                </a:solidFill>
              </a:rPr>
              <a:t>Non-exempt</a:t>
            </a:r>
          </a:p>
          <a:p>
            <a:pPr lvl="2">
              <a:buFontTx/>
              <a:buChar char="-"/>
            </a:pPr>
            <a:r>
              <a:rPr lang="en-US" sz="1900" dirty="0">
                <a:solidFill>
                  <a:schemeClr val="tx1">
                    <a:alpha val="60000"/>
                  </a:schemeClr>
                </a:solidFill>
              </a:rPr>
              <a:t>Weekly entries prior to leave of during to ensure proper FMLA tracking</a:t>
            </a:r>
          </a:p>
          <a:p>
            <a:pPr lvl="2">
              <a:buFontTx/>
              <a:buChar char="-"/>
            </a:pPr>
            <a:r>
              <a:rPr lang="en-US" sz="1900" dirty="0">
                <a:solidFill>
                  <a:schemeClr val="tx1">
                    <a:alpha val="60000"/>
                  </a:schemeClr>
                </a:solidFill>
              </a:rPr>
              <a:t>Time can be recorded in 15-minute increments if non-exempt</a:t>
            </a:r>
          </a:p>
          <a:p>
            <a:pPr lvl="2">
              <a:buFontTx/>
              <a:buChar char="-"/>
            </a:pPr>
            <a:endParaRPr lang="en-US" sz="1900" dirty="0">
              <a:solidFill>
                <a:schemeClr val="tx1">
                  <a:alpha val="60000"/>
                </a:schemeClr>
              </a:solidFill>
            </a:endParaRPr>
          </a:p>
          <a:p>
            <a:pPr lvl="2">
              <a:buFontTx/>
              <a:buChar char="-"/>
            </a:pPr>
            <a:endParaRPr lang="en-US" sz="1900" dirty="0">
              <a:solidFill>
                <a:schemeClr val="tx1">
                  <a:alpha val="60000"/>
                </a:schemeClr>
              </a:solidFill>
            </a:endParaRPr>
          </a:p>
          <a:p>
            <a:pPr marL="0" indent="0">
              <a:buNone/>
            </a:pPr>
            <a:r>
              <a:rPr lang="en-US" sz="1900" dirty="0">
                <a:solidFill>
                  <a:schemeClr val="tx1">
                    <a:alpha val="60000"/>
                  </a:schemeClr>
                </a:solidFill>
              </a:rPr>
              <a:t>Again, this is the responsibility of the employee. If the employee is unable to enter their own time, they must discuss this with their supervisor during the FMLA request process. </a:t>
            </a:r>
          </a:p>
          <a:p>
            <a:pPr>
              <a:buFontTx/>
              <a:buChar char="-"/>
            </a:pPr>
            <a:endParaRPr lang="en-US" sz="1900" dirty="0">
              <a:solidFill>
                <a:schemeClr val="tx1">
                  <a:alpha val="60000"/>
                </a:schemeClr>
              </a:solidFill>
            </a:endParaRPr>
          </a:p>
          <a:p>
            <a:pPr>
              <a:buFontTx/>
              <a:buChar char="-"/>
            </a:pPr>
            <a:endParaRPr lang="en-US" sz="1900" dirty="0">
              <a:solidFill>
                <a:schemeClr val="tx1">
                  <a:alpha val="60000"/>
                </a:schemeClr>
              </a:solidFill>
            </a:endParaRPr>
          </a:p>
        </p:txBody>
      </p:sp>
      <p:pic>
        <p:nvPicPr>
          <p:cNvPr id="9" name="Picture 8" descr="Logo&#10;&#10;Description automatically generated">
            <a:extLst>
              <a:ext uri="{FF2B5EF4-FFF2-40B4-BE49-F238E27FC236}">
                <a16:creationId xmlns:a16="http://schemas.microsoft.com/office/drawing/2014/main" id="{7E04D77C-02F3-4261-818B-FE1BC0813D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764233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39DEC9-730B-5FAA-DE76-82374FF57D6F}"/>
              </a:ext>
            </a:extLst>
          </p:cNvPr>
          <p:cNvSpPr>
            <a:spLocks noGrp="1"/>
          </p:cNvSpPr>
          <p:nvPr>
            <p:ph type="title"/>
          </p:nvPr>
        </p:nvSpPr>
        <p:spPr>
          <a:xfrm>
            <a:off x="640080" y="325369"/>
            <a:ext cx="4368602" cy="1956841"/>
          </a:xfrm>
        </p:spPr>
        <p:txBody>
          <a:bodyPr anchor="b">
            <a:normAutofit/>
          </a:bodyPr>
          <a:lstStyle/>
          <a:p>
            <a:r>
              <a:rPr lang="en-US" sz="5400"/>
              <a:t>FMLA for Faculty	</a:t>
            </a:r>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F36C798-78D1-9BF5-A8FC-015ADA12D57A}"/>
              </a:ext>
            </a:extLst>
          </p:cNvPr>
          <p:cNvSpPr>
            <a:spLocks noGrp="1"/>
          </p:cNvSpPr>
          <p:nvPr>
            <p:ph idx="1"/>
          </p:nvPr>
        </p:nvSpPr>
        <p:spPr>
          <a:xfrm>
            <a:off x="640080" y="2872899"/>
            <a:ext cx="4243589" cy="3320668"/>
          </a:xfrm>
        </p:spPr>
        <p:txBody>
          <a:bodyPr>
            <a:normAutofit/>
          </a:bodyPr>
          <a:lstStyle/>
          <a:p>
            <a:pPr marL="0" indent="0">
              <a:buNone/>
            </a:pPr>
            <a:r>
              <a:rPr lang="en-US" sz="2200"/>
              <a:t>A professor teaches class every Tuesday and Thursday. The professor has a scheduled surgery for Friday. Since this isn’t a day they normally teach, do they need to enter any FMLA time off? </a:t>
            </a:r>
          </a:p>
          <a:p>
            <a:pPr marL="0" indent="0">
              <a:buNone/>
            </a:pPr>
            <a:endParaRPr lang="en-US" sz="2200"/>
          </a:p>
          <a:p>
            <a:pPr marL="0" indent="0">
              <a:buNone/>
            </a:pPr>
            <a:endParaRPr lang="en-US" sz="2200"/>
          </a:p>
          <a:p>
            <a:pPr marL="0" indent="0">
              <a:buNone/>
            </a:pPr>
            <a:endParaRPr lang="en-US" sz="2200"/>
          </a:p>
        </p:txBody>
      </p:sp>
      <p:pic>
        <p:nvPicPr>
          <p:cNvPr id="5" name="Picture 4">
            <a:extLst>
              <a:ext uri="{FF2B5EF4-FFF2-40B4-BE49-F238E27FC236}">
                <a16:creationId xmlns:a16="http://schemas.microsoft.com/office/drawing/2014/main" id="{81336C09-3A98-76E0-EA4A-F70A23F6138B}"/>
              </a:ext>
            </a:extLst>
          </p:cNvPr>
          <p:cNvPicPr>
            <a:picLocks noChangeAspect="1"/>
          </p:cNvPicPr>
          <p:nvPr/>
        </p:nvPicPr>
        <p:blipFill rotWithShape="1">
          <a:blip r:embed="rId3"/>
          <a:srcRect l="40215" r="3365"/>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973096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558E6F-668B-C382-6BDE-B7FC7D906EFB}"/>
              </a:ext>
            </a:extLst>
          </p:cNvPr>
          <p:cNvSpPr>
            <a:spLocks noGrp="1"/>
          </p:cNvSpPr>
          <p:nvPr>
            <p:ph type="title"/>
          </p:nvPr>
        </p:nvSpPr>
        <p:spPr>
          <a:xfrm>
            <a:off x="635000" y="640823"/>
            <a:ext cx="3418659" cy="5583148"/>
          </a:xfrm>
        </p:spPr>
        <p:txBody>
          <a:bodyPr anchor="ctr">
            <a:normAutofit/>
          </a:bodyPr>
          <a:lstStyle/>
          <a:p>
            <a:r>
              <a:rPr lang="en-US" sz="5400"/>
              <a:t>FMLA for Faculty	</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B13A8593-6472-5302-21A9-7650C428AF2D}"/>
              </a:ext>
            </a:extLst>
          </p:cNvPr>
          <p:cNvGraphicFramePr>
            <a:graphicFrameLocks noGrp="1"/>
          </p:cNvGraphicFramePr>
          <p:nvPr>
            <p:ph idx="1"/>
            <p:extLst>
              <p:ext uri="{D42A27DB-BD31-4B8C-83A1-F6EECF244321}">
                <p14:modId xmlns:p14="http://schemas.microsoft.com/office/powerpoint/2010/main" val="570229041"/>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1804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1C6266-C63B-4467-A767-EE70C9BE3A0D}"/>
              </a:ext>
            </a:extLst>
          </p:cNvPr>
          <p:cNvSpPr>
            <a:spLocks noGrp="1"/>
          </p:cNvSpPr>
          <p:nvPr>
            <p:ph type="ctrTitle"/>
          </p:nvPr>
        </p:nvSpPr>
        <p:spPr>
          <a:xfrm>
            <a:off x="970908" y="1220919"/>
            <a:ext cx="5425781" cy="2387600"/>
          </a:xfrm>
        </p:spPr>
        <p:txBody>
          <a:bodyPr>
            <a:normAutofit/>
          </a:bodyPr>
          <a:lstStyle/>
          <a:p>
            <a:pPr algn="l"/>
            <a:r>
              <a:rPr lang="en-US" sz="5600"/>
              <a:t>ADA Accommodations</a:t>
            </a:r>
          </a:p>
        </p:txBody>
      </p:sp>
      <p:sp>
        <p:nvSpPr>
          <p:cNvPr id="3" name="Subtitle 2">
            <a:extLst>
              <a:ext uri="{FF2B5EF4-FFF2-40B4-BE49-F238E27FC236}">
                <a16:creationId xmlns:a16="http://schemas.microsoft.com/office/drawing/2014/main" id="{DA9B3D8F-A303-411A-9378-E0706D5033F4}"/>
              </a:ext>
            </a:extLst>
          </p:cNvPr>
          <p:cNvSpPr>
            <a:spLocks noGrp="1"/>
          </p:cNvSpPr>
          <p:nvPr>
            <p:ph type="subTitle" idx="1"/>
          </p:nvPr>
        </p:nvSpPr>
        <p:spPr>
          <a:xfrm>
            <a:off x="970908" y="3700594"/>
            <a:ext cx="5425781" cy="1655762"/>
          </a:xfrm>
        </p:spPr>
        <p:txBody>
          <a:bodyPr>
            <a:normAutofit/>
          </a:bodyPr>
          <a:lstStyle/>
          <a:p>
            <a:pPr algn="l"/>
            <a:r>
              <a:rPr lang="en-US" dirty="0"/>
              <a:t>Americans with Disabilities Act</a:t>
            </a:r>
            <a:endParaRPr lang="en-US"/>
          </a:p>
        </p:txBody>
      </p:sp>
      <p:sp>
        <p:nvSpPr>
          <p:cNvPr id="10" name="Freeform: Shape 9">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Oval 11">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1442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66108C3-F755-42AB-9B2D-C0EB96E8F344}"/>
              </a:ext>
            </a:extLst>
          </p:cNvPr>
          <p:cNvPicPr>
            <a:picLocks noChangeAspect="1"/>
          </p:cNvPicPr>
          <p:nvPr/>
        </p:nvPicPr>
        <p:blipFill rotWithShape="1">
          <a:blip r:embed="rId3"/>
          <a:srcRect l="4582" r="4308" b="1"/>
          <a:stretch/>
        </p:blipFill>
        <p:spPr>
          <a:xfrm>
            <a:off x="0" y="10"/>
            <a:ext cx="12192000" cy="6857990"/>
          </a:xfrm>
          <a:prstGeom prst="rect">
            <a:avLst/>
          </a:prstGeom>
        </p:spPr>
      </p:pic>
      <p:sp>
        <p:nvSpPr>
          <p:cNvPr id="25"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77B35F25-BFBF-4A58-8D1E-7CE057A0CA60}"/>
              </a:ext>
            </a:extLst>
          </p:cNvPr>
          <p:cNvSpPr>
            <a:spLocks noGrp="1"/>
          </p:cNvSpPr>
          <p:nvPr>
            <p:ph type="title"/>
          </p:nvPr>
        </p:nvSpPr>
        <p:spPr>
          <a:xfrm>
            <a:off x="1058394" y="1982316"/>
            <a:ext cx="4204137" cy="1342754"/>
          </a:xfrm>
        </p:spPr>
        <p:txBody>
          <a:bodyPr>
            <a:normAutofit/>
          </a:bodyPr>
          <a:lstStyle/>
          <a:p>
            <a:r>
              <a:rPr lang="en-US" sz="3600" dirty="0"/>
              <a:t>ADA Accommodations</a:t>
            </a:r>
          </a:p>
        </p:txBody>
      </p:sp>
      <p:cxnSp>
        <p:nvCxnSpPr>
          <p:cNvPr id="26" name="Straight Connector 10">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5DF44B9-94A1-4103-A3E5-AEAB4103D168}"/>
              </a:ext>
            </a:extLst>
          </p:cNvPr>
          <p:cNvSpPr>
            <a:spLocks noGrp="1"/>
          </p:cNvSpPr>
          <p:nvPr>
            <p:ph idx="1"/>
          </p:nvPr>
        </p:nvSpPr>
        <p:spPr>
          <a:xfrm>
            <a:off x="4904125" y="1882832"/>
            <a:ext cx="4593021" cy="1702107"/>
          </a:xfrm>
        </p:spPr>
        <p:txBody>
          <a:bodyPr anchor="ctr">
            <a:normAutofit/>
          </a:bodyPr>
          <a:lstStyle/>
          <a:p>
            <a:pPr marL="0" indent="0">
              <a:buNone/>
            </a:pPr>
            <a:r>
              <a:rPr lang="en-US" sz="1800" dirty="0"/>
              <a:t>Supervisor’s responsibilities when it comes to workplace disabilities and reasonable accommodations through collaboration with Human Resources, the department, and the employee.</a:t>
            </a:r>
          </a:p>
        </p:txBody>
      </p:sp>
      <p:sp>
        <p:nvSpPr>
          <p:cNvPr id="5" name="TextBox 4">
            <a:extLst>
              <a:ext uri="{FF2B5EF4-FFF2-40B4-BE49-F238E27FC236}">
                <a16:creationId xmlns:a16="http://schemas.microsoft.com/office/drawing/2014/main" id="{ABE6843B-83CE-F9BB-0797-944933036DFB}"/>
              </a:ext>
            </a:extLst>
          </p:cNvPr>
          <p:cNvSpPr txBox="1"/>
          <p:nvPr/>
        </p:nvSpPr>
        <p:spPr>
          <a:xfrm>
            <a:off x="1058394" y="3584939"/>
            <a:ext cx="4204137" cy="2031325"/>
          </a:xfrm>
          <a:prstGeom prst="rect">
            <a:avLst/>
          </a:prstGeom>
          <a:noFill/>
        </p:spPr>
        <p:txBody>
          <a:bodyPr wrap="square" rtlCol="0">
            <a:spAutoFit/>
          </a:bodyPr>
          <a:lstStyle/>
          <a:p>
            <a:r>
              <a:rPr lang="en-US" dirty="0"/>
              <a:t>Who can request an accommodation? </a:t>
            </a:r>
          </a:p>
          <a:p>
            <a:endParaRPr lang="en-US" dirty="0"/>
          </a:p>
          <a:p>
            <a:r>
              <a:rPr lang="en-US" dirty="0"/>
              <a:t>What if I can’t accommodate to the employee’s request? </a:t>
            </a:r>
          </a:p>
          <a:p>
            <a:endParaRPr lang="en-US" dirty="0"/>
          </a:p>
          <a:p>
            <a:r>
              <a:rPr lang="en-US" dirty="0"/>
              <a:t>How long do accommodations last? </a:t>
            </a:r>
          </a:p>
          <a:p>
            <a:endParaRPr lang="en-US" dirty="0"/>
          </a:p>
        </p:txBody>
      </p:sp>
    </p:spTree>
    <p:extLst>
      <p:ext uri="{BB962C8B-B14F-4D97-AF65-F5344CB8AC3E}">
        <p14:creationId xmlns:p14="http://schemas.microsoft.com/office/powerpoint/2010/main" val="3493802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B0BB3-B4E9-4CA4-92E7-36391C2158F2}"/>
              </a:ext>
            </a:extLst>
          </p:cNvPr>
          <p:cNvSpPr>
            <a:spLocks noGrp="1"/>
          </p:cNvSpPr>
          <p:nvPr>
            <p:ph type="title"/>
          </p:nvPr>
        </p:nvSpPr>
        <p:spPr/>
        <p:txBody>
          <a:bodyPr/>
          <a:lstStyle/>
          <a:p>
            <a:r>
              <a:rPr lang="en-US" dirty="0"/>
              <a:t>ADA: Americans with Disabilities Act</a:t>
            </a:r>
          </a:p>
        </p:txBody>
      </p:sp>
      <p:graphicFrame>
        <p:nvGraphicFramePr>
          <p:cNvPr id="5" name="Content Placeholder 2">
            <a:extLst>
              <a:ext uri="{FF2B5EF4-FFF2-40B4-BE49-F238E27FC236}">
                <a16:creationId xmlns:a16="http://schemas.microsoft.com/office/drawing/2014/main" id="{28DB13E3-0545-A47A-2D38-8B801039AA03}"/>
              </a:ext>
            </a:extLst>
          </p:cNvPr>
          <p:cNvGraphicFramePr>
            <a:graphicFrameLocks noGrp="1"/>
          </p:cNvGraphicFramePr>
          <p:nvPr>
            <p:ph idx="1"/>
            <p:extLst>
              <p:ext uri="{D42A27DB-BD31-4B8C-83A1-F6EECF244321}">
                <p14:modId xmlns:p14="http://schemas.microsoft.com/office/powerpoint/2010/main" val="1013201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Logo&#10;&#10;Description automatically generated">
            <a:extLst>
              <a:ext uri="{FF2B5EF4-FFF2-40B4-BE49-F238E27FC236}">
                <a16:creationId xmlns:a16="http://schemas.microsoft.com/office/drawing/2014/main" id="{47BA7107-4778-43B7-AB6A-7FBC42C6E96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808356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F3C27-DF74-4CB0-93EC-5684C6512019}"/>
              </a:ext>
            </a:extLst>
          </p:cNvPr>
          <p:cNvSpPr>
            <a:spLocks noGrp="1"/>
          </p:cNvSpPr>
          <p:nvPr>
            <p:ph type="title"/>
          </p:nvPr>
        </p:nvSpPr>
        <p:spPr/>
        <p:txBody>
          <a:bodyPr/>
          <a:lstStyle/>
          <a:p>
            <a:r>
              <a:rPr lang="en-US" dirty="0"/>
              <a:t>Reasonable Accommodations</a:t>
            </a:r>
          </a:p>
        </p:txBody>
      </p:sp>
      <p:graphicFrame>
        <p:nvGraphicFramePr>
          <p:cNvPr id="5" name="Content Placeholder 2">
            <a:extLst>
              <a:ext uri="{FF2B5EF4-FFF2-40B4-BE49-F238E27FC236}">
                <a16:creationId xmlns:a16="http://schemas.microsoft.com/office/drawing/2014/main" id="{BA5BA0DE-E244-C51E-5679-E81DC487F26F}"/>
              </a:ext>
            </a:extLst>
          </p:cNvPr>
          <p:cNvGraphicFramePr>
            <a:graphicFrameLocks noGrp="1"/>
          </p:cNvGraphicFramePr>
          <p:nvPr>
            <p:ph idx="1"/>
            <p:extLst>
              <p:ext uri="{D42A27DB-BD31-4B8C-83A1-F6EECF244321}">
                <p14:modId xmlns:p14="http://schemas.microsoft.com/office/powerpoint/2010/main" val="321300896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Logo&#10;&#10;Description automatically generated">
            <a:extLst>
              <a:ext uri="{FF2B5EF4-FFF2-40B4-BE49-F238E27FC236}">
                <a16:creationId xmlns:a16="http://schemas.microsoft.com/office/drawing/2014/main" id="{3C6E18B5-5540-4C84-8EEC-17E736BC142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2185002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05E7819-840F-4CC8-B0DC-E9EF28671FD6}"/>
              </a:ext>
            </a:extLst>
          </p:cNvPr>
          <p:cNvPicPr>
            <a:picLocks noChangeAspect="1"/>
          </p:cNvPicPr>
          <p:nvPr/>
        </p:nvPicPr>
        <p:blipFill rotWithShape="1">
          <a:blip r:embed="rId3"/>
          <a:srcRect l="4582" r="4308" b="1"/>
          <a:stretch/>
        </p:blipFill>
        <p:spPr>
          <a:xfrm>
            <a:off x="0" y="0"/>
            <a:ext cx="12192000" cy="6857990"/>
          </a:xfrm>
          <a:prstGeom prst="rect">
            <a:avLst/>
          </a:prstGeom>
        </p:spPr>
      </p:pic>
      <p:sp>
        <p:nvSpPr>
          <p:cNvPr id="17"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46751F5E-6669-445E-8DDA-FC1564346FA0}"/>
              </a:ext>
            </a:extLst>
          </p:cNvPr>
          <p:cNvSpPr>
            <a:spLocks noGrp="1"/>
          </p:cNvSpPr>
          <p:nvPr>
            <p:ph type="title"/>
          </p:nvPr>
        </p:nvSpPr>
        <p:spPr>
          <a:xfrm>
            <a:off x="764532" y="2086241"/>
            <a:ext cx="4204137" cy="1342754"/>
          </a:xfrm>
        </p:spPr>
        <p:txBody>
          <a:bodyPr>
            <a:normAutofit/>
          </a:bodyPr>
          <a:lstStyle/>
          <a:p>
            <a:pPr algn="ctr"/>
            <a:r>
              <a:rPr lang="en-US" sz="3600" dirty="0"/>
              <a:t>FMLA</a:t>
            </a:r>
          </a:p>
        </p:txBody>
      </p:sp>
      <p:cxnSp>
        <p:nvCxnSpPr>
          <p:cNvPr id="18" name="Straight Connector 10">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1A1FA10-7B00-431A-BA46-10CC98E23583}"/>
              </a:ext>
            </a:extLst>
          </p:cNvPr>
          <p:cNvSpPr>
            <a:spLocks noGrp="1"/>
          </p:cNvSpPr>
          <p:nvPr>
            <p:ph idx="1"/>
          </p:nvPr>
        </p:nvSpPr>
        <p:spPr>
          <a:xfrm>
            <a:off x="3980795" y="1636416"/>
            <a:ext cx="4388069" cy="2291671"/>
          </a:xfrm>
        </p:spPr>
        <p:txBody>
          <a:bodyPr anchor="ctr">
            <a:normAutofit/>
          </a:bodyPr>
          <a:lstStyle/>
          <a:p>
            <a:pPr marL="0" indent="0">
              <a:buNone/>
            </a:pPr>
            <a:r>
              <a:rPr lang="en-US" sz="1800" dirty="0"/>
              <a:t>Discussing Supervisor’s FMLA responsibilities and actions to take before/during/after an employee’s leave.</a:t>
            </a:r>
          </a:p>
        </p:txBody>
      </p:sp>
      <p:sp>
        <p:nvSpPr>
          <p:cNvPr id="5" name="TextBox 4">
            <a:extLst>
              <a:ext uri="{FF2B5EF4-FFF2-40B4-BE49-F238E27FC236}">
                <a16:creationId xmlns:a16="http://schemas.microsoft.com/office/drawing/2014/main" id="{F7EECACB-11BF-9873-AE23-5E618448E545}"/>
              </a:ext>
            </a:extLst>
          </p:cNvPr>
          <p:cNvSpPr txBox="1"/>
          <p:nvPr/>
        </p:nvSpPr>
        <p:spPr>
          <a:xfrm>
            <a:off x="2287051" y="3856930"/>
            <a:ext cx="2908453" cy="2031325"/>
          </a:xfrm>
          <a:prstGeom prst="rect">
            <a:avLst/>
          </a:prstGeom>
          <a:noFill/>
        </p:spPr>
        <p:txBody>
          <a:bodyPr wrap="square" rtlCol="0">
            <a:spAutoFit/>
          </a:bodyPr>
          <a:lstStyle/>
          <a:p>
            <a:r>
              <a:rPr lang="en-US" dirty="0"/>
              <a:t>What is FMLA? </a:t>
            </a:r>
          </a:p>
          <a:p>
            <a:endParaRPr lang="en-US" dirty="0"/>
          </a:p>
          <a:p>
            <a:r>
              <a:rPr lang="en-US" dirty="0"/>
              <a:t>Who is eligible to take FMLA? </a:t>
            </a:r>
          </a:p>
          <a:p>
            <a:endParaRPr lang="en-US" dirty="0"/>
          </a:p>
          <a:p>
            <a:r>
              <a:rPr lang="en-US" dirty="0"/>
              <a:t>Does FMLA impact my standing at UWL? </a:t>
            </a:r>
          </a:p>
        </p:txBody>
      </p:sp>
    </p:spTree>
    <p:extLst>
      <p:ext uri="{BB962C8B-B14F-4D97-AF65-F5344CB8AC3E}">
        <p14:creationId xmlns:p14="http://schemas.microsoft.com/office/powerpoint/2010/main" val="1544345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DDFEAA-AB4C-4549-86AA-0ACF0DB4C1C3}"/>
              </a:ext>
            </a:extLst>
          </p:cNvPr>
          <p:cNvSpPr>
            <a:spLocks noGrp="1"/>
          </p:cNvSpPr>
          <p:nvPr>
            <p:ph type="title"/>
          </p:nvPr>
        </p:nvSpPr>
        <p:spPr>
          <a:xfrm>
            <a:off x="1271588" y="662400"/>
            <a:ext cx="10055721" cy="1325563"/>
          </a:xfrm>
        </p:spPr>
        <p:txBody>
          <a:bodyPr anchor="t">
            <a:normAutofit/>
          </a:bodyPr>
          <a:lstStyle/>
          <a:p>
            <a:r>
              <a:rPr lang="en-US"/>
              <a:t>ADA for Supervisors</a:t>
            </a:r>
          </a:p>
        </p:txBody>
      </p:sp>
      <p:grpSp>
        <p:nvGrpSpPr>
          <p:cNvPr id="42" name="Group 41">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43"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4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CE7B0786-AB4E-414E-A475-44CA6515381D}"/>
              </a:ext>
            </a:extLst>
          </p:cNvPr>
          <p:cNvSpPr>
            <a:spLocks noGrp="1"/>
          </p:cNvSpPr>
          <p:nvPr>
            <p:ph idx="1"/>
          </p:nvPr>
        </p:nvSpPr>
        <p:spPr>
          <a:xfrm>
            <a:off x="1251678" y="2286001"/>
            <a:ext cx="10089112" cy="3909599"/>
          </a:xfrm>
        </p:spPr>
        <p:txBody>
          <a:bodyPr>
            <a:normAutofit/>
          </a:bodyPr>
          <a:lstStyle/>
          <a:p>
            <a:pPr marL="0" indent="0">
              <a:buNone/>
            </a:pPr>
            <a:r>
              <a:rPr lang="en-US" sz="2000" dirty="0">
                <a:solidFill>
                  <a:srgbClr val="000000"/>
                </a:solidFill>
              </a:rPr>
              <a:t>ADA Process</a:t>
            </a:r>
          </a:p>
          <a:p>
            <a:pPr marL="457200" indent="-457200">
              <a:buAutoNum type="arabicPeriod"/>
            </a:pPr>
            <a:r>
              <a:rPr lang="en-US" sz="2000" dirty="0">
                <a:solidFill>
                  <a:srgbClr val="000000"/>
                </a:solidFill>
              </a:rPr>
              <a:t>Employee may request ADA accommodation(s) through the HR office</a:t>
            </a:r>
          </a:p>
          <a:p>
            <a:pPr marL="457200" indent="-457200">
              <a:buAutoNum type="arabicPeriod"/>
            </a:pPr>
            <a:r>
              <a:rPr lang="en-US" sz="2000" dirty="0">
                <a:solidFill>
                  <a:srgbClr val="000000"/>
                </a:solidFill>
              </a:rPr>
              <a:t>Necessary medical support is acquired, and the request form specifically states the nature of the disability/limitation</a:t>
            </a:r>
          </a:p>
          <a:p>
            <a:pPr marL="457200" indent="-457200">
              <a:buAutoNum type="arabicPeriod"/>
            </a:pPr>
            <a:r>
              <a:rPr lang="en-US" sz="2000" dirty="0">
                <a:solidFill>
                  <a:srgbClr val="000000"/>
                </a:solidFill>
              </a:rPr>
              <a:t>HR reaches out the employee’s Supervisor to explain the employee’s request and determine if they are willing and able to accommodate </a:t>
            </a:r>
          </a:p>
          <a:p>
            <a:pPr marL="457200" indent="-457200">
              <a:buAutoNum type="arabicPeriod"/>
            </a:pPr>
            <a:r>
              <a:rPr lang="en-US" sz="2000" dirty="0">
                <a:solidFill>
                  <a:srgbClr val="000000"/>
                </a:solidFill>
              </a:rPr>
              <a:t>If unable to accommodate to the exact request, HR and the Supervisor work together to find a middle ground </a:t>
            </a:r>
            <a:r>
              <a:rPr lang="en-US" sz="2000" dirty="0">
                <a:solidFill>
                  <a:srgbClr val="000000"/>
                </a:solidFill>
                <a:sym typeface="Wingdings" panose="05000000000000000000" pitchFamily="2" charset="2"/>
              </a:rPr>
              <a:t> “reasonable accommodation”</a:t>
            </a:r>
          </a:p>
          <a:p>
            <a:pPr marL="457200" indent="-457200">
              <a:buAutoNum type="arabicPeriod"/>
            </a:pPr>
            <a:r>
              <a:rPr lang="en-US" sz="2000" dirty="0">
                <a:solidFill>
                  <a:srgbClr val="000000"/>
                </a:solidFill>
                <a:sym typeface="Wingdings" panose="05000000000000000000" pitchFamily="2" charset="2"/>
              </a:rPr>
              <a:t>Reasonable accommodation is presented to the employee through HR formal notice</a:t>
            </a:r>
          </a:p>
          <a:p>
            <a:pPr marL="457200" indent="-457200">
              <a:buAutoNum type="arabicPeriod"/>
            </a:pPr>
            <a:r>
              <a:rPr lang="en-US" sz="2000" dirty="0">
                <a:solidFill>
                  <a:srgbClr val="000000"/>
                </a:solidFill>
                <a:sym typeface="Wingdings" panose="05000000000000000000" pitchFamily="2" charset="2"/>
              </a:rPr>
              <a:t>ADA accommodation can begin and is reevaluated no less than every three months</a:t>
            </a:r>
            <a:endParaRPr lang="en-US" sz="2000" dirty="0">
              <a:solidFill>
                <a:srgbClr val="000000"/>
              </a:solidFill>
            </a:endParaRPr>
          </a:p>
        </p:txBody>
      </p:sp>
      <p:pic>
        <p:nvPicPr>
          <p:cNvPr id="22" name="Picture 21" descr="Logo&#10;&#10;Description automatically generated">
            <a:extLst>
              <a:ext uri="{FF2B5EF4-FFF2-40B4-BE49-F238E27FC236}">
                <a16:creationId xmlns:a16="http://schemas.microsoft.com/office/drawing/2014/main" id="{CED1BC8A-CC3A-453F-A75C-8D40F2B34B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1067214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429917F3-0560-4C6F-B265-458B218C4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F2E99F-1BE6-47F6-8A22-9AD19346DA57}"/>
              </a:ext>
            </a:extLst>
          </p:cNvPr>
          <p:cNvSpPr>
            <a:spLocks noGrp="1"/>
          </p:cNvSpPr>
          <p:nvPr>
            <p:ph type="title"/>
          </p:nvPr>
        </p:nvSpPr>
        <p:spPr>
          <a:xfrm>
            <a:off x="1271588" y="662400"/>
            <a:ext cx="10055721" cy="1325563"/>
          </a:xfrm>
        </p:spPr>
        <p:txBody>
          <a:bodyPr anchor="t">
            <a:normAutofit/>
          </a:bodyPr>
          <a:lstStyle/>
          <a:p>
            <a:r>
              <a:rPr lang="en-US" dirty="0"/>
              <a:t>ADA Scenario</a:t>
            </a:r>
          </a:p>
        </p:txBody>
      </p:sp>
      <p:grpSp>
        <p:nvGrpSpPr>
          <p:cNvPr id="42" name="Group 41">
            <a:extLst>
              <a:ext uri="{FF2B5EF4-FFF2-40B4-BE49-F238E27FC236}">
                <a16:creationId xmlns:a16="http://schemas.microsoft.com/office/drawing/2014/main" id="{AA39BAE7-7EB8-4E22-BCBB-F00F514DB7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885825" cy="6858000"/>
            <a:chOff x="0" y="0"/>
            <a:chExt cx="885825" cy="6858000"/>
          </a:xfrm>
        </p:grpSpPr>
        <p:sp>
          <p:nvSpPr>
            <p:cNvPr id="43" name="Freeform 6">
              <a:extLst>
                <a:ext uri="{FF2B5EF4-FFF2-40B4-BE49-F238E27FC236}">
                  <a16:creationId xmlns:a16="http://schemas.microsoft.com/office/drawing/2014/main" id="{CE476A00-9FF6-4B98-9E5C-7A22D8F59C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FFFFFF"/>
            </a:solidFill>
            <a:ln w="0">
              <a:noFill/>
              <a:prstDash val="solid"/>
              <a:round/>
              <a:headEnd/>
              <a:tailEnd/>
            </a:ln>
          </p:spPr>
        </p:sp>
        <p:sp>
          <p:nvSpPr>
            <p:cNvPr id="44" name="Freeform 6">
              <a:extLst>
                <a:ext uri="{FF2B5EF4-FFF2-40B4-BE49-F238E27FC236}">
                  <a16:creationId xmlns:a16="http://schemas.microsoft.com/office/drawing/2014/main" id="{8F0632CB-5E59-4727-9C88-4537512D5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lumMod val="50000"/>
                <a:alpha val="25000"/>
              </a:schemeClr>
            </a:solidFill>
            <a:ln w="0">
              <a:noFill/>
              <a:prstDash val="solid"/>
              <a:round/>
              <a:headEnd/>
              <a:tailEnd/>
            </a:ln>
          </p:spPr>
        </p:sp>
      </p:grpSp>
      <p:sp>
        <p:nvSpPr>
          <p:cNvPr id="3" name="Content Placeholder 2">
            <a:extLst>
              <a:ext uri="{FF2B5EF4-FFF2-40B4-BE49-F238E27FC236}">
                <a16:creationId xmlns:a16="http://schemas.microsoft.com/office/drawing/2014/main" id="{8BB9ADD2-352E-4B1D-BEDA-CEAA8384660A}"/>
              </a:ext>
            </a:extLst>
          </p:cNvPr>
          <p:cNvSpPr>
            <a:spLocks noGrp="1"/>
          </p:cNvSpPr>
          <p:nvPr>
            <p:ph idx="1"/>
          </p:nvPr>
        </p:nvSpPr>
        <p:spPr>
          <a:xfrm>
            <a:off x="1806766" y="4748270"/>
            <a:ext cx="9534023" cy="1447330"/>
          </a:xfrm>
        </p:spPr>
        <p:txBody>
          <a:bodyPr>
            <a:normAutofit lnSpcReduction="10000"/>
          </a:bodyPr>
          <a:lstStyle/>
          <a:p>
            <a:pPr marL="0" indent="0">
              <a:buNone/>
            </a:pPr>
            <a:r>
              <a:rPr lang="en-US" sz="2000" i="1" dirty="0">
                <a:solidFill>
                  <a:schemeClr val="tx1">
                    <a:alpha val="60000"/>
                  </a:schemeClr>
                </a:solidFill>
              </a:rPr>
              <a:t>“is there anything we can do to be of assistance”</a:t>
            </a:r>
          </a:p>
          <a:p>
            <a:pPr marL="0" indent="0">
              <a:buNone/>
            </a:pPr>
            <a:r>
              <a:rPr lang="en-US" sz="2000" dirty="0">
                <a:solidFill>
                  <a:schemeClr val="tx1">
                    <a:alpha val="60000"/>
                  </a:schemeClr>
                </a:solidFill>
              </a:rPr>
              <a:t>Reasonable accommodation includes, but is not limited to, making facilities accessible, adjusting work schedules, restructuring jobs, providing assisting devices or equipment, providing readers or interpreters, and modifying examinations, training materials or policies.</a:t>
            </a:r>
          </a:p>
          <a:p>
            <a:pPr marL="0" indent="0">
              <a:buNone/>
            </a:pPr>
            <a:endParaRPr lang="en-US" sz="2000" dirty="0">
              <a:solidFill>
                <a:schemeClr val="tx1">
                  <a:alpha val="60000"/>
                </a:schemeClr>
              </a:solidFill>
            </a:endParaRPr>
          </a:p>
        </p:txBody>
      </p:sp>
      <p:pic>
        <p:nvPicPr>
          <p:cNvPr id="27" name="Picture 26" descr="Logo&#10;&#10;Description automatically generated">
            <a:extLst>
              <a:ext uri="{FF2B5EF4-FFF2-40B4-BE49-F238E27FC236}">
                <a16:creationId xmlns:a16="http://schemas.microsoft.com/office/drawing/2014/main" id="{75A5B052-58EB-4584-BD98-F755C181FE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
        <p:nvSpPr>
          <p:cNvPr id="4" name="TextBox 3">
            <a:extLst>
              <a:ext uri="{FF2B5EF4-FFF2-40B4-BE49-F238E27FC236}">
                <a16:creationId xmlns:a16="http://schemas.microsoft.com/office/drawing/2014/main" id="{32045DBE-0F33-0542-A334-B937978C9AF1}"/>
              </a:ext>
            </a:extLst>
          </p:cNvPr>
          <p:cNvSpPr txBox="1"/>
          <p:nvPr/>
        </p:nvSpPr>
        <p:spPr>
          <a:xfrm>
            <a:off x="1388125" y="1674564"/>
            <a:ext cx="10089112" cy="2585323"/>
          </a:xfrm>
          <a:prstGeom prst="rect">
            <a:avLst/>
          </a:prstGeom>
          <a:noFill/>
        </p:spPr>
        <p:txBody>
          <a:bodyPr wrap="square" rtlCol="0">
            <a:spAutoFit/>
          </a:bodyPr>
          <a:lstStyle/>
          <a:p>
            <a:r>
              <a:rPr lang="en-US" dirty="0"/>
              <a:t>As a part of the regular work duties, an employee is tasked with drafting several emails, project notes, and spending hours of their day typing and sending out communications to the campus community. This individual loves their job; in fact, they’ve been with the University for over 20 years. In the last year or so, this individual has struggled with keeping up on tasks, specifically sending out online communications on time. </a:t>
            </a:r>
          </a:p>
          <a:p>
            <a:endParaRPr lang="en-US" dirty="0"/>
          </a:p>
          <a:p>
            <a:r>
              <a:rPr lang="en-US" dirty="0"/>
              <a:t>You notice in observation that this employee is spending less time on their computer and more time trying to communicate over the phone. You want to approach the individual about this observation and discuss the delayed communications, but you don’t want to overstep. What should you do? </a:t>
            </a:r>
          </a:p>
        </p:txBody>
      </p:sp>
    </p:spTree>
    <p:extLst>
      <p:ext uri="{BB962C8B-B14F-4D97-AF65-F5344CB8AC3E}">
        <p14:creationId xmlns:p14="http://schemas.microsoft.com/office/powerpoint/2010/main" val="41402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35">
            <a:extLst>
              <a:ext uri="{FF2B5EF4-FFF2-40B4-BE49-F238E27FC236}">
                <a16:creationId xmlns:a16="http://schemas.microsoft.com/office/drawing/2014/main" id="{F34100BD-773A-4822-A05B-AEB7D41E9A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5C83B0-BA18-4A0C-B4C6-5FA6A94C837F}"/>
              </a:ext>
            </a:extLst>
          </p:cNvPr>
          <p:cNvSpPr>
            <a:spLocks noGrp="1"/>
          </p:cNvSpPr>
          <p:nvPr>
            <p:ph type="title"/>
          </p:nvPr>
        </p:nvSpPr>
        <p:spPr>
          <a:xfrm>
            <a:off x="838200" y="365125"/>
            <a:ext cx="10515600" cy="1325563"/>
          </a:xfrm>
        </p:spPr>
        <p:txBody>
          <a:bodyPr vert="horz" lIns="91440" tIns="45720" rIns="91440" bIns="45720" rtlCol="0">
            <a:normAutofit/>
          </a:bodyPr>
          <a:lstStyle/>
          <a:p>
            <a:r>
              <a:rPr lang="en-US" kern="1200">
                <a:latin typeface="+mj-lt"/>
                <a:ea typeface="+mj-ea"/>
                <a:cs typeface="+mj-cs"/>
              </a:rPr>
              <a:t>ADA Supervisor Checklist </a:t>
            </a:r>
          </a:p>
        </p:txBody>
      </p:sp>
      <p:sp>
        <p:nvSpPr>
          <p:cNvPr id="48" name="Freeform: Shape 37">
            <a:extLst>
              <a:ext uri="{FF2B5EF4-FFF2-40B4-BE49-F238E27FC236}">
                <a16:creationId xmlns:a16="http://schemas.microsoft.com/office/drawing/2014/main" id="{EA2AEA56-4902-4CC1-A43B-1AC27C88CB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1338" y="2015168"/>
            <a:ext cx="5283866" cy="4210442"/>
          </a:xfrm>
          <a:custGeom>
            <a:avLst/>
            <a:gdLst>
              <a:gd name="connsiteX0" fmla="*/ 839883 w 5283866"/>
              <a:gd name="connsiteY0" fmla="*/ 18 h 4210442"/>
              <a:gd name="connsiteX1" fmla="*/ 875727 w 5283866"/>
              <a:gd name="connsiteY1" fmla="*/ 6050 h 4210442"/>
              <a:gd name="connsiteX2" fmla="*/ 1624617 w 5283866"/>
              <a:gd name="connsiteY2" fmla="*/ 99799 h 4210442"/>
              <a:gd name="connsiteX3" fmla="*/ 2328012 w 5283866"/>
              <a:gd name="connsiteY3" fmla="*/ 148051 h 4210442"/>
              <a:gd name="connsiteX4" fmla="*/ 3177820 w 5283866"/>
              <a:gd name="connsiteY4" fmla="*/ 228566 h 4210442"/>
              <a:gd name="connsiteX5" fmla="*/ 3770646 w 5283866"/>
              <a:gd name="connsiteY5" fmla="*/ 252831 h 4210442"/>
              <a:gd name="connsiteX6" fmla="*/ 3800149 w 5283866"/>
              <a:gd name="connsiteY6" fmla="*/ 251727 h 4210442"/>
              <a:gd name="connsiteX7" fmla="*/ 4102076 w 5283866"/>
              <a:gd name="connsiteY7" fmla="*/ 288400 h 4210442"/>
              <a:gd name="connsiteX8" fmla="*/ 3904377 w 5283866"/>
              <a:gd name="connsiteY8" fmla="*/ 446120 h 4210442"/>
              <a:gd name="connsiteX9" fmla="*/ 4188933 w 5283866"/>
              <a:gd name="connsiteY9" fmla="*/ 520843 h 4210442"/>
              <a:gd name="connsiteX10" fmla="*/ 4465492 w 5283866"/>
              <a:gd name="connsiteY10" fmla="*/ 626449 h 4210442"/>
              <a:gd name="connsiteX11" fmla="*/ 4517606 w 5283866"/>
              <a:gd name="connsiteY11" fmla="*/ 670015 h 4210442"/>
              <a:gd name="connsiteX12" fmla="*/ 4948576 w 5283866"/>
              <a:gd name="connsiteY12" fmla="*/ 954847 h 4210442"/>
              <a:gd name="connsiteX13" fmla="*/ 4866132 w 5283866"/>
              <a:gd name="connsiteY13" fmla="*/ 1015233 h 4210442"/>
              <a:gd name="connsiteX14" fmla="*/ 5019164 w 5283866"/>
              <a:gd name="connsiteY14" fmla="*/ 1087474 h 4210442"/>
              <a:gd name="connsiteX15" fmla="*/ 5053630 w 5283866"/>
              <a:gd name="connsiteY15" fmla="*/ 1117806 h 4210442"/>
              <a:gd name="connsiteX16" fmla="*/ 5024404 w 5283866"/>
              <a:gd name="connsiteY16" fmla="*/ 1154202 h 4210442"/>
              <a:gd name="connsiteX17" fmla="*/ 4960984 w 5283866"/>
              <a:gd name="connsiteY17" fmla="*/ 1179569 h 4210442"/>
              <a:gd name="connsiteX18" fmla="*/ 4876887 w 5283866"/>
              <a:gd name="connsiteY18" fmla="*/ 1243814 h 4210442"/>
              <a:gd name="connsiteX19" fmla="*/ 4880195 w 5283866"/>
              <a:gd name="connsiteY19" fmla="*/ 1293998 h 4210442"/>
              <a:gd name="connsiteX20" fmla="*/ 4930104 w 5283866"/>
              <a:gd name="connsiteY20" fmla="*/ 1384991 h 4210442"/>
              <a:gd name="connsiteX21" fmla="*/ 4855103 w 5283866"/>
              <a:gd name="connsiteY21" fmla="*/ 1480119 h 4210442"/>
              <a:gd name="connsiteX22" fmla="*/ 4816500 w 5283866"/>
              <a:gd name="connsiteY22" fmla="*/ 1508242 h 4210442"/>
              <a:gd name="connsiteX23" fmla="*/ 4890949 w 5283866"/>
              <a:gd name="connsiteY23" fmla="*/ 1517893 h 4210442"/>
              <a:gd name="connsiteX24" fmla="*/ 4916868 w 5283866"/>
              <a:gd name="connsiteY24" fmla="*/ 1557599 h 4210442"/>
              <a:gd name="connsiteX25" fmla="*/ 4928448 w 5283866"/>
              <a:gd name="connsiteY25" fmla="*/ 1577453 h 4210442"/>
              <a:gd name="connsiteX26" fmla="*/ 4998760 w 5283866"/>
              <a:gd name="connsiteY26" fmla="*/ 1701809 h 4210442"/>
              <a:gd name="connsiteX27" fmla="*/ 4986903 w 5283866"/>
              <a:gd name="connsiteY27" fmla="*/ 1736550 h 4210442"/>
              <a:gd name="connsiteX28" fmla="*/ 4869716 w 5283866"/>
              <a:gd name="connsiteY28" fmla="*/ 1904472 h 4210442"/>
              <a:gd name="connsiteX29" fmla="*/ 4994348 w 5283866"/>
              <a:gd name="connsiteY29" fmla="*/ 1951346 h 4210442"/>
              <a:gd name="connsiteX30" fmla="*/ 5001792 w 5283866"/>
              <a:gd name="connsiteY30" fmla="*/ 2030756 h 4210442"/>
              <a:gd name="connsiteX31" fmla="*/ 5065212 w 5283866"/>
              <a:gd name="connsiteY31" fmla="*/ 2119543 h 4210442"/>
              <a:gd name="connsiteX32" fmla="*/ 5204732 w 5283866"/>
              <a:gd name="connsiteY32" fmla="*/ 2244450 h 4210442"/>
              <a:gd name="connsiteX33" fmla="*/ 5283866 w 5283866"/>
              <a:gd name="connsiteY33" fmla="*/ 2328272 h 4210442"/>
              <a:gd name="connsiteX34" fmla="*/ 5147380 w 5283866"/>
              <a:gd name="connsiteY34" fmla="*/ 2350606 h 4210442"/>
              <a:gd name="connsiteX35" fmla="*/ 5126148 w 5283866"/>
              <a:gd name="connsiteY35" fmla="*/ 2363566 h 4210442"/>
              <a:gd name="connsiteX36" fmla="*/ 5142417 w 5283866"/>
              <a:gd name="connsiteY36" fmla="*/ 2407682 h 4210442"/>
              <a:gd name="connsiteX37" fmla="*/ 5164200 w 5283866"/>
              <a:gd name="connsiteY37" fmla="*/ 2451526 h 4210442"/>
              <a:gd name="connsiteX38" fmla="*/ 5149034 w 5283866"/>
              <a:gd name="connsiteY38" fmla="*/ 2485992 h 4210442"/>
              <a:gd name="connsiteX39" fmla="*/ 5042601 w 5283866"/>
              <a:gd name="connsiteY39" fmla="*/ 2635164 h 4210442"/>
              <a:gd name="connsiteX40" fmla="*/ 4955194 w 5283866"/>
              <a:gd name="connsiteY40" fmla="*/ 2694445 h 4210442"/>
              <a:gd name="connsiteX41" fmla="*/ 4756116 w 5283866"/>
              <a:gd name="connsiteY41" fmla="*/ 2963836 h 4210442"/>
              <a:gd name="connsiteX42" fmla="*/ 4693523 w 5283866"/>
              <a:gd name="connsiteY42" fmla="*/ 3051244 h 4210442"/>
              <a:gd name="connsiteX43" fmla="*/ 4739848 w 5283866"/>
              <a:gd name="connsiteY43" fmla="*/ 3082125 h 4210442"/>
              <a:gd name="connsiteX44" fmla="*/ 4651060 w 5283866"/>
              <a:gd name="connsiteY44" fmla="*/ 3173670 h 4210442"/>
              <a:gd name="connsiteX45" fmla="*/ 4546556 w 5283866"/>
              <a:gd name="connsiteY45" fmla="*/ 3275413 h 4210442"/>
              <a:gd name="connsiteX46" fmla="*/ 4519261 w 5283866"/>
              <a:gd name="connsiteY46" fmla="*/ 3302437 h 4210442"/>
              <a:gd name="connsiteX47" fmla="*/ 2364961 w 5283866"/>
              <a:gd name="connsiteY47" fmla="*/ 4209597 h 4210442"/>
              <a:gd name="connsiteX48" fmla="*/ 1796951 w 5283866"/>
              <a:gd name="connsiteY48" fmla="*/ 4075867 h 4210442"/>
              <a:gd name="connsiteX49" fmla="*/ 1572227 w 5283866"/>
              <a:gd name="connsiteY49" fmla="*/ 3971917 h 4210442"/>
              <a:gd name="connsiteX50" fmla="*/ 1284364 w 5283866"/>
              <a:gd name="connsiteY50" fmla="*/ 3805097 h 4210442"/>
              <a:gd name="connsiteX51" fmla="*/ 976645 w 5283866"/>
              <a:gd name="connsiteY51" fmla="*/ 3670815 h 4210442"/>
              <a:gd name="connsiteX52" fmla="*/ 871866 w 5283866"/>
              <a:gd name="connsiteY52" fmla="*/ 3547839 h 4210442"/>
              <a:gd name="connsiteX53" fmla="*/ 835195 w 5283866"/>
              <a:gd name="connsiteY53" fmla="*/ 3513373 h 4210442"/>
              <a:gd name="connsiteX54" fmla="*/ 743375 w 5283866"/>
              <a:gd name="connsiteY54" fmla="*/ 3468427 h 4210442"/>
              <a:gd name="connsiteX55" fmla="*/ 583175 w 5283866"/>
              <a:gd name="connsiteY55" fmla="*/ 3371370 h 4210442"/>
              <a:gd name="connsiteX56" fmla="*/ 641906 w 5283866"/>
              <a:gd name="connsiteY56" fmla="*/ 3349311 h 4210442"/>
              <a:gd name="connsiteX57" fmla="*/ 810930 w 5283866"/>
              <a:gd name="connsiteY57" fmla="*/ 3408042 h 4210442"/>
              <a:gd name="connsiteX58" fmla="*/ 933908 w 5283866"/>
              <a:gd name="connsiteY58" fmla="*/ 3423758 h 4210442"/>
              <a:gd name="connsiteX59" fmla="*/ 760747 w 5283866"/>
              <a:gd name="connsiteY59" fmla="*/ 3321187 h 4210442"/>
              <a:gd name="connsiteX60" fmla="*/ 593101 w 5283866"/>
              <a:gd name="connsiteY60" fmla="*/ 3187731 h 4210442"/>
              <a:gd name="connsiteX61" fmla="*/ 722419 w 5283866"/>
              <a:gd name="connsiteY61" fmla="*/ 3213374 h 4210442"/>
              <a:gd name="connsiteX62" fmla="*/ 727934 w 5283866"/>
              <a:gd name="connsiteY62" fmla="*/ 3195451 h 4210442"/>
              <a:gd name="connsiteX63" fmla="*/ 615987 w 5283866"/>
              <a:gd name="connsiteY63" fmla="*/ 3036630 h 4210442"/>
              <a:gd name="connsiteX64" fmla="*/ 560564 w 5283866"/>
              <a:gd name="connsiteY64" fmla="*/ 2972660 h 4210442"/>
              <a:gd name="connsiteX65" fmla="*/ 311302 w 5283866"/>
              <a:gd name="connsiteY65" fmla="*/ 2779924 h 4210442"/>
              <a:gd name="connsiteX66" fmla="*/ 547882 w 5283866"/>
              <a:gd name="connsiteY66" fmla="*/ 2865952 h 4210442"/>
              <a:gd name="connsiteX67" fmla="*/ 303582 w 5283866"/>
              <a:gd name="connsiteY67" fmla="*/ 2678453 h 4210442"/>
              <a:gd name="connsiteX68" fmla="*/ 185016 w 5283866"/>
              <a:gd name="connsiteY68" fmla="*/ 2609244 h 4210442"/>
              <a:gd name="connsiteX69" fmla="*/ 154963 w 5283866"/>
              <a:gd name="connsiteY69" fmla="*/ 2568435 h 4210442"/>
              <a:gd name="connsiteX70" fmla="*/ 207627 w 5283866"/>
              <a:gd name="connsiteY70" fmla="*/ 2559612 h 4210442"/>
              <a:gd name="connsiteX71" fmla="*/ 369207 w 5283866"/>
              <a:gd name="connsiteY71" fmla="*/ 2575330 h 4210442"/>
              <a:gd name="connsiteX72" fmla="*/ 169852 w 5283866"/>
              <a:gd name="connsiteY72" fmla="*/ 2449319 h 4210442"/>
              <a:gd name="connsiteX73" fmla="*/ 319299 w 5283866"/>
              <a:gd name="connsiteY73" fmla="*/ 2468619 h 4210442"/>
              <a:gd name="connsiteX74" fmla="*/ 362313 w 5283866"/>
              <a:gd name="connsiteY74" fmla="*/ 2418988 h 4210442"/>
              <a:gd name="connsiteX75" fmla="*/ 431798 w 5283866"/>
              <a:gd name="connsiteY75" fmla="*/ 2338750 h 4210442"/>
              <a:gd name="connsiteX76" fmla="*/ 479775 w 5283866"/>
              <a:gd name="connsiteY76" fmla="*/ 2294082 h 4210442"/>
              <a:gd name="connsiteX77" fmla="*/ 499903 w 5283866"/>
              <a:gd name="connsiteY77" fmla="*/ 2153458 h 4210442"/>
              <a:gd name="connsiteX78" fmla="*/ 458544 w 5283866"/>
              <a:gd name="connsiteY78" fmla="*/ 1999599 h 4210442"/>
              <a:gd name="connsiteX79" fmla="*/ 346596 w 5283866"/>
              <a:gd name="connsiteY79" fmla="*/ 1921843 h 4210442"/>
              <a:gd name="connsiteX80" fmla="*/ 378857 w 5283866"/>
              <a:gd name="connsiteY80" fmla="*/ 1834435 h 4210442"/>
              <a:gd name="connsiteX81" fmla="*/ 617091 w 5283866"/>
              <a:gd name="connsiteY81" fmla="*/ 1887376 h 4210442"/>
              <a:gd name="connsiteX82" fmla="*/ 260568 w 5283866"/>
              <a:gd name="connsiteY82" fmla="*/ 1679198 h 4210442"/>
              <a:gd name="connsiteX83" fmla="*/ 320402 w 5283866"/>
              <a:gd name="connsiteY83" fmla="*/ 1668720 h 4210442"/>
              <a:gd name="connsiteX84" fmla="*/ 317920 w 5283866"/>
              <a:gd name="connsiteY84" fmla="*/ 1652452 h 4210442"/>
              <a:gd name="connsiteX85" fmla="*/ 321779 w 5283866"/>
              <a:gd name="connsiteY85" fmla="*/ 1552359 h 4210442"/>
              <a:gd name="connsiteX86" fmla="*/ 331707 w 5283866"/>
              <a:gd name="connsiteY86" fmla="*/ 1506313 h 4210442"/>
              <a:gd name="connsiteX87" fmla="*/ 315990 w 5283866"/>
              <a:gd name="connsiteY87" fmla="*/ 1453371 h 4210442"/>
              <a:gd name="connsiteX88" fmla="*/ 583450 w 5283866"/>
              <a:gd name="connsiteY88" fmla="*/ 1474052 h 4210442"/>
              <a:gd name="connsiteX89" fmla="*/ 699809 w 5283866"/>
              <a:gd name="connsiteY89" fmla="*/ 1461919 h 4210442"/>
              <a:gd name="connsiteX90" fmla="*/ 902750 w 5283866"/>
              <a:gd name="connsiteY90" fmla="*/ 1458612 h 4210442"/>
              <a:gd name="connsiteX91" fmla="*/ 996774 w 5283866"/>
              <a:gd name="connsiteY91" fmla="*/ 1468814 h 4210442"/>
              <a:gd name="connsiteX92" fmla="*/ 1077012 w 5283866"/>
              <a:gd name="connsiteY92" fmla="*/ 1455578 h 4210442"/>
              <a:gd name="connsiteX93" fmla="*/ 1000083 w 5283866"/>
              <a:gd name="connsiteY93" fmla="*/ 1393262 h 4210442"/>
              <a:gd name="connsiteX94" fmla="*/ 891720 w 5283866"/>
              <a:gd name="connsiteY94" fmla="*/ 1394089 h 4210442"/>
              <a:gd name="connsiteX95" fmla="*/ 814515 w 5283866"/>
              <a:gd name="connsiteY95" fmla="*/ 1353557 h 4210442"/>
              <a:gd name="connsiteX96" fmla="*/ 740895 w 5283866"/>
              <a:gd name="connsiteY96" fmla="*/ 1280211 h 4210442"/>
              <a:gd name="connsiteX97" fmla="*/ 481154 w 5283866"/>
              <a:gd name="connsiteY97" fmla="*/ 1163301 h 4210442"/>
              <a:gd name="connsiteX98" fmla="*/ 433728 w 5283866"/>
              <a:gd name="connsiteY98" fmla="*/ 1118909 h 4210442"/>
              <a:gd name="connsiteX99" fmla="*/ 1176276 w 5283866"/>
              <a:gd name="connsiteY99" fmla="*/ 1288484 h 4210442"/>
              <a:gd name="connsiteX100" fmla="*/ 946867 w 5283866"/>
              <a:gd name="connsiteY100" fmla="*/ 1217344 h 4210442"/>
              <a:gd name="connsiteX101" fmla="*/ 1102104 w 5283866"/>
              <a:gd name="connsiteY101" fmla="*/ 1230304 h 4210442"/>
              <a:gd name="connsiteX102" fmla="*/ 1188133 w 5283866"/>
              <a:gd name="connsiteY102" fmla="*/ 1182603 h 4210442"/>
              <a:gd name="connsiteX103" fmla="*/ 1187030 w 5283866"/>
              <a:gd name="connsiteY103" fmla="*/ 1169092 h 4210442"/>
              <a:gd name="connsiteX104" fmla="*/ 1123887 w 5283866"/>
              <a:gd name="connsiteY104" fmla="*/ 1124698 h 4210442"/>
              <a:gd name="connsiteX105" fmla="*/ 1086938 w 5283866"/>
              <a:gd name="connsiteY105" fmla="*/ 1096023 h 4210442"/>
              <a:gd name="connsiteX106" fmla="*/ 985744 w 5283866"/>
              <a:gd name="connsiteY106" fmla="*/ 992622 h 4210442"/>
              <a:gd name="connsiteX107" fmla="*/ 1057987 w 5283866"/>
              <a:gd name="connsiteY107" fmla="*/ 981594 h 4210442"/>
              <a:gd name="connsiteX108" fmla="*/ 1084733 w 5283866"/>
              <a:gd name="connsiteY108" fmla="*/ 960086 h 4210442"/>
              <a:gd name="connsiteX109" fmla="*/ 1064605 w 5283866"/>
              <a:gd name="connsiteY109" fmla="*/ 929756 h 4210442"/>
              <a:gd name="connsiteX110" fmla="*/ 840985 w 5283866"/>
              <a:gd name="connsiteY110" fmla="*/ 836558 h 4210442"/>
              <a:gd name="connsiteX111" fmla="*/ 823615 w 5283866"/>
              <a:gd name="connsiteY111" fmla="*/ 764315 h 4210442"/>
              <a:gd name="connsiteX112" fmla="*/ 865526 w 5283866"/>
              <a:gd name="connsiteY112" fmla="*/ 753562 h 4210442"/>
              <a:gd name="connsiteX113" fmla="*/ 914331 w 5283866"/>
              <a:gd name="connsiteY113" fmla="*/ 758525 h 4210442"/>
              <a:gd name="connsiteX114" fmla="*/ 875452 w 5283866"/>
              <a:gd name="connsiteY114" fmla="*/ 701724 h 4210442"/>
              <a:gd name="connsiteX115" fmla="*/ 717181 w 5283866"/>
              <a:gd name="connsiteY115" fmla="*/ 644371 h 4210442"/>
              <a:gd name="connsiteX116" fmla="*/ 755783 w 5283866"/>
              <a:gd name="connsiteY116" fmla="*/ 591707 h 4210442"/>
              <a:gd name="connsiteX117" fmla="*/ 0 w 5283866"/>
              <a:gd name="connsiteY117" fmla="*/ 352370 h 4210442"/>
              <a:gd name="connsiteX118" fmla="*/ 135937 w 5283866"/>
              <a:gd name="connsiteY118" fmla="*/ 349889 h 4210442"/>
              <a:gd name="connsiteX119" fmla="*/ 421595 w 5283866"/>
              <a:gd name="connsiteY119" fmla="*/ 385458 h 4210442"/>
              <a:gd name="connsiteX120" fmla="*/ 564424 w 5283866"/>
              <a:gd name="connsiteY120" fmla="*/ 379393 h 4210442"/>
              <a:gd name="connsiteX121" fmla="*/ 698432 w 5283866"/>
              <a:gd name="connsiteY121" fmla="*/ 398694 h 4210442"/>
              <a:gd name="connsiteX122" fmla="*/ 815067 w 5283866"/>
              <a:gd name="connsiteY122" fmla="*/ 398694 h 4210442"/>
              <a:gd name="connsiteX123" fmla="*/ 705876 w 5283866"/>
              <a:gd name="connsiteY123" fmla="*/ 370568 h 4210442"/>
              <a:gd name="connsiteX124" fmla="*/ 775360 w 5283866"/>
              <a:gd name="connsiteY124" fmla="*/ 345477 h 4210442"/>
              <a:gd name="connsiteX125" fmla="*/ 787493 w 5283866"/>
              <a:gd name="connsiteY125" fmla="*/ 315146 h 4210442"/>
              <a:gd name="connsiteX126" fmla="*/ 819202 w 5283866"/>
              <a:gd name="connsiteY126" fmla="*/ 291709 h 4210442"/>
              <a:gd name="connsiteX127" fmla="*/ 998705 w 5283866"/>
              <a:gd name="connsiteY127" fmla="*/ 303291 h 4210442"/>
              <a:gd name="connsiteX128" fmla="*/ 880139 w 5283866"/>
              <a:gd name="connsiteY128" fmla="*/ 206783 h 4210442"/>
              <a:gd name="connsiteX129" fmla="*/ 804037 w 5283866"/>
              <a:gd name="connsiteY129" fmla="*/ 190790 h 4210442"/>
              <a:gd name="connsiteX130" fmla="*/ 786666 w 5283866"/>
              <a:gd name="connsiteY130" fmla="*/ 149707 h 4210442"/>
              <a:gd name="connsiteX131" fmla="*/ 821960 w 5283866"/>
              <a:gd name="connsiteY131" fmla="*/ 140884 h 4210442"/>
              <a:gd name="connsiteX132" fmla="*/ 997325 w 5283866"/>
              <a:gd name="connsiteY132" fmla="*/ 174800 h 4210442"/>
              <a:gd name="connsiteX133" fmla="*/ 1026829 w 5283866"/>
              <a:gd name="connsiteY133" fmla="*/ 161287 h 4210442"/>
              <a:gd name="connsiteX134" fmla="*/ 696777 w 5283866"/>
              <a:gd name="connsiteY134" fmla="*/ 73604 h 4210442"/>
              <a:gd name="connsiteX135" fmla="*/ 701741 w 5283866"/>
              <a:gd name="connsiteY135" fmla="*/ 50444 h 4210442"/>
              <a:gd name="connsiteX136" fmla="*/ 992362 w 5283866"/>
              <a:gd name="connsiteY136" fmla="*/ 86289 h 4210442"/>
              <a:gd name="connsiteX137" fmla="*/ 806519 w 5283866"/>
              <a:gd name="connsiteY137" fmla="*/ 18183 h 4210442"/>
              <a:gd name="connsiteX138" fmla="*/ 839883 w 5283866"/>
              <a:gd name="connsiteY138" fmla="*/ 18 h 42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83866" h="4210442">
                <a:moveTo>
                  <a:pt x="839883" y="18"/>
                </a:moveTo>
                <a:cubicBezTo>
                  <a:pt x="851945" y="328"/>
                  <a:pt x="864423" y="4671"/>
                  <a:pt x="875727" y="6050"/>
                </a:cubicBezTo>
                <a:cubicBezTo>
                  <a:pt x="1125267" y="36932"/>
                  <a:pt x="1374804" y="70296"/>
                  <a:pt x="1624617" y="99799"/>
                </a:cubicBezTo>
                <a:cubicBezTo>
                  <a:pt x="1858164" y="127373"/>
                  <a:pt x="2093363" y="133714"/>
                  <a:pt x="2328012" y="148051"/>
                </a:cubicBezTo>
                <a:cubicBezTo>
                  <a:pt x="2612016" y="165424"/>
                  <a:pt x="2895470" y="189965"/>
                  <a:pt x="3177820" y="228566"/>
                </a:cubicBezTo>
                <a:cubicBezTo>
                  <a:pt x="3373866" y="255590"/>
                  <a:pt x="3571843" y="274338"/>
                  <a:pt x="3770646" y="252831"/>
                </a:cubicBezTo>
                <a:cubicBezTo>
                  <a:pt x="3780572" y="251727"/>
                  <a:pt x="3791878" y="248144"/>
                  <a:pt x="3800149" y="251727"/>
                </a:cubicBezTo>
                <a:cubicBezTo>
                  <a:pt x="3896658" y="291986"/>
                  <a:pt x="4001986" y="263033"/>
                  <a:pt x="4102076" y="288400"/>
                </a:cubicBezTo>
                <a:cubicBezTo>
                  <a:pt x="4076434" y="386286"/>
                  <a:pt x="3966416" y="378289"/>
                  <a:pt x="3904377" y="446120"/>
                </a:cubicBezTo>
                <a:cubicBezTo>
                  <a:pt x="4005570" y="473141"/>
                  <a:pt x="4096562" y="500439"/>
                  <a:pt x="4188933" y="520843"/>
                </a:cubicBezTo>
                <a:cubicBezTo>
                  <a:pt x="4286818" y="542350"/>
                  <a:pt x="4369813" y="600531"/>
                  <a:pt x="4465492" y="626449"/>
                </a:cubicBezTo>
                <a:cubicBezTo>
                  <a:pt x="4485897" y="631964"/>
                  <a:pt x="4510437" y="651264"/>
                  <a:pt x="4517606" y="670015"/>
                </a:cubicBezTo>
                <a:cubicBezTo>
                  <a:pt x="4540768" y="730677"/>
                  <a:pt x="5003171" y="900804"/>
                  <a:pt x="4948576" y="954847"/>
                </a:cubicBezTo>
                <a:cubicBezTo>
                  <a:pt x="4925966" y="977182"/>
                  <a:pt x="4896738" y="993174"/>
                  <a:pt x="4866132" y="1015233"/>
                </a:cubicBezTo>
                <a:cubicBezTo>
                  <a:pt x="4912180" y="1056869"/>
                  <a:pt x="4964017" y="1075067"/>
                  <a:pt x="5019164" y="1087474"/>
                </a:cubicBezTo>
                <a:cubicBezTo>
                  <a:pt x="5035708" y="1091335"/>
                  <a:pt x="5051977" y="1099055"/>
                  <a:pt x="5053630" y="1117806"/>
                </a:cubicBezTo>
                <a:cubicBezTo>
                  <a:pt x="5055284" y="1137382"/>
                  <a:pt x="5038464" y="1145101"/>
                  <a:pt x="5024404" y="1154202"/>
                </a:cubicBezTo>
                <a:cubicBezTo>
                  <a:pt x="5004826" y="1166885"/>
                  <a:pt x="4985800" y="1177916"/>
                  <a:pt x="4960984" y="1179569"/>
                </a:cubicBezTo>
                <a:cubicBezTo>
                  <a:pt x="4920176" y="1182051"/>
                  <a:pt x="4900600" y="1217344"/>
                  <a:pt x="4876887" y="1243814"/>
                </a:cubicBezTo>
                <a:cubicBezTo>
                  <a:pt x="4863652" y="1258705"/>
                  <a:pt x="4857034" y="1288759"/>
                  <a:pt x="4880195" y="1293998"/>
                </a:cubicBezTo>
                <a:cubicBezTo>
                  <a:pt x="4935892" y="1306682"/>
                  <a:pt x="4931480" y="1343355"/>
                  <a:pt x="4930104" y="1384991"/>
                </a:cubicBezTo>
                <a:cubicBezTo>
                  <a:pt x="4928173" y="1436553"/>
                  <a:pt x="4895360" y="1460265"/>
                  <a:pt x="4855103" y="1480119"/>
                </a:cubicBezTo>
                <a:cubicBezTo>
                  <a:pt x="4841316" y="1487011"/>
                  <a:pt x="4821740" y="1486735"/>
                  <a:pt x="4816500" y="1508242"/>
                </a:cubicBezTo>
                <a:cubicBezTo>
                  <a:pt x="4839110" y="1528648"/>
                  <a:pt x="4866684" y="1512103"/>
                  <a:pt x="4890949" y="1517893"/>
                </a:cubicBezTo>
                <a:cubicBezTo>
                  <a:pt x="4911077" y="1522581"/>
                  <a:pt x="4944441" y="1520100"/>
                  <a:pt x="4916868" y="1557599"/>
                </a:cubicBezTo>
                <a:cubicBezTo>
                  <a:pt x="4908870" y="1568352"/>
                  <a:pt x="4918245" y="1576625"/>
                  <a:pt x="4928448" y="1577453"/>
                </a:cubicBezTo>
                <a:cubicBezTo>
                  <a:pt x="5010066" y="1586000"/>
                  <a:pt x="4972566" y="1661827"/>
                  <a:pt x="4998760" y="1701809"/>
                </a:cubicBezTo>
                <a:cubicBezTo>
                  <a:pt x="5005928" y="1712836"/>
                  <a:pt x="4998208" y="1731862"/>
                  <a:pt x="4986903" y="1736550"/>
                </a:cubicBezTo>
                <a:cubicBezTo>
                  <a:pt x="4914660" y="1767432"/>
                  <a:pt x="4904735" y="1841053"/>
                  <a:pt x="4869716" y="1904472"/>
                </a:cubicBezTo>
                <a:cubicBezTo>
                  <a:pt x="4907768" y="1929562"/>
                  <a:pt x="4953264" y="1935077"/>
                  <a:pt x="4994348" y="1951346"/>
                </a:cubicBezTo>
                <a:cubicBezTo>
                  <a:pt x="5037087" y="1968441"/>
                  <a:pt x="5037087" y="1981125"/>
                  <a:pt x="5001792" y="2030756"/>
                </a:cubicBezTo>
                <a:cubicBezTo>
                  <a:pt x="5093611" y="2041511"/>
                  <a:pt x="5093611" y="2041511"/>
                  <a:pt x="5065212" y="2119543"/>
                </a:cubicBezTo>
                <a:cubicBezTo>
                  <a:pt x="5142142" y="2126712"/>
                  <a:pt x="5192876" y="2163660"/>
                  <a:pt x="5204732" y="2244450"/>
                </a:cubicBezTo>
                <a:cubicBezTo>
                  <a:pt x="5210523" y="2283604"/>
                  <a:pt x="5245265" y="2302077"/>
                  <a:pt x="5283866" y="2328272"/>
                </a:cubicBezTo>
                <a:cubicBezTo>
                  <a:pt x="5235890" y="2353641"/>
                  <a:pt x="5203354" y="2406580"/>
                  <a:pt x="5147380" y="2350606"/>
                </a:cubicBezTo>
                <a:cubicBezTo>
                  <a:pt x="5126976" y="2330203"/>
                  <a:pt x="5128904" y="2356121"/>
                  <a:pt x="5126148" y="2363566"/>
                </a:cubicBezTo>
                <a:cubicBezTo>
                  <a:pt x="5119532" y="2381764"/>
                  <a:pt x="5133316" y="2393897"/>
                  <a:pt x="5142417" y="2407682"/>
                </a:cubicBezTo>
                <a:cubicBezTo>
                  <a:pt x="5151240" y="2421470"/>
                  <a:pt x="5161718" y="2436083"/>
                  <a:pt x="5164200" y="2451526"/>
                </a:cubicBezTo>
                <a:cubicBezTo>
                  <a:pt x="5165852" y="2462279"/>
                  <a:pt x="5157858" y="2477994"/>
                  <a:pt x="5149034" y="2485992"/>
                </a:cubicBezTo>
                <a:cubicBezTo>
                  <a:pt x="5102710" y="2528178"/>
                  <a:pt x="5130284" y="2623031"/>
                  <a:pt x="5042601" y="2635164"/>
                </a:cubicBezTo>
                <a:cubicBezTo>
                  <a:pt x="5003171" y="2640677"/>
                  <a:pt x="4984146" y="2675420"/>
                  <a:pt x="4955194" y="2694445"/>
                </a:cubicBezTo>
                <a:cubicBezTo>
                  <a:pt x="4854552" y="2760897"/>
                  <a:pt x="4787272" y="2846375"/>
                  <a:pt x="4756116" y="2963836"/>
                </a:cubicBezTo>
                <a:cubicBezTo>
                  <a:pt x="4747568" y="2996372"/>
                  <a:pt x="4714754" y="3022569"/>
                  <a:pt x="4693523" y="3051244"/>
                </a:cubicBezTo>
                <a:cubicBezTo>
                  <a:pt x="4703726" y="3072199"/>
                  <a:pt x="4759424" y="3026979"/>
                  <a:pt x="4739848" y="3082125"/>
                </a:cubicBezTo>
                <a:cubicBezTo>
                  <a:pt x="4724958" y="3123486"/>
                  <a:pt x="4686906" y="3149129"/>
                  <a:pt x="4651060" y="3173670"/>
                </a:cubicBezTo>
                <a:cubicBezTo>
                  <a:pt x="4610252" y="3201518"/>
                  <a:pt x="4565032" y="3223852"/>
                  <a:pt x="4546556" y="3275413"/>
                </a:cubicBezTo>
                <a:cubicBezTo>
                  <a:pt x="4542697" y="3286444"/>
                  <a:pt x="4530288" y="3298024"/>
                  <a:pt x="4519261" y="3302437"/>
                </a:cubicBezTo>
                <a:cubicBezTo>
                  <a:pt x="3944081" y="4209875"/>
                  <a:pt x="2528194" y="4215939"/>
                  <a:pt x="2364961" y="4209597"/>
                </a:cubicBezTo>
                <a:cubicBezTo>
                  <a:pt x="2167260" y="4201602"/>
                  <a:pt x="1980313" y="4145627"/>
                  <a:pt x="1796951" y="4075867"/>
                </a:cubicBezTo>
                <a:cubicBezTo>
                  <a:pt x="1719469" y="4046365"/>
                  <a:pt x="1647505" y="4004453"/>
                  <a:pt x="1572227" y="3971917"/>
                </a:cubicBezTo>
                <a:cubicBezTo>
                  <a:pt x="1468277" y="3926971"/>
                  <a:pt x="1388040" y="3841219"/>
                  <a:pt x="1284364" y="3805097"/>
                </a:cubicBezTo>
                <a:cubicBezTo>
                  <a:pt x="1177655" y="3767873"/>
                  <a:pt x="1086388" y="3699767"/>
                  <a:pt x="976645" y="3670815"/>
                </a:cubicBezTo>
                <a:cubicBezTo>
                  <a:pt x="918742" y="3655375"/>
                  <a:pt x="862768" y="3627527"/>
                  <a:pt x="871866" y="3547839"/>
                </a:cubicBezTo>
                <a:cubicBezTo>
                  <a:pt x="874349" y="3525228"/>
                  <a:pt x="859184" y="3506755"/>
                  <a:pt x="835195" y="3513373"/>
                </a:cubicBezTo>
                <a:cubicBezTo>
                  <a:pt x="789424" y="3525780"/>
                  <a:pt x="768744" y="3492967"/>
                  <a:pt x="743375" y="3468427"/>
                </a:cubicBezTo>
                <a:cubicBezTo>
                  <a:pt x="698156" y="3424863"/>
                  <a:pt x="655142" y="3378540"/>
                  <a:pt x="583175" y="3371370"/>
                </a:cubicBezTo>
                <a:cubicBezTo>
                  <a:pt x="596961" y="3337178"/>
                  <a:pt x="620399" y="3342142"/>
                  <a:pt x="641906" y="3349311"/>
                </a:cubicBezTo>
                <a:cubicBezTo>
                  <a:pt x="698432" y="3368062"/>
                  <a:pt x="754405" y="3389293"/>
                  <a:pt x="810930" y="3408042"/>
                </a:cubicBezTo>
                <a:cubicBezTo>
                  <a:pt x="847878" y="3420175"/>
                  <a:pt x="884551" y="3437271"/>
                  <a:pt x="933908" y="3423758"/>
                </a:cubicBezTo>
                <a:cubicBezTo>
                  <a:pt x="891445" y="3354826"/>
                  <a:pt x="819202" y="3342418"/>
                  <a:pt x="760747" y="3321187"/>
                </a:cubicBezTo>
                <a:cubicBezTo>
                  <a:pt x="687678" y="3294441"/>
                  <a:pt x="644664" y="3243980"/>
                  <a:pt x="593101" y="3187731"/>
                </a:cubicBezTo>
                <a:cubicBezTo>
                  <a:pt x="646869" y="3174220"/>
                  <a:pt x="680233" y="3215581"/>
                  <a:pt x="722419" y="3213374"/>
                </a:cubicBezTo>
                <a:cubicBezTo>
                  <a:pt x="724627" y="3206207"/>
                  <a:pt x="728486" y="3195729"/>
                  <a:pt x="727934" y="3195451"/>
                </a:cubicBezTo>
                <a:cubicBezTo>
                  <a:pt x="659002" y="3164570"/>
                  <a:pt x="626741" y="3106666"/>
                  <a:pt x="615987" y="3036630"/>
                </a:cubicBezTo>
                <a:cubicBezTo>
                  <a:pt x="610473" y="3000510"/>
                  <a:pt x="585381" y="2989205"/>
                  <a:pt x="560564" y="2972660"/>
                </a:cubicBezTo>
                <a:cubicBezTo>
                  <a:pt x="473984" y="2913930"/>
                  <a:pt x="382441" y="2860713"/>
                  <a:pt x="311302" y="2779924"/>
                </a:cubicBezTo>
                <a:cubicBezTo>
                  <a:pt x="393471" y="2790677"/>
                  <a:pt x="459371" y="2843341"/>
                  <a:pt x="547882" y="2865952"/>
                </a:cubicBezTo>
                <a:cubicBezTo>
                  <a:pt x="477570" y="2777166"/>
                  <a:pt x="386577" y="2732222"/>
                  <a:pt x="303582" y="2678453"/>
                </a:cubicBezTo>
                <a:cubicBezTo>
                  <a:pt x="265806" y="2653913"/>
                  <a:pt x="230790" y="2622479"/>
                  <a:pt x="185016" y="2609244"/>
                </a:cubicBezTo>
                <a:cubicBezTo>
                  <a:pt x="168748" y="2604556"/>
                  <a:pt x="142002" y="2594630"/>
                  <a:pt x="154963" y="2568435"/>
                </a:cubicBezTo>
                <a:cubicBezTo>
                  <a:pt x="165990" y="2546654"/>
                  <a:pt x="187773" y="2553269"/>
                  <a:pt x="207627" y="2559612"/>
                </a:cubicBezTo>
                <a:cubicBezTo>
                  <a:pt x="255328" y="2575330"/>
                  <a:pt x="304685" y="2575604"/>
                  <a:pt x="369207" y="2575330"/>
                </a:cubicBezTo>
                <a:cubicBezTo>
                  <a:pt x="315163" y="2503363"/>
                  <a:pt x="216174" y="2524871"/>
                  <a:pt x="169852" y="2449319"/>
                </a:cubicBezTo>
                <a:cubicBezTo>
                  <a:pt x="227755" y="2436083"/>
                  <a:pt x="272424" y="2463381"/>
                  <a:pt x="319299" y="2468619"/>
                </a:cubicBezTo>
                <a:cubicBezTo>
                  <a:pt x="361761" y="2473307"/>
                  <a:pt x="372239" y="2460624"/>
                  <a:pt x="362313" y="2418988"/>
                </a:cubicBezTo>
                <a:cubicBezTo>
                  <a:pt x="346873" y="2354190"/>
                  <a:pt x="370034" y="2321102"/>
                  <a:pt x="431798" y="2338750"/>
                </a:cubicBezTo>
                <a:cubicBezTo>
                  <a:pt x="489149" y="2355293"/>
                  <a:pt x="495215" y="2331030"/>
                  <a:pt x="479775" y="2294082"/>
                </a:cubicBezTo>
                <a:cubicBezTo>
                  <a:pt x="457716" y="2240315"/>
                  <a:pt x="482807" y="2198678"/>
                  <a:pt x="499903" y="2153458"/>
                </a:cubicBezTo>
                <a:cubicBezTo>
                  <a:pt x="526099" y="2084525"/>
                  <a:pt x="515069" y="2050885"/>
                  <a:pt x="458544" y="1999599"/>
                </a:cubicBezTo>
                <a:cubicBezTo>
                  <a:pt x="426835" y="1970921"/>
                  <a:pt x="392645" y="1946658"/>
                  <a:pt x="346596" y="1921843"/>
                </a:cubicBezTo>
                <a:cubicBezTo>
                  <a:pt x="452753" y="1908331"/>
                  <a:pt x="341358" y="1862836"/>
                  <a:pt x="378857" y="1834435"/>
                </a:cubicBezTo>
                <a:cubicBezTo>
                  <a:pt x="453856" y="1822854"/>
                  <a:pt x="515069" y="1913294"/>
                  <a:pt x="617091" y="1887376"/>
                </a:cubicBezTo>
                <a:cubicBezTo>
                  <a:pt x="491080" y="1809066"/>
                  <a:pt x="351835" y="1783423"/>
                  <a:pt x="260568" y="1679198"/>
                </a:cubicBezTo>
                <a:cubicBezTo>
                  <a:pt x="281523" y="1655484"/>
                  <a:pt x="302479" y="1677543"/>
                  <a:pt x="320402" y="1668720"/>
                </a:cubicBezTo>
                <a:cubicBezTo>
                  <a:pt x="319850" y="1663205"/>
                  <a:pt x="321230" y="1654932"/>
                  <a:pt x="317920" y="1652452"/>
                </a:cubicBezTo>
                <a:cubicBezTo>
                  <a:pt x="249815" y="1595650"/>
                  <a:pt x="248711" y="1594273"/>
                  <a:pt x="321779" y="1552359"/>
                </a:cubicBezTo>
                <a:cubicBezTo>
                  <a:pt x="347424" y="1537746"/>
                  <a:pt x="345218" y="1524786"/>
                  <a:pt x="331707" y="1506313"/>
                </a:cubicBezTo>
                <a:cubicBezTo>
                  <a:pt x="322055" y="1493353"/>
                  <a:pt x="310475" y="1481772"/>
                  <a:pt x="315990" y="1453371"/>
                </a:cubicBezTo>
                <a:cubicBezTo>
                  <a:pt x="355971" y="1489769"/>
                  <a:pt x="549259" y="1477912"/>
                  <a:pt x="583450" y="1474052"/>
                </a:cubicBezTo>
                <a:cubicBezTo>
                  <a:pt x="621777" y="1469917"/>
                  <a:pt x="659553" y="1452269"/>
                  <a:pt x="699809" y="1461919"/>
                </a:cubicBezTo>
                <a:cubicBezTo>
                  <a:pt x="732070" y="1469641"/>
                  <a:pt x="881516" y="1544364"/>
                  <a:pt x="902750" y="1458612"/>
                </a:cubicBezTo>
                <a:cubicBezTo>
                  <a:pt x="903853" y="1454475"/>
                  <a:pt x="964237" y="1464127"/>
                  <a:pt x="996774" y="1468814"/>
                </a:cubicBezTo>
                <a:cubicBezTo>
                  <a:pt x="1025451" y="1472674"/>
                  <a:pt x="1057712" y="1489769"/>
                  <a:pt x="1077012" y="1455578"/>
                </a:cubicBezTo>
                <a:cubicBezTo>
                  <a:pt x="1088317" y="1435450"/>
                  <a:pt x="1041719" y="1396571"/>
                  <a:pt x="1000083" y="1393262"/>
                </a:cubicBezTo>
                <a:cubicBezTo>
                  <a:pt x="963961" y="1390229"/>
                  <a:pt x="926186" y="1385817"/>
                  <a:pt x="891720" y="1394089"/>
                </a:cubicBezTo>
                <a:cubicBezTo>
                  <a:pt x="849258" y="1404017"/>
                  <a:pt x="826372" y="1388024"/>
                  <a:pt x="814515" y="1353557"/>
                </a:cubicBezTo>
                <a:cubicBezTo>
                  <a:pt x="801280" y="1315506"/>
                  <a:pt x="775911" y="1297858"/>
                  <a:pt x="740895" y="1280211"/>
                </a:cubicBezTo>
                <a:cubicBezTo>
                  <a:pt x="655967" y="1237474"/>
                  <a:pt x="574352" y="1188118"/>
                  <a:pt x="481154" y="1163301"/>
                </a:cubicBezTo>
                <a:cubicBezTo>
                  <a:pt x="462679" y="1158337"/>
                  <a:pt x="442276" y="1151719"/>
                  <a:pt x="433728" y="1118909"/>
                </a:cubicBezTo>
                <a:cubicBezTo>
                  <a:pt x="686023" y="1167987"/>
                  <a:pt x="915984" y="1295929"/>
                  <a:pt x="1176276" y="1288484"/>
                </a:cubicBezTo>
                <a:cubicBezTo>
                  <a:pt x="1105137" y="1247950"/>
                  <a:pt x="1022694" y="1245745"/>
                  <a:pt x="946867" y="1217344"/>
                </a:cubicBezTo>
                <a:cubicBezTo>
                  <a:pt x="1000635" y="1196113"/>
                  <a:pt x="1051094" y="1218172"/>
                  <a:pt x="1102104" y="1230304"/>
                </a:cubicBezTo>
                <a:cubicBezTo>
                  <a:pt x="1144843" y="1240230"/>
                  <a:pt x="1183446" y="1241885"/>
                  <a:pt x="1188133" y="1182603"/>
                </a:cubicBezTo>
                <a:cubicBezTo>
                  <a:pt x="1186478" y="1178742"/>
                  <a:pt x="1186754" y="1173780"/>
                  <a:pt x="1187030" y="1169092"/>
                </a:cubicBezTo>
                <a:cubicBezTo>
                  <a:pt x="1172690" y="1144552"/>
                  <a:pt x="1150358" y="1131868"/>
                  <a:pt x="1123887" y="1124698"/>
                </a:cubicBezTo>
                <a:cubicBezTo>
                  <a:pt x="1107894" y="1120286"/>
                  <a:pt x="1086663" y="1113668"/>
                  <a:pt x="1086938" y="1096023"/>
                </a:cubicBezTo>
                <a:cubicBezTo>
                  <a:pt x="1087765" y="1030674"/>
                  <a:pt x="1036756" y="1011647"/>
                  <a:pt x="985744" y="992622"/>
                </a:cubicBezTo>
                <a:cubicBezTo>
                  <a:pt x="1014145" y="960086"/>
                  <a:pt x="1036479" y="984074"/>
                  <a:pt x="1057987" y="981594"/>
                </a:cubicBezTo>
                <a:cubicBezTo>
                  <a:pt x="1072049" y="979939"/>
                  <a:pt x="1084733" y="976906"/>
                  <a:pt x="1084733" y="960086"/>
                </a:cubicBezTo>
                <a:cubicBezTo>
                  <a:pt x="1085008" y="946023"/>
                  <a:pt x="1078390" y="930030"/>
                  <a:pt x="1064605" y="929756"/>
                </a:cubicBezTo>
                <a:cubicBezTo>
                  <a:pt x="978300" y="927273"/>
                  <a:pt x="930599" y="836833"/>
                  <a:pt x="840985" y="836558"/>
                </a:cubicBezTo>
                <a:cubicBezTo>
                  <a:pt x="787493" y="836558"/>
                  <a:pt x="868834" y="785547"/>
                  <a:pt x="823615" y="764315"/>
                </a:cubicBezTo>
                <a:cubicBezTo>
                  <a:pt x="813687" y="759628"/>
                  <a:pt x="849533" y="752460"/>
                  <a:pt x="865526" y="753562"/>
                </a:cubicBezTo>
                <a:cubicBezTo>
                  <a:pt x="881242" y="754665"/>
                  <a:pt x="895304" y="768175"/>
                  <a:pt x="914331" y="758525"/>
                </a:cubicBezTo>
                <a:cubicBezTo>
                  <a:pt x="924808" y="724059"/>
                  <a:pt x="897787" y="711375"/>
                  <a:pt x="875452" y="701724"/>
                </a:cubicBezTo>
                <a:cubicBezTo>
                  <a:pt x="823889" y="679390"/>
                  <a:pt x="773706" y="652369"/>
                  <a:pt x="717181" y="644371"/>
                </a:cubicBezTo>
                <a:cubicBezTo>
                  <a:pt x="697053" y="641614"/>
                  <a:pt x="746133" y="604666"/>
                  <a:pt x="755783" y="591707"/>
                </a:cubicBezTo>
                <a:cubicBezTo>
                  <a:pt x="528304" y="455496"/>
                  <a:pt x="254778" y="462388"/>
                  <a:pt x="0" y="352370"/>
                </a:cubicBezTo>
                <a:cubicBezTo>
                  <a:pt x="56250" y="330864"/>
                  <a:pt x="97610" y="346580"/>
                  <a:pt x="135937" y="349889"/>
                </a:cubicBezTo>
                <a:cubicBezTo>
                  <a:pt x="231615" y="358160"/>
                  <a:pt x="326193" y="375256"/>
                  <a:pt x="421595" y="385458"/>
                </a:cubicBezTo>
                <a:cubicBezTo>
                  <a:pt x="468469" y="390421"/>
                  <a:pt x="512035" y="409172"/>
                  <a:pt x="564424" y="379393"/>
                </a:cubicBezTo>
                <a:cubicBezTo>
                  <a:pt x="599443" y="359540"/>
                  <a:pt x="655418" y="381046"/>
                  <a:pt x="698432" y="398694"/>
                </a:cubicBezTo>
                <a:cubicBezTo>
                  <a:pt x="734000" y="413307"/>
                  <a:pt x="767916" y="417167"/>
                  <a:pt x="815067" y="398694"/>
                </a:cubicBezTo>
                <a:cubicBezTo>
                  <a:pt x="772328" y="387389"/>
                  <a:pt x="739515" y="377463"/>
                  <a:pt x="705876" y="370568"/>
                </a:cubicBezTo>
                <a:cubicBezTo>
                  <a:pt x="679130" y="365055"/>
                  <a:pt x="742825" y="342719"/>
                  <a:pt x="775360" y="345477"/>
                </a:cubicBezTo>
                <a:cubicBezTo>
                  <a:pt x="820857" y="349337"/>
                  <a:pt x="795214" y="335000"/>
                  <a:pt x="787493" y="315146"/>
                </a:cubicBezTo>
                <a:cubicBezTo>
                  <a:pt x="779221" y="293915"/>
                  <a:pt x="803761" y="287298"/>
                  <a:pt x="819202" y="291709"/>
                </a:cubicBezTo>
                <a:cubicBezTo>
                  <a:pt x="878484" y="309081"/>
                  <a:pt x="937491" y="278474"/>
                  <a:pt x="998705" y="303291"/>
                </a:cubicBezTo>
                <a:cubicBezTo>
                  <a:pt x="983263" y="242077"/>
                  <a:pt x="949899" y="215331"/>
                  <a:pt x="880139" y="206783"/>
                </a:cubicBezTo>
                <a:cubicBezTo>
                  <a:pt x="853944" y="203475"/>
                  <a:pt x="826647" y="208438"/>
                  <a:pt x="804037" y="190790"/>
                </a:cubicBezTo>
                <a:cubicBezTo>
                  <a:pt x="791076" y="180590"/>
                  <a:pt x="776463" y="168457"/>
                  <a:pt x="786666" y="149707"/>
                </a:cubicBezTo>
                <a:cubicBezTo>
                  <a:pt x="793834" y="136471"/>
                  <a:pt x="809276" y="136471"/>
                  <a:pt x="821960" y="140884"/>
                </a:cubicBezTo>
                <a:cubicBezTo>
                  <a:pt x="878761" y="160461"/>
                  <a:pt x="938043" y="167630"/>
                  <a:pt x="997325" y="174800"/>
                </a:cubicBezTo>
                <a:cubicBezTo>
                  <a:pt x="1006426" y="175902"/>
                  <a:pt x="1016626" y="179487"/>
                  <a:pt x="1026829" y="161287"/>
                </a:cubicBezTo>
                <a:cubicBezTo>
                  <a:pt x="915984" y="131783"/>
                  <a:pt x="810655" y="89872"/>
                  <a:pt x="696777" y="73604"/>
                </a:cubicBezTo>
                <a:cubicBezTo>
                  <a:pt x="698432" y="65884"/>
                  <a:pt x="700086" y="58164"/>
                  <a:pt x="701741" y="50444"/>
                </a:cubicBezTo>
                <a:cubicBezTo>
                  <a:pt x="790801" y="61471"/>
                  <a:pt x="879864" y="72501"/>
                  <a:pt x="992362" y="86289"/>
                </a:cubicBezTo>
                <a:cubicBezTo>
                  <a:pt x="923153" y="42446"/>
                  <a:pt x="857805" y="57060"/>
                  <a:pt x="806519" y="18183"/>
                </a:cubicBezTo>
                <a:cubicBezTo>
                  <a:pt x="816170" y="3431"/>
                  <a:pt x="827820" y="-292"/>
                  <a:pt x="839883" y="18"/>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solidFill>
                <a:schemeClr val="tx1"/>
              </a:solidFill>
            </a:endParaRPr>
          </a:p>
        </p:txBody>
      </p:sp>
      <p:pic>
        <p:nvPicPr>
          <p:cNvPr id="6" name="Graphic 5" descr="Checklist outline">
            <a:extLst>
              <a:ext uri="{FF2B5EF4-FFF2-40B4-BE49-F238E27FC236}">
                <a16:creationId xmlns:a16="http://schemas.microsoft.com/office/drawing/2014/main" id="{6DAF3668-28C0-44C0-8FF6-2E0BE41A406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55346" y="2766817"/>
            <a:ext cx="2751667" cy="2751667"/>
          </a:xfrm>
          <a:prstGeom prst="rect">
            <a:avLst/>
          </a:prstGeom>
        </p:spPr>
      </p:pic>
      <p:graphicFrame>
        <p:nvGraphicFramePr>
          <p:cNvPr id="5" name="Content Placeholder 2">
            <a:extLst>
              <a:ext uri="{FF2B5EF4-FFF2-40B4-BE49-F238E27FC236}">
                <a16:creationId xmlns:a16="http://schemas.microsoft.com/office/drawing/2014/main" id="{CC3D5D1A-5E7E-1A8C-113A-3400682FDD70}"/>
              </a:ext>
            </a:extLst>
          </p:cNvPr>
          <p:cNvGraphicFramePr>
            <a:graphicFrameLocks noGrp="1"/>
          </p:cNvGraphicFramePr>
          <p:nvPr>
            <p:ph idx="1"/>
            <p:extLst>
              <p:ext uri="{D42A27DB-BD31-4B8C-83A1-F6EECF244321}">
                <p14:modId xmlns:p14="http://schemas.microsoft.com/office/powerpoint/2010/main" val="3393832153"/>
              </p:ext>
            </p:extLst>
          </p:nvPr>
        </p:nvGraphicFramePr>
        <p:xfrm>
          <a:off x="838201" y="2013625"/>
          <a:ext cx="4614759" cy="416333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26" name="Picture 25" descr="Logo&#10;&#10;Description automatically generated">
            <a:extLst>
              <a:ext uri="{FF2B5EF4-FFF2-40B4-BE49-F238E27FC236}">
                <a16:creationId xmlns:a16="http://schemas.microsoft.com/office/drawing/2014/main" id="{F6F10D6A-B59B-429E-BC6A-24F09DC92FD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4130942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 name="Rectangle 40">
            <a:extLst>
              <a:ext uri="{FF2B5EF4-FFF2-40B4-BE49-F238E27FC236}">
                <a16:creationId xmlns:a16="http://schemas.microsoft.com/office/drawing/2014/main" id="{87BF42CA-AD55-48B4-8949-C4DCA60A6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42">
            <a:extLst>
              <a:ext uri="{FF2B5EF4-FFF2-40B4-BE49-F238E27FC236}">
                <a16:creationId xmlns:a16="http://schemas.microsoft.com/office/drawing/2014/main" id="{66AE1D3D-3106-4CB2-AA7C-0C1642AC0F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63" name="Group 44">
            <a:extLst>
              <a:ext uri="{FF2B5EF4-FFF2-40B4-BE49-F238E27FC236}">
                <a16:creationId xmlns:a16="http://schemas.microsoft.com/office/drawing/2014/main" id="{0A31B6AF-B711-4CDB-8C2B-16E963DDC4C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37" y="0"/>
            <a:ext cx="5646974" cy="6483075"/>
            <a:chOff x="-19221" y="0"/>
            <a:chExt cx="5646974" cy="6483075"/>
          </a:xfrm>
        </p:grpSpPr>
        <p:sp>
          <p:nvSpPr>
            <p:cNvPr id="46" name="Freeform: Shape 45">
              <a:extLst>
                <a:ext uri="{FF2B5EF4-FFF2-40B4-BE49-F238E27FC236}">
                  <a16:creationId xmlns:a16="http://schemas.microsoft.com/office/drawing/2014/main" id="{CA818331-E13C-49C6-B98D-A60AD0E85A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16610"/>
              <a:ext cx="5535001" cy="6250127"/>
            </a:xfrm>
            <a:custGeom>
              <a:avLst/>
              <a:gdLst>
                <a:gd name="connsiteX0" fmla="*/ 2510242 w 5535001"/>
                <a:gd name="connsiteY0" fmla="*/ 174 h 6250127"/>
                <a:gd name="connsiteX1" fmla="*/ 2550551 w 5535001"/>
                <a:gd name="connsiteY1" fmla="*/ 510 h 6250127"/>
                <a:gd name="connsiteX2" fmla="*/ 2629490 w 5535001"/>
                <a:gd name="connsiteY2" fmla="*/ 3757 h 6250127"/>
                <a:gd name="connsiteX3" fmla="*/ 2708317 w 5535001"/>
                <a:gd name="connsiteY3" fmla="*/ 7229 h 6250127"/>
                <a:gd name="connsiteX4" fmla="*/ 2787256 w 5535001"/>
                <a:gd name="connsiteY4" fmla="*/ 14619 h 6250127"/>
                <a:gd name="connsiteX5" fmla="*/ 3408467 w 5535001"/>
                <a:gd name="connsiteY5" fmla="*/ 145064 h 6250127"/>
                <a:gd name="connsiteX6" fmla="*/ 3557723 w 5535001"/>
                <a:gd name="connsiteY6" fmla="*/ 199593 h 6250127"/>
                <a:gd name="connsiteX7" fmla="*/ 3594337 w 5535001"/>
                <a:gd name="connsiteY7" fmla="*/ 214597 h 6250127"/>
                <a:gd name="connsiteX8" fmla="*/ 3630616 w 5535001"/>
                <a:gd name="connsiteY8" fmla="*/ 230385 h 6250127"/>
                <a:gd name="connsiteX9" fmla="*/ 3703172 w 5535001"/>
                <a:gd name="connsiteY9" fmla="*/ 262073 h 6250127"/>
                <a:gd name="connsiteX10" fmla="*/ 3739003 w 5535001"/>
                <a:gd name="connsiteY10" fmla="*/ 278756 h 6250127"/>
                <a:gd name="connsiteX11" fmla="*/ 3756806 w 5535001"/>
                <a:gd name="connsiteY11" fmla="*/ 287266 h 6250127"/>
                <a:gd name="connsiteX12" fmla="*/ 3773714 w 5535001"/>
                <a:gd name="connsiteY12" fmla="*/ 297567 h 6250127"/>
                <a:gd name="connsiteX13" fmla="*/ 3840784 w 5535001"/>
                <a:gd name="connsiteY13" fmla="*/ 339332 h 6250127"/>
                <a:gd name="connsiteX14" fmla="*/ 3873927 w 5535001"/>
                <a:gd name="connsiteY14" fmla="*/ 360495 h 6250127"/>
                <a:gd name="connsiteX15" fmla="*/ 3906062 w 5535001"/>
                <a:gd name="connsiteY15" fmla="*/ 383001 h 6250127"/>
                <a:gd name="connsiteX16" fmla="*/ 3969662 w 5535001"/>
                <a:gd name="connsiteY16" fmla="*/ 428572 h 6250127"/>
                <a:gd name="connsiteX17" fmla="*/ 4423029 w 5535001"/>
                <a:gd name="connsiteY17" fmla="*/ 837600 h 6250127"/>
                <a:gd name="connsiteX18" fmla="*/ 4474647 w 5535001"/>
                <a:gd name="connsiteY18" fmla="*/ 891569 h 6250127"/>
                <a:gd name="connsiteX19" fmla="*/ 4524250 w 5535001"/>
                <a:gd name="connsiteY19" fmla="*/ 946883 h 6250127"/>
                <a:gd name="connsiteX20" fmla="*/ 4573965 w 5535001"/>
                <a:gd name="connsiteY20" fmla="*/ 1001748 h 6250127"/>
                <a:gd name="connsiteX21" fmla="*/ 4622224 w 5535001"/>
                <a:gd name="connsiteY21" fmla="*/ 1057509 h 6250127"/>
                <a:gd name="connsiteX22" fmla="*/ 4717510 w 5535001"/>
                <a:gd name="connsiteY22" fmla="*/ 1169143 h 6250127"/>
                <a:gd name="connsiteX23" fmla="*/ 4764986 w 5535001"/>
                <a:gd name="connsiteY23" fmla="*/ 1224681 h 6250127"/>
                <a:gd name="connsiteX24" fmla="*/ 4813021 w 5535001"/>
                <a:gd name="connsiteY24" fmla="*/ 1279994 h 6250127"/>
                <a:gd name="connsiteX25" fmla="*/ 5001915 w 5535001"/>
                <a:gd name="connsiteY25" fmla="*/ 1506846 h 6250127"/>
                <a:gd name="connsiteX26" fmla="*/ 5170542 w 5535001"/>
                <a:gd name="connsiteY26" fmla="*/ 1751165 h 6250127"/>
                <a:gd name="connsiteX27" fmla="*/ 5428969 w 5535001"/>
                <a:gd name="connsiteY27" fmla="*/ 2293660 h 6250127"/>
                <a:gd name="connsiteX28" fmla="*/ 5534893 w 5535001"/>
                <a:gd name="connsiteY28" fmla="*/ 2899307 h 6250127"/>
                <a:gd name="connsiteX29" fmla="*/ 5508804 w 5535001"/>
                <a:gd name="connsiteY29" fmla="*/ 3211144 h 6250127"/>
                <a:gd name="connsiteX30" fmla="*/ 5426282 w 5535001"/>
                <a:gd name="connsiteY30" fmla="*/ 3513352 h 6250127"/>
                <a:gd name="connsiteX31" fmla="*/ 5248250 w 5535001"/>
                <a:gd name="connsiteY31" fmla="*/ 4030542 h 6250127"/>
                <a:gd name="connsiteX32" fmla="*/ 5208612 w 5535001"/>
                <a:gd name="connsiteY32" fmla="*/ 4161771 h 6250127"/>
                <a:gd name="connsiteX33" fmla="*/ 5170318 w 5535001"/>
                <a:gd name="connsiteY33" fmla="*/ 4294680 h 6250127"/>
                <a:gd name="connsiteX34" fmla="*/ 5132248 w 5535001"/>
                <a:gd name="connsiteY34" fmla="*/ 4430164 h 6250127"/>
                <a:gd name="connsiteX35" fmla="*/ 5112765 w 5535001"/>
                <a:gd name="connsiteY35" fmla="*/ 4498914 h 6250127"/>
                <a:gd name="connsiteX36" fmla="*/ 5091715 w 5535001"/>
                <a:gd name="connsiteY36" fmla="*/ 4569119 h 6250127"/>
                <a:gd name="connsiteX37" fmla="*/ 5068985 w 5535001"/>
                <a:gd name="connsiteY37" fmla="*/ 4640220 h 6250127"/>
                <a:gd name="connsiteX38" fmla="*/ 5043904 w 5535001"/>
                <a:gd name="connsiteY38" fmla="*/ 4712105 h 6250127"/>
                <a:gd name="connsiteX39" fmla="*/ 5015799 w 5535001"/>
                <a:gd name="connsiteY39" fmla="*/ 4784438 h 6250127"/>
                <a:gd name="connsiteX40" fmla="*/ 4982880 w 5535001"/>
                <a:gd name="connsiteY40" fmla="*/ 4856435 h 6250127"/>
                <a:gd name="connsiteX41" fmla="*/ 4817276 w 5535001"/>
                <a:gd name="connsiteY41" fmla="*/ 5125275 h 6250127"/>
                <a:gd name="connsiteX42" fmla="*/ 4618753 w 5535001"/>
                <a:gd name="connsiteY42" fmla="*/ 5355374 h 6250127"/>
                <a:gd name="connsiteX43" fmla="*/ 4566575 w 5535001"/>
                <a:gd name="connsiteY43" fmla="*/ 5408560 h 6250127"/>
                <a:gd name="connsiteX44" fmla="*/ 4513837 w 5535001"/>
                <a:gd name="connsiteY44" fmla="*/ 5461186 h 6250127"/>
                <a:gd name="connsiteX45" fmla="*/ 4459531 w 5535001"/>
                <a:gd name="connsiteY45" fmla="*/ 5512580 h 6250127"/>
                <a:gd name="connsiteX46" fmla="*/ 4404554 w 5535001"/>
                <a:gd name="connsiteY46" fmla="*/ 5563526 h 6250127"/>
                <a:gd name="connsiteX47" fmla="*/ 4348009 w 5535001"/>
                <a:gd name="connsiteY47" fmla="*/ 5613017 h 6250127"/>
                <a:gd name="connsiteX48" fmla="*/ 4290568 w 5535001"/>
                <a:gd name="connsiteY48" fmla="*/ 5661948 h 6250127"/>
                <a:gd name="connsiteX49" fmla="*/ 4276124 w 5535001"/>
                <a:gd name="connsiteY49" fmla="*/ 5674153 h 6250127"/>
                <a:gd name="connsiteX50" fmla="*/ 4261120 w 5535001"/>
                <a:gd name="connsiteY50" fmla="*/ 5685798 h 6250127"/>
                <a:gd name="connsiteX51" fmla="*/ 4231112 w 5535001"/>
                <a:gd name="connsiteY51" fmla="*/ 5708976 h 6250127"/>
                <a:gd name="connsiteX52" fmla="*/ 4170984 w 5535001"/>
                <a:gd name="connsiteY52" fmla="*/ 5755443 h 6250127"/>
                <a:gd name="connsiteX53" fmla="*/ 4046025 w 5535001"/>
                <a:gd name="connsiteY53" fmla="*/ 5843228 h 6250127"/>
                <a:gd name="connsiteX54" fmla="*/ 3915356 w 5535001"/>
                <a:gd name="connsiteY54" fmla="*/ 5923735 h 6250127"/>
                <a:gd name="connsiteX55" fmla="*/ 3346323 w 5535001"/>
                <a:gd name="connsiteY55" fmla="*/ 6158872 h 6250127"/>
                <a:gd name="connsiteX56" fmla="*/ 2743476 w 5535001"/>
                <a:gd name="connsiteY56" fmla="*/ 6247328 h 6250127"/>
                <a:gd name="connsiteX57" fmla="*/ 2668120 w 5535001"/>
                <a:gd name="connsiteY57" fmla="*/ 6249344 h 6250127"/>
                <a:gd name="connsiteX58" fmla="*/ 2630498 w 5535001"/>
                <a:gd name="connsiteY58" fmla="*/ 6250127 h 6250127"/>
                <a:gd name="connsiteX59" fmla="*/ 2592988 w 5535001"/>
                <a:gd name="connsiteY59" fmla="*/ 6249568 h 6250127"/>
                <a:gd name="connsiteX60" fmla="*/ 2518080 w 5535001"/>
                <a:gd name="connsiteY60" fmla="*/ 6247777 h 6250127"/>
                <a:gd name="connsiteX61" fmla="*/ 2442948 w 5535001"/>
                <a:gd name="connsiteY61" fmla="*/ 6244529 h 6250127"/>
                <a:gd name="connsiteX62" fmla="*/ 2291676 w 5535001"/>
                <a:gd name="connsiteY62" fmla="*/ 6232213 h 6250127"/>
                <a:gd name="connsiteX63" fmla="*/ 2141412 w 5535001"/>
                <a:gd name="connsiteY63" fmla="*/ 6212394 h 6250127"/>
                <a:gd name="connsiteX64" fmla="*/ 1992715 w 5535001"/>
                <a:gd name="connsiteY64" fmla="*/ 6184961 h 6250127"/>
                <a:gd name="connsiteX65" fmla="*/ 1845811 w 5535001"/>
                <a:gd name="connsiteY65" fmla="*/ 6151034 h 6250127"/>
                <a:gd name="connsiteX66" fmla="*/ 1701033 w 5535001"/>
                <a:gd name="connsiteY66" fmla="*/ 6110724 h 6250127"/>
                <a:gd name="connsiteX67" fmla="*/ 1629484 w 5535001"/>
                <a:gd name="connsiteY67" fmla="*/ 6088219 h 6250127"/>
                <a:gd name="connsiteX68" fmla="*/ 1558383 w 5535001"/>
                <a:gd name="connsiteY68" fmla="*/ 6064929 h 6250127"/>
                <a:gd name="connsiteX69" fmla="*/ 1011968 w 5535001"/>
                <a:gd name="connsiteY69" fmla="*/ 5828896 h 6250127"/>
                <a:gd name="connsiteX70" fmla="*/ 511237 w 5535001"/>
                <a:gd name="connsiteY70" fmla="*/ 5512356 h 6250127"/>
                <a:gd name="connsiteX71" fmla="*/ 395572 w 5535001"/>
                <a:gd name="connsiteY71" fmla="*/ 5419757 h 6250127"/>
                <a:gd name="connsiteX72" fmla="*/ 284722 w 5535001"/>
                <a:gd name="connsiteY72" fmla="*/ 5321559 h 6250127"/>
                <a:gd name="connsiteX73" fmla="*/ 257513 w 5535001"/>
                <a:gd name="connsiteY73" fmla="*/ 5296477 h 6250127"/>
                <a:gd name="connsiteX74" fmla="*/ 243853 w 5535001"/>
                <a:gd name="connsiteY74" fmla="*/ 5283937 h 6250127"/>
                <a:gd name="connsiteX75" fmla="*/ 230752 w 5535001"/>
                <a:gd name="connsiteY75" fmla="*/ 5270836 h 6250127"/>
                <a:gd name="connsiteX76" fmla="*/ 178574 w 5535001"/>
                <a:gd name="connsiteY76" fmla="*/ 5218322 h 6250127"/>
                <a:gd name="connsiteX77" fmla="*/ 126508 w 5535001"/>
                <a:gd name="connsiteY77" fmla="*/ 5165584 h 6250127"/>
                <a:gd name="connsiteX78" fmla="*/ 76345 w 5535001"/>
                <a:gd name="connsiteY78" fmla="*/ 5111167 h 6250127"/>
                <a:gd name="connsiteX79" fmla="*/ 26407 w 5535001"/>
                <a:gd name="connsiteY79" fmla="*/ 5056413 h 6250127"/>
                <a:gd name="connsiteX80" fmla="*/ 0 w 5535001"/>
                <a:gd name="connsiteY80" fmla="*/ 5024776 h 6250127"/>
                <a:gd name="connsiteX81" fmla="*/ 0 w 5535001"/>
                <a:gd name="connsiteY81" fmla="*/ 4492798 h 6250127"/>
                <a:gd name="connsiteX82" fmla="*/ 28534 w 5535001"/>
                <a:gd name="connsiteY82" fmla="*/ 4537879 h 6250127"/>
                <a:gd name="connsiteX83" fmla="*/ 66604 w 5535001"/>
                <a:gd name="connsiteY83" fmla="*/ 4592745 h 6250127"/>
                <a:gd name="connsiteX84" fmla="*/ 104114 w 5535001"/>
                <a:gd name="connsiteY84" fmla="*/ 4647834 h 6250127"/>
                <a:gd name="connsiteX85" fmla="*/ 143751 w 5535001"/>
                <a:gd name="connsiteY85" fmla="*/ 4701580 h 6250127"/>
                <a:gd name="connsiteX86" fmla="*/ 182717 w 5535001"/>
                <a:gd name="connsiteY86" fmla="*/ 4755773 h 6250127"/>
                <a:gd name="connsiteX87" fmla="*/ 223810 w 5535001"/>
                <a:gd name="connsiteY87" fmla="*/ 4808399 h 6250127"/>
                <a:gd name="connsiteX88" fmla="*/ 264679 w 5535001"/>
                <a:gd name="connsiteY88" fmla="*/ 4861249 h 6250127"/>
                <a:gd name="connsiteX89" fmla="*/ 307788 w 5535001"/>
                <a:gd name="connsiteY89" fmla="*/ 4912420 h 6250127"/>
                <a:gd name="connsiteX90" fmla="*/ 351232 w 5535001"/>
                <a:gd name="connsiteY90" fmla="*/ 4963254 h 6250127"/>
                <a:gd name="connsiteX91" fmla="*/ 397028 w 5535001"/>
                <a:gd name="connsiteY91" fmla="*/ 5012185 h 6250127"/>
                <a:gd name="connsiteX92" fmla="*/ 443496 w 5535001"/>
                <a:gd name="connsiteY92" fmla="*/ 5060444 h 6250127"/>
                <a:gd name="connsiteX93" fmla="*/ 455140 w 5535001"/>
                <a:gd name="connsiteY93" fmla="*/ 5072537 h 6250127"/>
                <a:gd name="connsiteX94" fmla="*/ 467345 w 5535001"/>
                <a:gd name="connsiteY94" fmla="*/ 5083958 h 6250127"/>
                <a:gd name="connsiteX95" fmla="*/ 491755 w 5535001"/>
                <a:gd name="connsiteY95" fmla="*/ 5106912 h 6250127"/>
                <a:gd name="connsiteX96" fmla="*/ 540686 w 5535001"/>
                <a:gd name="connsiteY96" fmla="*/ 5152819 h 6250127"/>
                <a:gd name="connsiteX97" fmla="*/ 552890 w 5535001"/>
                <a:gd name="connsiteY97" fmla="*/ 5164353 h 6250127"/>
                <a:gd name="connsiteX98" fmla="*/ 565655 w 5535001"/>
                <a:gd name="connsiteY98" fmla="*/ 5175214 h 6250127"/>
                <a:gd name="connsiteX99" fmla="*/ 591072 w 5535001"/>
                <a:gd name="connsiteY99" fmla="*/ 5197048 h 6250127"/>
                <a:gd name="connsiteX100" fmla="*/ 694197 w 5535001"/>
                <a:gd name="connsiteY100" fmla="*/ 5283041 h 6250127"/>
                <a:gd name="connsiteX101" fmla="*/ 1146221 w 5535001"/>
                <a:gd name="connsiteY101" fmla="*/ 5573716 h 6250127"/>
                <a:gd name="connsiteX102" fmla="*/ 1650982 w 5535001"/>
                <a:gd name="connsiteY102" fmla="*/ 5758130 h 6250127"/>
                <a:gd name="connsiteX103" fmla="*/ 1716485 w 5535001"/>
                <a:gd name="connsiteY103" fmla="*/ 5772798 h 6250127"/>
                <a:gd name="connsiteX104" fmla="*/ 1782211 w 5535001"/>
                <a:gd name="connsiteY104" fmla="*/ 5786235 h 6250127"/>
                <a:gd name="connsiteX105" fmla="*/ 1848386 w 5535001"/>
                <a:gd name="connsiteY105" fmla="*/ 5796984 h 6250127"/>
                <a:gd name="connsiteX106" fmla="*/ 1881417 w 5535001"/>
                <a:gd name="connsiteY106" fmla="*/ 5802359 h 6250127"/>
                <a:gd name="connsiteX107" fmla="*/ 1914560 w 5535001"/>
                <a:gd name="connsiteY107" fmla="*/ 5807061 h 6250127"/>
                <a:gd name="connsiteX108" fmla="*/ 2047469 w 5535001"/>
                <a:gd name="connsiteY108" fmla="*/ 5821282 h 6250127"/>
                <a:gd name="connsiteX109" fmla="*/ 2180601 w 5535001"/>
                <a:gd name="connsiteY109" fmla="*/ 5828896 h 6250127"/>
                <a:gd name="connsiteX110" fmla="*/ 2313622 w 5535001"/>
                <a:gd name="connsiteY110" fmla="*/ 5830463 h 6250127"/>
                <a:gd name="connsiteX111" fmla="*/ 2380021 w 5535001"/>
                <a:gd name="connsiteY111" fmla="*/ 5828448 h 6250127"/>
                <a:gd name="connsiteX112" fmla="*/ 2446195 w 5535001"/>
                <a:gd name="connsiteY112" fmla="*/ 5826433 h 6250127"/>
                <a:gd name="connsiteX113" fmla="*/ 2513041 w 5535001"/>
                <a:gd name="connsiteY113" fmla="*/ 5822737 h 6250127"/>
                <a:gd name="connsiteX114" fmla="*/ 2580111 w 5535001"/>
                <a:gd name="connsiteY114" fmla="*/ 5818258 h 6250127"/>
                <a:gd name="connsiteX115" fmla="*/ 2613590 w 5535001"/>
                <a:gd name="connsiteY115" fmla="*/ 5816355 h 6250127"/>
                <a:gd name="connsiteX116" fmla="*/ 2646845 w 5535001"/>
                <a:gd name="connsiteY116" fmla="*/ 5813108 h 6250127"/>
                <a:gd name="connsiteX117" fmla="*/ 2713244 w 5535001"/>
                <a:gd name="connsiteY117" fmla="*/ 5806838 h 6250127"/>
                <a:gd name="connsiteX118" fmla="*/ 3230882 w 5535001"/>
                <a:gd name="connsiteY118" fmla="*/ 5721292 h 6250127"/>
                <a:gd name="connsiteX119" fmla="*/ 3720416 w 5535001"/>
                <a:gd name="connsiteY119" fmla="*/ 5556472 h 6250127"/>
                <a:gd name="connsiteX120" fmla="*/ 3837425 w 5535001"/>
                <a:gd name="connsiteY120" fmla="*/ 5499927 h 6250127"/>
                <a:gd name="connsiteX121" fmla="*/ 3951634 w 5535001"/>
                <a:gd name="connsiteY121" fmla="*/ 5436552 h 6250127"/>
                <a:gd name="connsiteX122" fmla="*/ 4007284 w 5535001"/>
                <a:gd name="connsiteY122" fmla="*/ 5401841 h 6250127"/>
                <a:gd name="connsiteX123" fmla="*/ 4035164 w 5535001"/>
                <a:gd name="connsiteY123" fmla="*/ 5384374 h 6250127"/>
                <a:gd name="connsiteX124" fmla="*/ 4049049 w 5535001"/>
                <a:gd name="connsiteY124" fmla="*/ 5375640 h 6250127"/>
                <a:gd name="connsiteX125" fmla="*/ 4062485 w 5535001"/>
                <a:gd name="connsiteY125" fmla="*/ 5366123 h 6250127"/>
                <a:gd name="connsiteX126" fmla="*/ 4116567 w 5535001"/>
                <a:gd name="connsiteY126" fmla="*/ 5328277 h 6250127"/>
                <a:gd name="connsiteX127" fmla="*/ 4169976 w 5535001"/>
                <a:gd name="connsiteY127" fmla="*/ 5289199 h 6250127"/>
                <a:gd name="connsiteX128" fmla="*/ 4222042 w 5535001"/>
                <a:gd name="connsiteY128" fmla="*/ 5247994 h 6250127"/>
                <a:gd name="connsiteX129" fmla="*/ 4273213 w 5535001"/>
                <a:gd name="connsiteY129" fmla="*/ 5205558 h 6250127"/>
                <a:gd name="connsiteX130" fmla="*/ 4323151 w 5535001"/>
                <a:gd name="connsiteY130" fmla="*/ 5161329 h 6250127"/>
                <a:gd name="connsiteX131" fmla="*/ 4371971 w 5535001"/>
                <a:gd name="connsiteY131" fmla="*/ 5116093 h 6250127"/>
                <a:gd name="connsiteX132" fmla="*/ 4546868 w 5535001"/>
                <a:gd name="connsiteY132" fmla="*/ 4924400 h 6250127"/>
                <a:gd name="connsiteX133" fmla="*/ 4675634 w 5535001"/>
                <a:gd name="connsiteY133" fmla="*/ 4715352 h 6250127"/>
                <a:gd name="connsiteX134" fmla="*/ 4700155 w 5535001"/>
                <a:gd name="connsiteY134" fmla="*/ 4659255 h 6250127"/>
                <a:gd name="connsiteX135" fmla="*/ 4721206 w 5535001"/>
                <a:gd name="connsiteY135" fmla="*/ 4600135 h 6250127"/>
                <a:gd name="connsiteX136" fmla="*/ 4740465 w 5535001"/>
                <a:gd name="connsiteY136" fmla="*/ 4538887 h 6250127"/>
                <a:gd name="connsiteX137" fmla="*/ 4758492 w 5535001"/>
                <a:gd name="connsiteY137" fmla="*/ 4475848 h 6250127"/>
                <a:gd name="connsiteX138" fmla="*/ 4891288 w 5535001"/>
                <a:gd name="connsiteY138" fmla="*/ 3930329 h 6250127"/>
                <a:gd name="connsiteX139" fmla="*/ 5066298 w 5535001"/>
                <a:gd name="connsiteY139" fmla="*/ 3382235 h 6250127"/>
                <a:gd name="connsiteX140" fmla="*/ 5156994 w 5535001"/>
                <a:gd name="connsiteY140" fmla="*/ 2898635 h 6250127"/>
                <a:gd name="connsiteX141" fmla="*/ 5083317 w 5535001"/>
                <a:gd name="connsiteY141" fmla="*/ 2402047 h 6250127"/>
                <a:gd name="connsiteX142" fmla="*/ 4871022 w 5535001"/>
                <a:gd name="connsiteY142" fmla="*/ 1926958 h 6250127"/>
                <a:gd name="connsiteX143" fmla="*/ 4727028 w 5535001"/>
                <a:gd name="connsiteY143" fmla="*/ 1703577 h 6250127"/>
                <a:gd name="connsiteX144" fmla="*/ 4563776 w 5535001"/>
                <a:gd name="connsiteY144" fmla="*/ 1490834 h 6250127"/>
                <a:gd name="connsiteX145" fmla="*/ 4370291 w 5535001"/>
                <a:gd name="connsiteY145" fmla="*/ 1300596 h 6250127"/>
                <a:gd name="connsiteX146" fmla="*/ 4266046 w 5535001"/>
                <a:gd name="connsiteY146" fmla="*/ 1214491 h 6250127"/>
                <a:gd name="connsiteX147" fmla="*/ 4212973 w 5535001"/>
                <a:gd name="connsiteY147" fmla="*/ 1173062 h 6250127"/>
                <a:gd name="connsiteX148" fmla="*/ 4157995 w 5535001"/>
                <a:gd name="connsiteY148" fmla="*/ 1134545 h 6250127"/>
                <a:gd name="connsiteX149" fmla="*/ 3697126 w 5535001"/>
                <a:gd name="connsiteY149" fmla="*/ 881044 h 6250127"/>
                <a:gd name="connsiteX150" fmla="*/ 3637670 w 5535001"/>
                <a:gd name="connsiteY150" fmla="*/ 856747 h 6250127"/>
                <a:gd name="connsiteX151" fmla="*/ 3608222 w 5535001"/>
                <a:gd name="connsiteY151" fmla="*/ 844318 h 6250127"/>
                <a:gd name="connsiteX152" fmla="*/ 3578214 w 5535001"/>
                <a:gd name="connsiteY152" fmla="*/ 833457 h 6250127"/>
                <a:gd name="connsiteX153" fmla="*/ 3518309 w 5535001"/>
                <a:gd name="connsiteY153" fmla="*/ 812294 h 6250127"/>
                <a:gd name="connsiteX154" fmla="*/ 3503417 w 5535001"/>
                <a:gd name="connsiteY154" fmla="*/ 806920 h 6250127"/>
                <a:gd name="connsiteX155" fmla="*/ 3489533 w 5535001"/>
                <a:gd name="connsiteY155" fmla="*/ 799642 h 6250127"/>
                <a:gd name="connsiteX156" fmla="*/ 3460869 w 5535001"/>
                <a:gd name="connsiteY156" fmla="*/ 787101 h 6250127"/>
                <a:gd name="connsiteX157" fmla="*/ 3402980 w 5535001"/>
                <a:gd name="connsiteY157" fmla="*/ 763475 h 6250127"/>
                <a:gd name="connsiteX158" fmla="*/ 3374092 w 5535001"/>
                <a:gd name="connsiteY158" fmla="*/ 751606 h 6250127"/>
                <a:gd name="connsiteX159" fmla="*/ 3344980 w 5535001"/>
                <a:gd name="connsiteY159" fmla="*/ 740409 h 6250127"/>
                <a:gd name="connsiteX160" fmla="*/ 3226627 w 5535001"/>
                <a:gd name="connsiteY160" fmla="*/ 700772 h 6250127"/>
                <a:gd name="connsiteX161" fmla="*/ 2735750 w 5535001"/>
                <a:gd name="connsiteY161" fmla="*/ 614667 h 6250127"/>
                <a:gd name="connsiteX162" fmla="*/ 2673158 w 5535001"/>
                <a:gd name="connsiteY162" fmla="*/ 610412 h 6250127"/>
                <a:gd name="connsiteX163" fmla="*/ 2610119 w 5535001"/>
                <a:gd name="connsiteY163" fmla="*/ 609628 h 6250127"/>
                <a:gd name="connsiteX164" fmla="*/ 2547080 w 5535001"/>
                <a:gd name="connsiteY164" fmla="*/ 608620 h 6250127"/>
                <a:gd name="connsiteX165" fmla="*/ 2516400 w 5535001"/>
                <a:gd name="connsiteY165" fmla="*/ 608844 h 6250127"/>
                <a:gd name="connsiteX166" fmla="*/ 2486280 w 5535001"/>
                <a:gd name="connsiteY166" fmla="*/ 609740 h 6250127"/>
                <a:gd name="connsiteX167" fmla="*/ 2426376 w 5535001"/>
                <a:gd name="connsiteY167" fmla="*/ 613099 h 6250127"/>
                <a:gd name="connsiteX168" fmla="*/ 2366920 w 5535001"/>
                <a:gd name="connsiteY168" fmla="*/ 618474 h 6250127"/>
                <a:gd name="connsiteX169" fmla="*/ 2337248 w 5535001"/>
                <a:gd name="connsiteY169" fmla="*/ 621497 h 6250127"/>
                <a:gd name="connsiteX170" fmla="*/ 2307800 w 5535001"/>
                <a:gd name="connsiteY170" fmla="*/ 625528 h 6250127"/>
                <a:gd name="connsiteX171" fmla="*/ 2278351 w 5535001"/>
                <a:gd name="connsiteY171" fmla="*/ 629559 h 6250127"/>
                <a:gd name="connsiteX172" fmla="*/ 2249127 w 5535001"/>
                <a:gd name="connsiteY172" fmla="*/ 634710 h 6250127"/>
                <a:gd name="connsiteX173" fmla="*/ 1796096 w 5535001"/>
                <a:gd name="connsiteY173" fmla="*/ 781726 h 6250127"/>
                <a:gd name="connsiteX174" fmla="*/ 1370833 w 5535001"/>
                <a:gd name="connsiteY174" fmla="*/ 1048663 h 6250127"/>
                <a:gd name="connsiteX175" fmla="*/ 959790 w 5535001"/>
                <a:gd name="connsiteY175" fmla="*/ 1390844 h 6250127"/>
                <a:gd name="connsiteX176" fmla="*/ 749062 w 5535001"/>
                <a:gd name="connsiteY176" fmla="*/ 1577611 h 6250127"/>
                <a:gd name="connsiteX177" fmla="*/ 524786 w 5535001"/>
                <a:gd name="connsiteY177" fmla="*/ 1763145 h 6250127"/>
                <a:gd name="connsiteX178" fmla="*/ 84071 w 5535001"/>
                <a:gd name="connsiteY178" fmla="*/ 2098496 h 6250127"/>
                <a:gd name="connsiteX179" fmla="*/ 0 w 5535001"/>
                <a:gd name="connsiteY179" fmla="*/ 2168094 h 6250127"/>
                <a:gd name="connsiteX180" fmla="*/ 0 w 5535001"/>
                <a:gd name="connsiteY180" fmla="*/ 1576676 h 6250127"/>
                <a:gd name="connsiteX181" fmla="*/ 174655 w 5535001"/>
                <a:gd name="connsiteY181" fmla="*/ 1387597 h 6250127"/>
                <a:gd name="connsiteX182" fmla="*/ 363661 w 5535001"/>
                <a:gd name="connsiteY182" fmla="*/ 1188626 h 6250127"/>
                <a:gd name="connsiteX183" fmla="*/ 458052 w 5535001"/>
                <a:gd name="connsiteY183" fmla="*/ 1086397 h 6250127"/>
                <a:gd name="connsiteX184" fmla="*/ 557257 w 5535001"/>
                <a:gd name="connsiteY184" fmla="*/ 981593 h 6250127"/>
                <a:gd name="connsiteX185" fmla="*/ 994165 w 5535001"/>
                <a:gd name="connsiteY185" fmla="*/ 578389 h 6250127"/>
                <a:gd name="connsiteX186" fmla="*/ 1520873 w 5535001"/>
                <a:gd name="connsiteY186" fmla="*/ 237215 h 6250127"/>
                <a:gd name="connsiteX187" fmla="*/ 2141748 w 5535001"/>
                <a:gd name="connsiteY187" fmla="*/ 31190 h 6250127"/>
                <a:gd name="connsiteX188" fmla="*/ 2182505 w 5535001"/>
                <a:gd name="connsiteY188" fmla="*/ 24360 h 6250127"/>
                <a:gd name="connsiteX189" fmla="*/ 2223374 w 5535001"/>
                <a:gd name="connsiteY189" fmla="*/ 18873 h 6250127"/>
                <a:gd name="connsiteX190" fmla="*/ 2264355 w 5535001"/>
                <a:gd name="connsiteY190" fmla="*/ 13611 h 6250127"/>
                <a:gd name="connsiteX191" fmla="*/ 2305336 w 5535001"/>
                <a:gd name="connsiteY191" fmla="*/ 9580 h 6250127"/>
                <a:gd name="connsiteX192" fmla="*/ 2387410 w 5535001"/>
                <a:gd name="connsiteY192" fmla="*/ 3645 h 6250127"/>
                <a:gd name="connsiteX193" fmla="*/ 2469373 w 5535001"/>
                <a:gd name="connsiteY193" fmla="*/ 622 h 62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5535001" h="6250127">
                  <a:moveTo>
                    <a:pt x="2510242" y="174"/>
                  </a:moveTo>
                  <a:cubicBezTo>
                    <a:pt x="2523902" y="-50"/>
                    <a:pt x="2537562" y="-162"/>
                    <a:pt x="2550551" y="510"/>
                  </a:cubicBezTo>
                  <a:lnTo>
                    <a:pt x="2629490" y="3757"/>
                  </a:lnTo>
                  <a:lnTo>
                    <a:pt x="2708317" y="7229"/>
                  </a:lnTo>
                  <a:cubicBezTo>
                    <a:pt x="2734630" y="8572"/>
                    <a:pt x="2760943" y="12155"/>
                    <a:pt x="2787256" y="14619"/>
                  </a:cubicBezTo>
                  <a:cubicBezTo>
                    <a:pt x="2997536" y="34885"/>
                    <a:pt x="3207144" y="77994"/>
                    <a:pt x="3408467" y="145064"/>
                  </a:cubicBezTo>
                  <a:lnTo>
                    <a:pt x="3557723" y="199593"/>
                  </a:lnTo>
                  <a:cubicBezTo>
                    <a:pt x="3570264" y="203848"/>
                    <a:pt x="3582245" y="209447"/>
                    <a:pt x="3594337" y="214597"/>
                  </a:cubicBezTo>
                  <a:lnTo>
                    <a:pt x="3630616" y="230385"/>
                  </a:lnTo>
                  <a:lnTo>
                    <a:pt x="3703172" y="262073"/>
                  </a:lnTo>
                  <a:cubicBezTo>
                    <a:pt x="3715265" y="267335"/>
                    <a:pt x="3727358" y="272598"/>
                    <a:pt x="3739003" y="278756"/>
                  </a:cubicBezTo>
                  <a:cubicBezTo>
                    <a:pt x="3744937" y="281667"/>
                    <a:pt x="3750984" y="284131"/>
                    <a:pt x="3756806" y="287266"/>
                  </a:cubicBezTo>
                  <a:cubicBezTo>
                    <a:pt x="3762517" y="290513"/>
                    <a:pt x="3768115" y="294208"/>
                    <a:pt x="3773714" y="297567"/>
                  </a:cubicBezTo>
                  <a:lnTo>
                    <a:pt x="3840784" y="339332"/>
                  </a:lnTo>
                  <a:cubicBezTo>
                    <a:pt x="3851869" y="346386"/>
                    <a:pt x="3863290" y="352881"/>
                    <a:pt x="3873927" y="360495"/>
                  </a:cubicBezTo>
                  <a:lnTo>
                    <a:pt x="3906062" y="383001"/>
                  </a:lnTo>
                  <a:lnTo>
                    <a:pt x="3969662" y="428572"/>
                  </a:lnTo>
                  <a:cubicBezTo>
                    <a:pt x="4137281" y="552188"/>
                    <a:pt x="4285417" y="693270"/>
                    <a:pt x="4423029" y="837600"/>
                  </a:cubicBezTo>
                  <a:cubicBezTo>
                    <a:pt x="4440160" y="855739"/>
                    <a:pt x="4457404" y="873766"/>
                    <a:pt x="4474647" y="891569"/>
                  </a:cubicBezTo>
                  <a:lnTo>
                    <a:pt x="4524250" y="946883"/>
                  </a:lnTo>
                  <a:lnTo>
                    <a:pt x="4573965" y="1001748"/>
                  </a:lnTo>
                  <a:cubicBezTo>
                    <a:pt x="4590760" y="1019887"/>
                    <a:pt x="4605988" y="1039146"/>
                    <a:pt x="4622224" y="1057509"/>
                  </a:cubicBezTo>
                  <a:cubicBezTo>
                    <a:pt x="4653911" y="1094907"/>
                    <a:pt x="4686831" y="1131409"/>
                    <a:pt x="4717510" y="1169143"/>
                  </a:cubicBezTo>
                  <a:cubicBezTo>
                    <a:pt x="4733186" y="1187730"/>
                    <a:pt x="4748862" y="1206430"/>
                    <a:pt x="4764986" y="1224681"/>
                  </a:cubicBezTo>
                  <a:cubicBezTo>
                    <a:pt x="4780886" y="1243044"/>
                    <a:pt x="4797233" y="1261071"/>
                    <a:pt x="4813021" y="1279994"/>
                  </a:cubicBezTo>
                  <a:cubicBezTo>
                    <a:pt x="4877292" y="1354230"/>
                    <a:pt x="4941339" y="1428914"/>
                    <a:pt x="5001915" y="1506846"/>
                  </a:cubicBezTo>
                  <a:cubicBezTo>
                    <a:pt x="5062603" y="1584665"/>
                    <a:pt x="5118252" y="1666739"/>
                    <a:pt x="5170542" y="1751165"/>
                  </a:cubicBezTo>
                  <a:cubicBezTo>
                    <a:pt x="5274898" y="1920240"/>
                    <a:pt x="5363579" y="2101295"/>
                    <a:pt x="5428969" y="2293660"/>
                  </a:cubicBezTo>
                  <a:cubicBezTo>
                    <a:pt x="5494136" y="2485801"/>
                    <a:pt x="5533102" y="2690819"/>
                    <a:pt x="5534893" y="2899307"/>
                  </a:cubicBezTo>
                  <a:cubicBezTo>
                    <a:pt x="5536124" y="3003439"/>
                    <a:pt x="5526831" y="3108132"/>
                    <a:pt x="5508804" y="3211144"/>
                  </a:cubicBezTo>
                  <a:cubicBezTo>
                    <a:pt x="5490441" y="3314157"/>
                    <a:pt x="5462336" y="3415490"/>
                    <a:pt x="5426282" y="3513352"/>
                  </a:cubicBezTo>
                  <a:cubicBezTo>
                    <a:pt x="5363355" y="3684890"/>
                    <a:pt x="5302219" y="3856428"/>
                    <a:pt x="5248250" y="4030542"/>
                  </a:cubicBezTo>
                  <a:lnTo>
                    <a:pt x="5208612" y="4161771"/>
                  </a:lnTo>
                  <a:lnTo>
                    <a:pt x="5170318" y="4294680"/>
                  </a:lnTo>
                  <a:lnTo>
                    <a:pt x="5132248" y="4430164"/>
                  </a:lnTo>
                  <a:lnTo>
                    <a:pt x="5112765" y="4498914"/>
                  </a:lnTo>
                  <a:lnTo>
                    <a:pt x="5091715" y="4569119"/>
                  </a:lnTo>
                  <a:cubicBezTo>
                    <a:pt x="5085221" y="4592297"/>
                    <a:pt x="5076823" y="4616482"/>
                    <a:pt x="5068985" y="4640220"/>
                  </a:cubicBezTo>
                  <a:cubicBezTo>
                    <a:pt x="5060699" y="4664182"/>
                    <a:pt x="5053981" y="4687807"/>
                    <a:pt x="5043904" y="4712105"/>
                  </a:cubicBezTo>
                  <a:lnTo>
                    <a:pt x="5015799" y="4784438"/>
                  </a:lnTo>
                  <a:cubicBezTo>
                    <a:pt x="5005274" y="4808511"/>
                    <a:pt x="4993965" y="4832473"/>
                    <a:pt x="4982880" y="4856435"/>
                  </a:cubicBezTo>
                  <a:cubicBezTo>
                    <a:pt x="4936524" y="4951273"/>
                    <a:pt x="4881099" y="5044096"/>
                    <a:pt x="4817276" y="5125275"/>
                  </a:cubicBezTo>
                  <a:cubicBezTo>
                    <a:pt x="4755244" y="5208805"/>
                    <a:pt x="4686943" y="5282817"/>
                    <a:pt x="4618753" y="5355374"/>
                  </a:cubicBezTo>
                  <a:cubicBezTo>
                    <a:pt x="4602069" y="5374073"/>
                    <a:pt x="4584154" y="5391092"/>
                    <a:pt x="4566575" y="5408560"/>
                  </a:cubicBezTo>
                  <a:lnTo>
                    <a:pt x="4513837" y="5461186"/>
                  </a:lnTo>
                  <a:cubicBezTo>
                    <a:pt x="4496593" y="5479101"/>
                    <a:pt x="4477894" y="5495560"/>
                    <a:pt x="4459531" y="5512580"/>
                  </a:cubicBezTo>
                  <a:lnTo>
                    <a:pt x="4404554" y="5563526"/>
                  </a:lnTo>
                  <a:cubicBezTo>
                    <a:pt x="4386527" y="5580770"/>
                    <a:pt x="4366932" y="5596670"/>
                    <a:pt x="4348009" y="5613017"/>
                  </a:cubicBezTo>
                  <a:lnTo>
                    <a:pt x="4290568" y="5661948"/>
                  </a:lnTo>
                  <a:lnTo>
                    <a:pt x="4276124" y="5674153"/>
                  </a:lnTo>
                  <a:lnTo>
                    <a:pt x="4261120" y="5685798"/>
                  </a:lnTo>
                  <a:lnTo>
                    <a:pt x="4231112" y="5708976"/>
                  </a:lnTo>
                  <a:lnTo>
                    <a:pt x="4170984" y="5755443"/>
                  </a:lnTo>
                  <a:cubicBezTo>
                    <a:pt x="4130227" y="5785563"/>
                    <a:pt x="4087790" y="5813892"/>
                    <a:pt x="4046025" y="5843228"/>
                  </a:cubicBezTo>
                  <a:cubicBezTo>
                    <a:pt x="4002917" y="5870437"/>
                    <a:pt x="3959248" y="5897309"/>
                    <a:pt x="3915356" y="5923735"/>
                  </a:cubicBezTo>
                  <a:cubicBezTo>
                    <a:pt x="3737659" y="6026299"/>
                    <a:pt x="3544847" y="6106022"/>
                    <a:pt x="3346323" y="6158872"/>
                  </a:cubicBezTo>
                  <a:cubicBezTo>
                    <a:pt x="3147800" y="6211946"/>
                    <a:pt x="2944462" y="6239714"/>
                    <a:pt x="2743476" y="6247328"/>
                  </a:cubicBezTo>
                  <a:lnTo>
                    <a:pt x="2668120" y="6249344"/>
                  </a:lnTo>
                  <a:lnTo>
                    <a:pt x="2630498" y="6250127"/>
                  </a:lnTo>
                  <a:lnTo>
                    <a:pt x="2592988" y="6249568"/>
                  </a:lnTo>
                  <a:lnTo>
                    <a:pt x="2518080" y="6247777"/>
                  </a:lnTo>
                  <a:cubicBezTo>
                    <a:pt x="2493110" y="6247105"/>
                    <a:pt x="2468365" y="6246881"/>
                    <a:pt x="2442948" y="6244529"/>
                  </a:cubicBezTo>
                  <a:cubicBezTo>
                    <a:pt x="2392337" y="6240722"/>
                    <a:pt x="2341950" y="6237699"/>
                    <a:pt x="2291676" y="6232213"/>
                  </a:cubicBezTo>
                  <a:lnTo>
                    <a:pt x="2141412" y="6212394"/>
                  </a:lnTo>
                  <a:lnTo>
                    <a:pt x="1992715" y="6184961"/>
                  </a:lnTo>
                  <a:cubicBezTo>
                    <a:pt x="1943561" y="6173988"/>
                    <a:pt x="1894630" y="6162231"/>
                    <a:pt x="1845811" y="6151034"/>
                  </a:cubicBezTo>
                  <a:cubicBezTo>
                    <a:pt x="1797215" y="6138829"/>
                    <a:pt x="1749180" y="6123938"/>
                    <a:pt x="1701033" y="6110724"/>
                  </a:cubicBezTo>
                  <a:cubicBezTo>
                    <a:pt x="1676847" y="6104566"/>
                    <a:pt x="1653334" y="6095833"/>
                    <a:pt x="1629484" y="6088219"/>
                  </a:cubicBezTo>
                  <a:lnTo>
                    <a:pt x="1558383" y="6064929"/>
                  </a:lnTo>
                  <a:cubicBezTo>
                    <a:pt x="1369713" y="6000210"/>
                    <a:pt x="1186978" y="5921271"/>
                    <a:pt x="1011968" y="5828896"/>
                  </a:cubicBezTo>
                  <a:cubicBezTo>
                    <a:pt x="837071" y="5736408"/>
                    <a:pt x="668556" y="5631940"/>
                    <a:pt x="511237" y="5512356"/>
                  </a:cubicBezTo>
                  <a:cubicBezTo>
                    <a:pt x="471152" y="5483468"/>
                    <a:pt x="433642" y="5451220"/>
                    <a:pt x="395572" y="5419757"/>
                  </a:cubicBezTo>
                  <a:cubicBezTo>
                    <a:pt x="356831" y="5388965"/>
                    <a:pt x="321112" y="5354926"/>
                    <a:pt x="284722" y="5321559"/>
                  </a:cubicBezTo>
                  <a:lnTo>
                    <a:pt x="257513" y="5296477"/>
                  </a:lnTo>
                  <a:lnTo>
                    <a:pt x="243853" y="5283937"/>
                  </a:lnTo>
                  <a:lnTo>
                    <a:pt x="230752" y="5270836"/>
                  </a:lnTo>
                  <a:lnTo>
                    <a:pt x="178574" y="5218322"/>
                  </a:lnTo>
                  <a:cubicBezTo>
                    <a:pt x="161331" y="5200631"/>
                    <a:pt x="143191" y="5183948"/>
                    <a:pt x="126508" y="5165584"/>
                  </a:cubicBezTo>
                  <a:lnTo>
                    <a:pt x="76345" y="5111167"/>
                  </a:lnTo>
                  <a:cubicBezTo>
                    <a:pt x="59774" y="5092916"/>
                    <a:pt x="42530" y="5075112"/>
                    <a:pt x="26407" y="5056413"/>
                  </a:cubicBezTo>
                  <a:lnTo>
                    <a:pt x="0" y="5024776"/>
                  </a:lnTo>
                  <a:lnTo>
                    <a:pt x="0" y="4492798"/>
                  </a:lnTo>
                  <a:lnTo>
                    <a:pt x="28534" y="4537879"/>
                  </a:lnTo>
                  <a:cubicBezTo>
                    <a:pt x="41299" y="4556130"/>
                    <a:pt x="54175" y="4574382"/>
                    <a:pt x="66604" y="4592745"/>
                  </a:cubicBezTo>
                  <a:lnTo>
                    <a:pt x="104114" y="4647834"/>
                  </a:lnTo>
                  <a:lnTo>
                    <a:pt x="143751" y="4701580"/>
                  </a:lnTo>
                  <a:cubicBezTo>
                    <a:pt x="156964" y="4719495"/>
                    <a:pt x="169728" y="4737746"/>
                    <a:pt x="182717" y="4755773"/>
                  </a:cubicBezTo>
                  <a:lnTo>
                    <a:pt x="223810" y="4808399"/>
                  </a:lnTo>
                  <a:lnTo>
                    <a:pt x="264679" y="4861249"/>
                  </a:lnTo>
                  <a:cubicBezTo>
                    <a:pt x="278563" y="4878717"/>
                    <a:pt x="293455" y="4895288"/>
                    <a:pt x="307788" y="4912420"/>
                  </a:cubicBezTo>
                  <a:lnTo>
                    <a:pt x="351232" y="4963254"/>
                  </a:lnTo>
                  <a:cubicBezTo>
                    <a:pt x="365788" y="4980162"/>
                    <a:pt x="381688" y="4995837"/>
                    <a:pt x="397028" y="5012185"/>
                  </a:cubicBezTo>
                  <a:lnTo>
                    <a:pt x="443496" y="5060444"/>
                  </a:lnTo>
                  <a:lnTo>
                    <a:pt x="455140" y="5072537"/>
                  </a:lnTo>
                  <a:lnTo>
                    <a:pt x="467345" y="5083958"/>
                  </a:lnTo>
                  <a:lnTo>
                    <a:pt x="491755" y="5106912"/>
                  </a:lnTo>
                  <a:lnTo>
                    <a:pt x="540686" y="5152819"/>
                  </a:lnTo>
                  <a:lnTo>
                    <a:pt x="552890" y="5164353"/>
                  </a:lnTo>
                  <a:lnTo>
                    <a:pt x="565655" y="5175214"/>
                  </a:lnTo>
                  <a:lnTo>
                    <a:pt x="591072" y="5197048"/>
                  </a:lnTo>
                  <a:cubicBezTo>
                    <a:pt x="624999" y="5226160"/>
                    <a:pt x="658366" y="5256056"/>
                    <a:pt x="694197" y="5283041"/>
                  </a:cubicBezTo>
                  <a:cubicBezTo>
                    <a:pt x="834272" y="5394675"/>
                    <a:pt x="985207" y="5493881"/>
                    <a:pt x="1146221" y="5573716"/>
                  </a:cubicBezTo>
                  <a:cubicBezTo>
                    <a:pt x="1307122" y="5653774"/>
                    <a:pt x="1476869" y="5715918"/>
                    <a:pt x="1650982" y="5758130"/>
                  </a:cubicBezTo>
                  <a:lnTo>
                    <a:pt x="1716485" y="5772798"/>
                  </a:lnTo>
                  <a:cubicBezTo>
                    <a:pt x="1738431" y="5777390"/>
                    <a:pt x="1759929" y="5783100"/>
                    <a:pt x="1782211" y="5786235"/>
                  </a:cubicBezTo>
                  <a:lnTo>
                    <a:pt x="1848386" y="5796984"/>
                  </a:lnTo>
                  <a:lnTo>
                    <a:pt x="1881417" y="5802359"/>
                  </a:lnTo>
                  <a:cubicBezTo>
                    <a:pt x="1892390" y="5804151"/>
                    <a:pt x="1903363" y="5806054"/>
                    <a:pt x="1914560" y="5807061"/>
                  </a:cubicBezTo>
                  <a:cubicBezTo>
                    <a:pt x="1959012" y="5811765"/>
                    <a:pt x="2003241" y="5817251"/>
                    <a:pt x="2047469" y="5821282"/>
                  </a:cubicBezTo>
                  <a:lnTo>
                    <a:pt x="2180601" y="5828896"/>
                  </a:lnTo>
                  <a:lnTo>
                    <a:pt x="2313622" y="5830463"/>
                  </a:lnTo>
                  <a:cubicBezTo>
                    <a:pt x="2335680" y="5830799"/>
                    <a:pt x="2357962" y="5829008"/>
                    <a:pt x="2380021" y="5828448"/>
                  </a:cubicBezTo>
                  <a:lnTo>
                    <a:pt x="2446195" y="5826433"/>
                  </a:lnTo>
                  <a:cubicBezTo>
                    <a:pt x="2468029" y="5826208"/>
                    <a:pt x="2490647" y="5824193"/>
                    <a:pt x="2513041" y="5822737"/>
                  </a:cubicBezTo>
                  <a:lnTo>
                    <a:pt x="2580111" y="5818258"/>
                  </a:lnTo>
                  <a:lnTo>
                    <a:pt x="2613590" y="5816355"/>
                  </a:lnTo>
                  <a:lnTo>
                    <a:pt x="2646845" y="5813108"/>
                  </a:lnTo>
                  <a:cubicBezTo>
                    <a:pt x="2669016" y="5810869"/>
                    <a:pt x="2691074" y="5808741"/>
                    <a:pt x="2713244" y="5806838"/>
                  </a:cubicBezTo>
                  <a:cubicBezTo>
                    <a:pt x="2889933" y="5789371"/>
                    <a:pt x="3062815" y="5762050"/>
                    <a:pt x="3230882" y="5721292"/>
                  </a:cubicBezTo>
                  <a:cubicBezTo>
                    <a:pt x="3398837" y="5680423"/>
                    <a:pt x="3562426" y="5626902"/>
                    <a:pt x="3720416" y="5556472"/>
                  </a:cubicBezTo>
                  <a:cubicBezTo>
                    <a:pt x="3759381" y="5537997"/>
                    <a:pt x="3798347" y="5518962"/>
                    <a:pt x="3837425" y="5499927"/>
                  </a:cubicBezTo>
                  <a:cubicBezTo>
                    <a:pt x="3875271" y="5478765"/>
                    <a:pt x="3913900" y="5458610"/>
                    <a:pt x="3951634" y="5436552"/>
                  </a:cubicBezTo>
                  <a:lnTo>
                    <a:pt x="4007284" y="5401841"/>
                  </a:lnTo>
                  <a:lnTo>
                    <a:pt x="4035164" y="5384374"/>
                  </a:lnTo>
                  <a:lnTo>
                    <a:pt x="4049049" y="5375640"/>
                  </a:lnTo>
                  <a:lnTo>
                    <a:pt x="4062485" y="5366123"/>
                  </a:lnTo>
                  <a:lnTo>
                    <a:pt x="4116567" y="5328277"/>
                  </a:lnTo>
                  <a:cubicBezTo>
                    <a:pt x="4134594" y="5315624"/>
                    <a:pt x="4152957" y="5303420"/>
                    <a:pt x="4169976" y="5289199"/>
                  </a:cubicBezTo>
                  <a:lnTo>
                    <a:pt x="4222042" y="5247994"/>
                  </a:lnTo>
                  <a:cubicBezTo>
                    <a:pt x="4239398" y="5234222"/>
                    <a:pt x="4256865" y="5220562"/>
                    <a:pt x="4273213" y="5205558"/>
                  </a:cubicBezTo>
                  <a:lnTo>
                    <a:pt x="4323151" y="5161329"/>
                  </a:lnTo>
                  <a:cubicBezTo>
                    <a:pt x="4339611" y="5146437"/>
                    <a:pt x="4356631" y="5131881"/>
                    <a:pt x="4371971" y="5116093"/>
                  </a:cubicBezTo>
                  <a:cubicBezTo>
                    <a:pt x="4435457" y="5054398"/>
                    <a:pt x="4496258" y="4991135"/>
                    <a:pt x="4546868" y="4924400"/>
                  </a:cubicBezTo>
                  <a:cubicBezTo>
                    <a:pt x="4600054" y="4858450"/>
                    <a:pt x="4640699" y="4788916"/>
                    <a:pt x="4675634" y="4715352"/>
                  </a:cubicBezTo>
                  <a:lnTo>
                    <a:pt x="4700155" y="4659255"/>
                  </a:lnTo>
                  <a:lnTo>
                    <a:pt x="4721206" y="4600135"/>
                  </a:lnTo>
                  <a:cubicBezTo>
                    <a:pt x="4728707" y="4580988"/>
                    <a:pt x="4733970" y="4559266"/>
                    <a:pt x="4740465" y="4538887"/>
                  </a:cubicBezTo>
                  <a:cubicBezTo>
                    <a:pt x="4746623" y="4518061"/>
                    <a:pt x="4753005" y="4497906"/>
                    <a:pt x="4758492" y="4475848"/>
                  </a:cubicBezTo>
                  <a:cubicBezTo>
                    <a:pt x="4803168" y="4303637"/>
                    <a:pt x="4840902" y="4115080"/>
                    <a:pt x="4891288" y="3930329"/>
                  </a:cubicBezTo>
                  <a:cubicBezTo>
                    <a:pt x="4940891" y="3744906"/>
                    <a:pt x="5000235" y="3562059"/>
                    <a:pt x="5066298" y="3382235"/>
                  </a:cubicBezTo>
                  <a:cubicBezTo>
                    <a:pt x="5124186" y="3226932"/>
                    <a:pt x="5154530" y="3064015"/>
                    <a:pt x="5156994" y="2898635"/>
                  </a:cubicBezTo>
                  <a:cubicBezTo>
                    <a:pt x="5159681" y="2733255"/>
                    <a:pt x="5132920" y="2565636"/>
                    <a:pt x="5083317" y="2402047"/>
                  </a:cubicBezTo>
                  <a:cubicBezTo>
                    <a:pt x="5033938" y="2238123"/>
                    <a:pt x="4960150" y="2079013"/>
                    <a:pt x="4871022" y="1926958"/>
                  </a:cubicBezTo>
                  <a:cubicBezTo>
                    <a:pt x="4826570" y="1850818"/>
                    <a:pt x="4777415" y="1776918"/>
                    <a:pt x="4727028" y="1703577"/>
                  </a:cubicBezTo>
                  <a:cubicBezTo>
                    <a:pt x="4676418" y="1630349"/>
                    <a:pt x="4622784" y="1558464"/>
                    <a:pt x="4563776" y="1490834"/>
                  </a:cubicBezTo>
                  <a:cubicBezTo>
                    <a:pt x="4503647" y="1423764"/>
                    <a:pt x="4439041" y="1359157"/>
                    <a:pt x="4370291" y="1300596"/>
                  </a:cubicBezTo>
                  <a:cubicBezTo>
                    <a:pt x="4336812" y="1270141"/>
                    <a:pt x="4301541" y="1242148"/>
                    <a:pt x="4266046" y="1214491"/>
                  </a:cubicBezTo>
                  <a:cubicBezTo>
                    <a:pt x="4248355" y="1200607"/>
                    <a:pt x="4230776" y="1186611"/>
                    <a:pt x="4212973" y="1173062"/>
                  </a:cubicBezTo>
                  <a:cubicBezTo>
                    <a:pt x="4194722" y="1160074"/>
                    <a:pt x="4176359" y="1147197"/>
                    <a:pt x="4157995" y="1134545"/>
                  </a:cubicBezTo>
                  <a:cubicBezTo>
                    <a:pt x="4011426" y="1031980"/>
                    <a:pt x="3855004" y="948562"/>
                    <a:pt x="3697126" y="881044"/>
                  </a:cubicBezTo>
                  <a:lnTo>
                    <a:pt x="3637670" y="856747"/>
                  </a:lnTo>
                  <a:lnTo>
                    <a:pt x="3608222" y="844318"/>
                  </a:lnTo>
                  <a:cubicBezTo>
                    <a:pt x="3598480" y="840063"/>
                    <a:pt x="3588179" y="837040"/>
                    <a:pt x="3578214" y="833457"/>
                  </a:cubicBezTo>
                  <a:lnTo>
                    <a:pt x="3518309" y="812294"/>
                  </a:lnTo>
                  <a:cubicBezTo>
                    <a:pt x="3513383" y="810503"/>
                    <a:pt x="3508344" y="808823"/>
                    <a:pt x="3503417" y="806920"/>
                  </a:cubicBezTo>
                  <a:cubicBezTo>
                    <a:pt x="3498603" y="804792"/>
                    <a:pt x="3494236" y="801993"/>
                    <a:pt x="3489533" y="799642"/>
                  </a:cubicBezTo>
                  <a:cubicBezTo>
                    <a:pt x="3480240" y="794827"/>
                    <a:pt x="3470498" y="791020"/>
                    <a:pt x="3460869" y="787101"/>
                  </a:cubicBezTo>
                  <a:lnTo>
                    <a:pt x="3402980" y="763475"/>
                  </a:lnTo>
                  <a:lnTo>
                    <a:pt x="3374092" y="751606"/>
                  </a:lnTo>
                  <a:cubicBezTo>
                    <a:pt x="3364462" y="747688"/>
                    <a:pt x="3354945" y="743433"/>
                    <a:pt x="3344980" y="740409"/>
                  </a:cubicBezTo>
                  <a:lnTo>
                    <a:pt x="3226627" y="700772"/>
                  </a:lnTo>
                  <a:cubicBezTo>
                    <a:pt x="3067405" y="652849"/>
                    <a:pt x="2902697" y="625192"/>
                    <a:pt x="2735750" y="614667"/>
                  </a:cubicBezTo>
                  <a:cubicBezTo>
                    <a:pt x="2714811" y="613435"/>
                    <a:pt x="2694209" y="610860"/>
                    <a:pt x="2673158" y="610412"/>
                  </a:cubicBezTo>
                  <a:lnTo>
                    <a:pt x="2610119" y="609628"/>
                  </a:lnTo>
                  <a:lnTo>
                    <a:pt x="2547080" y="608620"/>
                  </a:lnTo>
                  <a:cubicBezTo>
                    <a:pt x="2536443" y="608173"/>
                    <a:pt x="2526365" y="608397"/>
                    <a:pt x="2516400" y="608844"/>
                  </a:cubicBezTo>
                  <a:lnTo>
                    <a:pt x="2486280" y="609740"/>
                  </a:lnTo>
                  <a:cubicBezTo>
                    <a:pt x="2466125" y="609852"/>
                    <a:pt x="2446307" y="611868"/>
                    <a:pt x="2426376" y="613099"/>
                  </a:cubicBezTo>
                  <a:cubicBezTo>
                    <a:pt x="2406333" y="613995"/>
                    <a:pt x="2386627" y="616458"/>
                    <a:pt x="2366920" y="618474"/>
                  </a:cubicBezTo>
                  <a:cubicBezTo>
                    <a:pt x="2357066" y="619482"/>
                    <a:pt x="2347101" y="620153"/>
                    <a:pt x="2337248" y="621497"/>
                  </a:cubicBezTo>
                  <a:lnTo>
                    <a:pt x="2307800" y="625528"/>
                  </a:lnTo>
                  <a:lnTo>
                    <a:pt x="2278351" y="629559"/>
                  </a:lnTo>
                  <a:lnTo>
                    <a:pt x="2249127" y="634710"/>
                  </a:lnTo>
                  <a:cubicBezTo>
                    <a:pt x="2093377" y="661918"/>
                    <a:pt x="1942329" y="710849"/>
                    <a:pt x="1796096" y="781726"/>
                  </a:cubicBezTo>
                  <a:cubicBezTo>
                    <a:pt x="1649751" y="852268"/>
                    <a:pt x="1508892" y="944307"/>
                    <a:pt x="1370833" y="1048663"/>
                  </a:cubicBezTo>
                  <a:cubicBezTo>
                    <a:pt x="1232774" y="1153244"/>
                    <a:pt x="1097290" y="1269917"/>
                    <a:pt x="959790" y="1390844"/>
                  </a:cubicBezTo>
                  <a:lnTo>
                    <a:pt x="749062" y="1577611"/>
                  </a:lnTo>
                  <a:cubicBezTo>
                    <a:pt x="674602" y="1642329"/>
                    <a:pt x="599806" y="1704137"/>
                    <a:pt x="524786" y="1763145"/>
                  </a:cubicBezTo>
                  <a:cubicBezTo>
                    <a:pt x="374858" y="1881498"/>
                    <a:pt x="223810" y="1987422"/>
                    <a:pt x="84071" y="2098496"/>
                  </a:cubicBezTo>
                  <a:lnTo>
                    <a:pt x="0" y="2168094"/>
                  </a:lnTo>
                  <a:lnTo>
                    <a:pt x="0" y="1576676"/>
                  </a:lnTo>
                  <a:lnTo>
                    <a:pt x="174655" y="1387597"/>
                  </a:lnTo>
                  <a:cubicBezTo>
                    <a:pt x="238926" y="1320079"/>
                    <a:pt x="302749" y="1254577"/>
                    <a:pt x="363661" y="1188626"/>
                  </a:cubicBezTo>
                  <a:lnTo>
                    <a:pt x="458052" y="1086397"/>
                  </a:lnTo>
                  <a:cubicBezTo>
                    <a:pt x="490635" y="1051351"/>
                    <a:pt x="523666" y="1016416"/>
                    <a:pt x="557257" y="981593"/>
                  </a:cubicBezTo>
                  <a:cubicBezTo>
                    <a:pt x="691510" y="842414"/>
                    <a:pt x="835055" y="705699"/>
                    <a:pt x="994165" y="578389"/>
                  </a:cubicBezTo>
                  <a:cubicBezTo>
                    <a:pt x="1152939" y="451190"/>
                    <a:pt x="1328060" y="333398"/>
                    <a:pt x="1520873" y="237215"/>
                  </a:cubicBezTo>
                  <a:cubicBezTo>
                    <a:pt x="1713238" y="141033"/>
                    <a:pt x="1924302" y="68028"/>
                    <a:pt x="2141748" y="31190"/>
                  </a:cubicBezTo>
                  <a:lnTo>
                    <a:pt x="2182505" y="24360"/>
                  </a:lnTo>
                  <a:cubicBezTo>
                    <a:pt x="2196165" y="22344"/>
                    <a:pt x="2209826" y="20665"/>
                    <a:pt x="2223374" y="18873"/>
                  </a:cubicBezTo>
                  <a:lnTo>
                    <a:pt x="2264355" y="13611"/>
                  </a:lnTo>
                  <a:cubicBezTo>
                    <a:pt x="2278015" y="11931"/>
                    <a:pt x="2291676" y="10924"/>
                    <a:pt x="2305336" y="9580"/>
                  </a:cubicBezTo>
                  <a:cubicBezTo>
                    <a:pt x="2332657" y="7229"/>
                    <a:pt x="2360090" y="4653"/>
                    <a:pt x="2387410" y="3645"/>
                  </a:cubicBezTo>
                  <a:cubicBezTo>
                    <a:pt x="2414731" y="2414"/>
                    <a:pt x="2442164" y="510"/>
                    <a:pt x="2469373" y="622"/>
                  </a:cubicBezTo>
                  <a:close/>
                </a:path>
              </a:pathLst>
            </a:custGeom>
            <a:gradFill>
              <a:gsLst>
                <a:gs pos="37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Freeform: Shape 46">
              <a:extLst>
                <a:ext uri="{FF2B5EF4-FFF2-40B4-BE49-F238E27FC236}">
                  <a16:creationId xmlns:a16="http://schemas.microsoft.com/office/drawing/2014/main" id="{67C4629D-4AB7-48D4-A61B-1AE1837A78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646908" cy="6130481"/>
            </a:xfrm>
            <a:custGeom>
              <a:avLst/>
              <a:gdLst>
                <a:gd name="connsiteX0" fmla="*/ 2616837 w 5646908"/>
                <a:gd name="connsiteY0" fmla="*/ 0 h 6130481"/>
                <a:gd name="connsiteX1" fmla="*/ 4918721 w 5646908"/>
                <a:gd name="connsiteY1" fmla="*/ 1134258 h 6130481"/>
                <a:gd name="connsiteX2" fmla="*/ 5539036 w 5646908"/>
                <a:gd name="connsiteY2" fmla="*/ 3362353 h 6130481"/>
                <a:gd name="connsiteX3" fmla="*/ 4712024 w 5646908"/>
                <a:gd name="connsiteY3" fmla="*/ 5293280 h 6130481"/>
                <a:gd name="connsiteX4" fmla="*/ 2547864 w 5646908"/>
                <a:gd name="connsiteY4" fmla="*/ 6130481 h 6130481"/>
                <a:gd name="connsiteX5" fmla="*/ 263223 w 5646908"/>
                <a:gd name="connsiteY5" fmla="*/ 5212325 h 6130481"/>
                <a:gd name="connsiteX6" fmla="*/ 49974 w 5646908"/>
                <a:gd name="connsiteY6" fmla="*/ 4985345 h 6130481"/>
                <a:gd name="connsiteX7" fmla="*/ 0 w 5646908"/>
                <a:gd name="connsiteY7" fmla="*/ 4920618 h 6130481"/>
                <a:gd name="connsiteX8" fmla="*/ 0 w 5646908"/>
                <a:gd name="connsiteY8" fmla="*/ 3760303 h 6130481"/>
                <a:gd name="connsiteX9" fmla="*/ 80488 w 5646908"/>
                <a:gd name="connsiteY9" fmla="*/ 3974159 h 6130481"/>
                <a:gd name="connsiteX10" fmla="*/ 664748 w 5646908"/>
                <a:gd name="connsiteY10" fmla="*/ 4813600 h 6130481"/>
                <a:gd name="connsiteX11" fmla="*/ 2548087 w 5646908"/>
                <a:gd name="connsiteY11" fmla="*/ 5570406 h 6130481"/>
                <a:gd name="connsiteX12" fmla="*/ 3536561 w 5646908"/>
                <a:gd name="connsiteY12" fmla="*/ 5407153 h 6130481"/>
                <a:gd name="connsiteX13" fmla="*/ 4308035 w 5646908"/>
                <a:gd name="connsiteY13" fmla="*/ 4897241 h 6130481"/>
                <a:gd name="connsiteX14" fmla="*/ 4569038 w 5646908"/>
                <a:gd name="connsiteY14" fmla="*/ 4564802 h 6130481"/>
                <a:gd name="connsiteX15" fmla="*/ 4699147 w 5646908"/>
                <a:gd name="connsiteY15" fmla="*/ 4149952 h 6130481"/>
                <a:gd name="connsiteX16" fmla="*/ 5003034 w 5646908"/>
                <a:gd name="connsiteY16" fmla="*/ 3168421 h 6130481"/>
                <a:gd name="connsiteX17" fmla="*/ 4994189 w 5646908"/>
                <a:gd name="connsiteY17" fmla="*/ 2321590 h 6130481"/>
                <a:gd name="connsiteX18" fmla="*/ 4487860 w 5646908"/>
                <a:gd name="connsiteY18" fmla="*/ 1501856 h 6130481"/>
                <a:gd name="connsiteX19" fmla="*/ 3640469 w 5646908"/>
                <a:gd name="connsiteY19" fmla="*/ 808425 h 6130481"/>
                <a:gd name="connsiteX20" fmla="*/ 2616837 w 5646908"/>
                <a:gd name="connsiteY20" fmla="*/ 559851 h 6130481"/>
                <a:gd name="connsiteX21" fmla="*/ 1762952 w 5646908"/>
                <a:gd name="connsiteY21" fmla="*/ 812008 h 6130481"/>
                <a:gd name="connsiteX22" fmla="*/ 939635 w 5646908"/>
                <a:gd name="connsiteY22" fmla="*/ 1502976 h 6130481"/>
                <a:gd name="connsiteX23" fmla="*/ 585250 w 5646908"/>
                <a:gd name="connsiteY23" fmla="*/ 1831049 h 6130481"/>
                <a:gd name="connsiteX24" fmla="*/ 40403 w 5646908"/>
                <a:gd name="connsiteY24" fmla="*/ 2389556 h 6130481"/>
                <a:gd name="connsiteX25" fmla="*/ 0 w 5646908"/>
                <a:gd name="connsiteY25" fmla="*/ 2456747 h 6130481"/>
                <a:gd name="connsiteX26" fmla="*/ 0 w 5646908"/>
                <a:gd name="connsiteY26" fmla="*/ 1601114 h 6130481"/>
                <a:gd name="connsiteX27" fmla="*/ 93200 w 5646908"/>
                <a:gd name="connsiteY27" fmla="*/ 1513741 h 6130481"/>
                <a:gd name="connsiteX28" fmla="*/ 535423 w 5646908"/>
                <a:gd name="connsiteY28" fmla="*/ 1107273 h 6130481"/>
                <a:gd name="connsiteX29" fmla="*/ 2616837 w 5646908"/>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646908" h="6130481">
                  <a:moveTo>
                    <a:pt x="2616837" y="0"/>
                  </a:moveTo>
                  <a:cubicBezTo>
                    <a:pt x="3596241" y="0"/>
                    <a:pt x="4322479" y="463445"/>
                    <a:pt x="4918721" y="1134258"/>
                  </a:cubicBezTo>
                  <a:cubicBezTo>
                    <a:pt x="5416317" y="1694109"/>
                    <a:pt x="5857703" y="2516643"/>
                    <a:pt x="5539036" y="3362353"/>
                  </a:cubicBezTo>
                  <a:cubicBezTo>
                    <a:pt x="5111758" y="4496612"/>
                    <a:pt x="5300763" y="4716633"/>
                    <a:pt x="4712024" y="5293280"/>
                  </a:cubicBezTo>
                  <a:cubicBezTo>
                    <a:pt x="4123284" y="5869926"/>
                    <a:pt x="3446201" y="6130481"/>
                    <a:pt x="2547864" y="6130481"/>
                  </a:cubicBezTo>
                  <a:cubicBezTo>
                    <a:pt x="1657476" y="6130481"/>
                    <a:pt x="850619" y="5780127"/>
                    <a:pt x="263223" y="5212325"/>
                  </a:cubicBezTo>
                  <a:cubicBezTo>
                    <a:pt x="188497" y="5140091"/>
                    <a:pt x="117321" y="5064339"/>
                    <a:pt x="49974" y="4985345"/>
                  </a:cubicBezTo>
                  <a:lnTo>
                    <a:pt x="0" y="4920618"/>
                  </a:lnTo>
                  <a:lnTo>
                    <a:pt x="0" y="3760303"/>
                  </a:lnTo>
                  <a:lnTo>
                    <a:pt x="80488" y="3974159"/>
                  </a:lnTo>
                  <a:cubicBezTo>
                    <a:pt x="217875" y="4289243"/>
                    <a:pt x="414383" y="4571632"/>
                    <a:pt x="664748" y="4813600"/>
                  </a:cubicBezTo>
                  <a:cubicBezTo>
                    <a:pt x="1169734" y="5301566"/>
                    <a:pt x="1838644" y="5570406"/>
                    <a:pt x="2548087" y="5570406"/>
                  </a:cubicBezTo>
                  <a:cubicBezTo>
                    <a:pt x="2928786" y="5570406"/>
                    <a:pt x="3252156" y="5516996"/>
                    <a:pt x="3536561" y="5407153"/>
                  </a:cubicBezTo>
                  <a:cubicBezTo>
                    <a:pt x="3815366" y="5299438"/>
                    <a:pt x="4067747" y="5132603"/>
                    <a:pt x="4308035" y="4897241"/>
                  </a:cubicBezTo>
                  <a:cubicBezTo>
                    <a:pt x="4475095" y="4733653"/>
                    <a:pt x="4533767" y="4637358"/>
                    <a:pt x="4569038" y="4564802"/>
                  </a:cubicBezTo>
                  <a:cubicBezTo>
                    <a:pt x="4619313" y="4461453"/>
                    <a:pt x="4652792" y="4330784"/>
                    <a:pt x="4699147" y="4149952"/>
                  </a:cubicBezTo>
                  <a:cubicBezTo>
                    <a:pt x="4758491" y="3918846"/>
                    <a:pt x="4839558" y="3602194"/>
                    <a:pt x="5003034" y="3168421"/>
                  </a:cubicBezTo>
                  <a:cubicBezTo>
                    <a:pt x="5103024" y="2902940"/>
                    <a:pt x="5100112" y="2626037"/>
                    <a:pt x="4994189" y="2321590"/>
                  </a:cubicBezTo>
                  <a:cubicBezTo>
                    <a:pt x="4900470" y="2052526"/>
                    <a:pt x="4725460" y="1769129"/>
                    <a:pt x="4487860" y="1501856"/>
                  </a:cubicBezTo>
                  <a:cubicBezTo>
                    <a:pt x="4210285" y="1189683"/>
                    <a:pt x="3933047" y="962832"/>
                    <a:pt x="3640469" y="808425"/>
                  </a:cubicBezTo>
                  <a:cubicBezTo>
                    <a:pt x="3323369" y="641141"/>
                    <a:pt x="2988578" y="559851"/>
                    <a:pt x="2616837" y="559851"/>
                  </a:cubicBezTo>
                  <a:cubicBezTo>
                    <a:pt x="2315413" y="559851"/>
                    <a:pt x="2044110" y="640134"/>
                    <a:pt x="1762952" y="812008"/>
                  </a:cubicBezTo>
                  <a:cubicBezTo>
                    <a:pt x="1472838" y="989593"/>
                    <a:pt x="1197167" y="1250707"/>
                    <a:pt x="939635" y="1502976"/>
                  </a:cubicBezTo>
                  <a:cubicBezTo>
                    <a:pt x="819379" y="1620769"/>
                    <a:pt x="700355" y="1727700"/>
                    <a:pt x="585250" y="1831049"/>
                  </a:cubicBezTo>
                  <a:cubicBezTo>
                    <a:pt x="362317" y="2031140"/>
                    <a:pt x="169840" y="2204022"/>
                    <a:pt x="40403" y="2389556"/>
                  </a:cubicBezTo>
                  <a:lnTo>
                    <a:pt x="0" y="2456747"/>
                  </a:lnTo>
                  <a:lnTo>
                    <a:pt x="0" y="1601114"/>
                  </a:lnTo>
                  <a:lnTo>
                    <a:pt x="93200" y="1513741"/>
                  </a:lnTo>
                  <a:cubicBezTo>
                    <a:pt x="237107" y="1383294"/>
                    <a:pt x="388238" y="1251435"/>
                    <a:pt x="535423" y="1107273"/>
                  </a:cubicBezTo>
                  <a:cubicBezTo>
                    <a:pt x="1124050" y="530627"/>
                    <a:pt x="1718500" y="0"/>
                    <a:pt x="2616837" y="0"/>
                  </a:cubicBezTo>
                  <a:close/>
                </a:path>
              </a:pathLst>
            </a:custGeom>
            <a:gradFill>
              <a:gsLst>
                <a:gs pos="2000">
                  <a:schemeClr val="bg1">
                    <a:alpha val="10000"/>
                  </a:schemeClr>
                </a:gs>
                <a:gs pos="54000">
                  <a:schemeClr val="accent6">
                    <a:alpha val="10000"/>
                  </a:schemeClr>
                </a:gs>
                <a:gs pos="100000">
                  <a:schemeClr val="bg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D1E30050-9FC4-4CC7-8C0B-BF5EFD106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176241"/>
              <a:ext cx="5517522" cy="6130481"/>
            </a:xfrm>
            <a:custGeom>
              <a:avLst/>
              <a:gdLst>
                <a:gd name="connsiteX0" fmla="*/ 2549095 w 5517522"/>
                <a:gd name="connsiteY0" fmla="*/ 0 h 6130481"/>
                <a:gd name="connsiteX1" fmla="*/ 4804175 w 5517522"/>
                <a:gd name="connsiteY1" fmla="*/ 1134258 h 6130481"/>
                <a:gd name="connsiteX2" fmla="*/ 5411838 w 5517522"/>
                <a:gd name="connsiteY2" fmla="*/ 3362353 h 6130481"/>
                <a:gd name="connsiteX3" fmla="*/ 4601621 w 5517522"/>
                <a:gd name="connsiteY3" fmla="*/ 5293280 h 6130481"/>
                <a:gd name="connsiteX4" fmla="*/ 2481577 w 5517522"/>
                <a:gd name="connsiteY4" fmla="*/ 6130481 h 6130481"/>
                <a:gd name="connsiteX5" fmla="*/ 243517 w 5517522"/>
                <a:gd name="connsiteY5" fmla="*/ 5212325 h 6130481"/>
                <a:gd name="connsiteX6" fmla="*/ 34587 w 5517522"/>
                <a:gd name="connsiteY6" fmla="*/ 4985345 h 6130481"/>
                <a:gd name="connsiteX7" fmla="*/ 0 w 5517522"/>
                <a:gd name="connsiteY7" fmla="*/ 4939620 h 6130481"/>
                <a:gd name="connsiteX8" fmla="*/ 0 w 5517522"/>
                <a:gd name="connsiteY8" fmla="*/ 3335329 h 6130481"/>
                <a:gd name="connsiteX9" fmla="*/ 17141 w 5517522"/>
                <a:gd name="connsiteY9" fmla="*/ 3448738 h 6130481"/>
                <a:gd name="connsiteX10" fmla="*/ 167489 w 5517522"/>
                <a:gd name="connsiteY10" fmla="*/ 3930490 h 6130481"/>
                <a:gd name="connsiteX11" fmla="*/ 715471 w 5517522"/>
                <a:gd name="connsiteY11" fmla="*/ 4734212 h 6130481"/>
                <a:gd name="connsiteX12" fmla="*/ 2481689 w 5517522"/>
                <a:gd name="connsiteY12" fmla="*/ 5458772 h 6130481"/>
                <a:gd name="connsiteX13" fmla="*/ 4126644 w 5517522"/>
                <a:gd name="connsiteY13" fmla="*/ 4818302 h 6130481"/>
                <a:gd name="connsiteX14" fmla="*/ 4360437 w 5517522"/>
                <a:gd name="connsiteY14" fmla="*/ 4516766 h 6130481"/>
                <a:gd name="connsiteX15" fmla="*/ 4480357 w 5517522"/>
                <a:gd name="connsiteY15" fmla="*/ 4122855 h 6130481"/>
                <a:gd name="connsiteX16" fmla="*/ 4781557 w 5517522"/>
                <a:gd name="connsiteY16" fmla="*/ 3129791 h 6130481"/>
                <a:gd name="connsiteX17" fmla="*/ 4771928 w 5517522"/>
                <a:gd name="connsiteY17" fmla="*/ 2357869 h 6130481"/>
                <a:gd name="connsiteX18" fmla="*/ 4297510 w 5517522"/>
                <a:gd name="connsiteY18" fmla="*/ 1575533 h 6130481"/>
                <a:gd name="connsiteX19" fmla="*/ 3498715 w 5517522"/>
                <a:gd name="connsiteY19" fmla="*/ 907071 h 6130481"/>
                <a:gd name="connsiteX20" fmla="*/ 2549095 w 5517522"/>
                <a:gd name="connsiteY20" fmla="*/ 671821 h 6130481"/>
                <a:gd name="connsiteX21" fmla="*/ 985319 w 5517522"/>
                <a:gd name="connsiteY21" fmla="*/ 1582475 h 6130481"/>
                <a:gd name="connsiteX22" fmla="*/ 634628 w 5517522"/>
                <a:gd name="connsiteY22" fmla="*/ 1913907 h 6130481"/>
                <a:gd name="connsiteX23" fmla="*/ 117662 w 5517522"/>
                <a:gd name="connsiteY23" fmla="*/ 2453044 h 6130481"/>
                <a:gd name="connsiteX24" fmla="*/ 2515 w 5517522"/>
                <a:gd name="connsiteY24" fmla="*/ 2685494 h 6130481"/>
                <a:gd name="connsiteX25" fmla="*/ 0 w 5517522"/>
                <a:gd name="connsiteY25" fmla="*/ 2696965 h 6130481"/>
                <a:gd name="connsiteX26" fmla="*/ 0 w 5517522"/>
                <a:gd name="connsiteY26" fmla="*/ 1587383 h 6130481"/>
                <a:gd name="connsiteX27" fmla="*/ 76951 w 5517522"/>
                <a:gd name="connsiteY27" fmla="*/ 1513741 h 6130481"/>
                <a:gd name="connsiteX28" fmla="*/ 510118 w 5517522"/>
                <a:gd name="connsiteY28" fmla="*/ 1107273 h 6130481"/>
                <a:gd name="connsiteX29" fmla="*/ 2549095 w 5517522"/>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522" h="6130481">
                  <a:moveTo>
                    <a:pt x="2549095" y="0"/>
                  </a:moveTo>
                  <a:cubicBezTo>
                    <a:pt x="3508568" y="0"/>
                    <a:pt x="4219915" y="463445"/>
                    <a:pt x="4804175" y="1134258"/>
                  </a:cubicBezTo>
                  <a:cubicBezTo>
                    <a:pt x="5291694" y="1694109"/>
                    <a:pt x="5724011"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335329"/>
                  </a:lnTo>
                  <a:lnTo>
                    <a:pt x="17141" y="3448738"/>
                  </a:lnTo>
                  <a:cubicBezTo>
                    <a:pt x="50676" y="3613558"/>
                    <a:pt x="100867" y="3774516"/>
                    <a:pt x="167489" y="3930490"/>
                  </a:cubicBezTo>
                  <a:cubicBezTo>
                    <a:pt x="296255" y="4232138"/>
                    <a:pt x="480670" y="4502546"/>
                    <a:pt x="715471" y="4734212"/>
                  </a:cubicBezTo>
                  <a:cubicBezTo>
                    <a:pt x="1188993" y="5201464"/>
                    <a:pt x="1816250" y="5458772"/>
                    <a:pt x="2481689" y="5458772"/>
                  </a:cubicBezTo>
                  <a:cubicBezTo>
                    <a:pt x="3185758" y="5458772"/>
                    <a:pt x="3677755" y="5267191"/>
                    <a:pt x="4126644" y="4818302"/>
                  </a:cubicBezTo>
                  <a:cubicBezTo>
                    <a:pt x="4278363" y="4666583"/>
                    <a:pt x="4329982" y="4580701"/>
                    <a:pt x="4360437" y="4516766"/>
                  </a:cubicBezTo>
                  <a:cubicBezTo>
                    <a:pt x="4404890" y="4423495"/>
                    <a:pt x="4436577" y="4297417"/>
                    <a:pt x="4480357" y="4122855"/>
                  </a:cubicBezTo>
                  <a:cubicBezTo>
                    <a:pt x="4539030" y="3889285"/>
                    <a:pt x="4619425" y="3569275"/>
                    <a:pt x="4781557" y="3129791"/>
                  </a:cubicBezTo>
                  <a:cubicBezTo>
                    <a:pt x="4870238" y="2889503"/>
                    <a:pt x="4867103" y="2637010"/>
                    <a:pt x="4771928" y="2357869"/>
                  </a:cubicBezTo>
                  <a:cubicBezTo>
                    <a:pt x="4684815" y="2102465"/>
                    <a:pt x="4520779" y="1831945"/>
                    <a:pt x="4297510" y="1575533"/>
                  </a:cubicBezTo>
                  <a:cubicBezTo>
                    <a:pt x="4034492" y="1273549"/>
                    <a:pt x="3773266" y="1054983"/>
                    <a:pt x="3498715" y="907071"/>
                  </a:cubicBezTo>
                  <a:cubicBezTo>
                    <a:pt x="3204905" y="748745"/>
                    <a:pt x="2894187" y="671821"/>
                    <a:pt x="2549095" y="671821"/>
                  </a:cubicBezTo>
                  <a:cubicBezTo>
                    <a:pt x="1942553" y="671821"/>
                    <a:pt x="1518298" y="1049273"/>
                    <a:pt x="985319" y="1582475"/>
                  </a:cubicBezTo>
                  <a:cubicBezTo>
                    <a:pt x="865735" y="1702059"/>
                    <a:pt x="748278" y="1809774"/>
                    <a:pt x="634628" y="1913907"/>
                  </a:cubicBezTo>
                  <a:cubicBezTo>
                    <a:pt x="421325" y="2109407"/>
                    <a:pt x="237134" y="2278146"/>
                    <a:pt x="117662" y="2453044"/>
                  </a:cubicBezTo>
                  <a:cubicBezTo>
                    <a:pt x="64756" y="2530415"/>
                    <a:pt x="27022" y="2605799"/>
                    <a:pt x="2515" y="2685494"/>
                  </a:cubicBezTo>
                  <a:lnTo>
                    <a:pt x="0" y="2696965"/>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Shape 48">
              <a:extLst>
                <a:ext uri="{FF2B5EF4-FFF2-40B4-BE49-F238E27FC236}">
                  <a16:creationId xmlns:a16="http://schemas.microsoft.com/office/drawing/2014/main" id="{E7E03733-50FD-49A6-B226-40F6A0AD4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76241"/>
              <a:ext cx="5517475" cy="6130481"/>
            </a:xfrm>
            <a:custGeom>
              <a:avLst/>
              <a:gdLst>
                <a:gd name="connsiteX0" fmla="*/ 2549095 w 5517475"/>
                <a:gd name="connsiteY0" fmla="*/ 0 h 6130481"/>
                <a:gd name="connsiteX1" fmla="*/ 4804175 w 5517475"/>
                <a:gd name="connsiteY1" fmla="*/ 1134258 h 6130481"/>
                <a:gd name="connsiteX2" fmla="*/ 5411838 w 5517475"/>
                <a:gd name="connsiteY2" fmla="*/ 3362353 h 6130481"/>
                <a:gd name="connsiteX3" fmla="*/ 4601621 w 5517475"/>
                <a:gd name="connsiteY3" fmla="*/ 5293280 h 6130481"/>
                <a:gd name="connsiteX4" fmla="*/ 2481577 w 5517475"/>
                <a:gd name="connsiteY4" fmla="*/ 6130481 h 6130481"/>
                <a:gd name="connsiteX5" fmla="*/ 243517 w 5517475"/>
                <a:gd name="connsiteY5" fmla="*/ 5212325 h 6130481"/>
                <a:gd name="connsiteX6" fmla="*/ 34587 w 5517475"/>
                <a:gd name="connsiteY6" fmla="*/ 4985345 h 6130481"/>
                <a:gd name="connsiteX7" fmla="*/ 0 w 5517475"/>
                <a:gd name="connsiteY7" fmla="*/ 4939620 h 6130481"/>
                <a:gd name="connsiteX8" fmla="*/ 0 w 5517475"/>
                <a:gd name="connsiteY8" fmla="*/ 3799573 h 6130481"/>
                <a:gd name="connsiteX9" fmla="*/ 64364 w 5517475"/>
                <a:gd name="connsiteY9" fmla="*/ 3974159 h 6130481"/>
                <a:gd name="connsiteX10" fmla="*/ 636644 w 5517475"/>
                <a:gd name="connsiteY10" fmla="*/ 4813600 h 6130481"/>
                <a:gd name="connsiteX11" fmla="*/ 2481577 w 5517475"/>
                <a:gd name="connsiteY11" fmla="*/ 5570406 h 6130481"/>
                <a:gd name="connsiteX12" fmla="*/ 3449896 w 5517475"/>
                <a:gd name="connsiteY12" fmla="*/ 5407153 h 6130481"/>
                <a:gd name="connsiteX13" fmla="*/ 4205695 w 5517475"/>
                <a:gd name="connsiteY13" fmla="*/ 4897241 h 6130481"/>
                <a:gd name="connsiteX14" fmla="*/ 4461434 w 5517475"/>
                <a:gd name="connsiteY14" fmla="*/ 4564802 h 6130481"/>
                <a:gd name="connsiteX15" fmla="*/ 4588969 w 5517475"/>
                <a:gd name="connsiteY15" fmla="*/ 4149952 h 6130481"/>
                <a:gd name="connsiteX16" fmla="*/ 4886585 w 5517475"/>
                <a:gd name="connsiteY16" fmla="*/ 3168421 h 6130481"/>
                <a:gd name="connsiteX17" fmla="*/ 4877964 w 5517475"/>
                <a:gd name="connsiteY17" fmla="*/ 2321590 h 6130481"/>
                <a:gd name="connsiteX18" fmla="*/ 4382048 w 5517475"/>
                <a:gd name="connsiteY18" fmla="*/ 1501856 h 6130481"/>
                <a:gd name="connsiteX19" fmla="*/ 3551900 w 5517475"/>
                <a:gd name="connsiteY19" fmla="*/ 808425 h 6130481"/>
                <a:gd name="connsiteX20" fmla="*/ 2549095 w 5517475"/>
                <a:gd name="connsiteY20" fmla="*/ 559851 h 6130481"/>
                <a:gd name="connsiteX21" fmla="*/ 1712566 w 5517475"/>
                <a:gd name="connsiteY21" fmla="*/ 812008 h 6130481"/>
                <a:gd name="connsiteX22" fmla="*/ 906044 w 5517475"/>
                <a:gd name="connsiteY22" fmla="*/ 1502976 h 6130481"/>
                <a:gd name="connsiteX23" fmla="*/ 558825 w 5517475"/>
                <a:gd name="connsiteY23" fmla="*/ 1831049 h 6130481"/>
                <a:gd name="connsiteX24" fmla="*/ 25063 w 5517475"/>
                <a:gd name="connsiteY24" fmla="*/ 2389556 h 6130481"/>
                <a:gd name="connsiteX25" fmla="*/ 0 w 5517475"/>
                <a:gd name="connsiteY25" fmla="*/ 2432109 h 6130481"/>
                <a:gd name="connsiteX26" fmla="*/ 0 w 5517475"/>
                <a:gd name="connsiteY26" fmla="*/ 1587383 h 6130481"/>
                <a:gd name="connsiteX27" fmla="*/ 76951 w 5517475"/>
                <a:gd name="connsiteY27" fmla="*/ 1513741 h 6130481"/>
                <a:gd name="connsiteX28" fmla="*/ 510118 w 5517475"/>
                <a:gd name="connsiteY28" fmla="*/ 1107273 h 6130481"/>
                <a:gd name="connsiteX29" fmla="*/ 2549095 w 5517475"/>
                <a:gd name="connsiteY29" fmla="*/ 0 h 6130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517475" h="6130481">
                  <a:moveTo>
                    <a:pt x="2549095" y="0"/>
                  </a:moveTo>
                  <a:cubicBezTo>
                    <a:pt x="3508568" y="0"/>
                    <a:pt x="4219915" y="463445"/>
                    <a:pt x="4804175" y="1134258"/>
                  </a:cubicBezTo>
                  <a:cubicBezTo>
                    <a:pt x="5291694" y="1694109"/>
                    <a:pt x="5723899" y="2516643"/>
                    <a:pt x="5411838" y="3362353"/>
                  </a:cubicBezTo>
                  <a:cubicBezTo>
                    <a:pt x="4993181" y="4496612"/>
                    <a:pt x="5178268" y="4716633"/>
                    <a:pt x="4601621" y="5293280"/>
                  </a:cubicBezTo>
                  <a:cubicBezTo>
                    <a:pt x="4024863" y="5869926"/>
                    <a:pt x="3361551" y="6130481"/>
                    <a:pt x="2481577" y="6130481"/>
                  </a:cubicBezTo>
                  <a:cubicBezTo>
                    <a:pt x="1609329" y="6130481"/>
                    <a:pt x="818932" y="5780127"/>
                    <a:pt x="243517" y="5212325"/>
                  </a:cubicBezTo>
                  <a:cubicBezTo>
                    <a:pt x="170302" y="5140091"/>
                    <a:pt x="100568" y="5064339"/>
                    <a:pt x="34587" y="4985345"/>
                  </a:cubicBezTo>
                  <a:lnTo>
                    <a:pt x="0" y="4939620"/>
                  </a:lnTo>
                  <a:lnTo>
                    <a:pt x="0" y="3799573"/>
                  </a:lnTo>
                  <a:lnTo>
                    <a:pt x="64364" y="3974159"/>
                  </a:lnTo>
                  <a:cubicBezTo>
                    <a:pt x="198841" y="4289243"/>
                    <a:pt x="391429" y="4571632"/>
                    <a:pt x="636644" y="4813600"/>
                  </a:cubicBezTo>
                  <a:cubicBezTo>
                    <a:pt x="1131328" y="5301566"/>
                    <a:pt x="1786578" y="5570406"/>
                    <a:pt x="2481577" y="5570406"/>
                  </a:cubicBezTo>
                  <a:cubicBezTo>
                    <a:pt x="2854550" y="5570406"/>
                    <a:pt x="3171314" y="5516996"/>
                    <a:pt x="3449896" y="5407153"/>
                  </a:cubicBezTo>
                  <a:cubicBezTo>
                    <a:pt x="3723103" y="5299438"/>
                    <a:pt x="3970333" y="5132603"/>
                    <a:pt x="4205695" y="4897241"/>
                  </a:cubicBezTo>
                  <a:cubicBezTo>
                    <a:pt x="4369395" y="4733653"/>
                    <a:pt x="4426836" y="4637358"/>
                    <a:pt x="4461434" y="4564802"/>
                  </a:cubicBezTo>
                  <a:cubicBezTo>
                    <a:pt x="4510701" y="4461453"/>
                    <a:pt x="4543509" y="4330784"/>
                    <a:pt x="4588969" y="4149952"/>
                  </a:cubicBezTo>
                  <a:cubicBezTo>
                    <a:pt x="4646969" y="3918846"/>
                    <a:pt x="4726468" y="3602194"/>
                    <a:pt x="4886585" y="3168421"/>
                  </a:cubicBezTo>
                  <a:cubicBezTo>
                    <a:pt x="4984560" y="2902940"/>
                    <a:pt x="4981760" y="2626037"/>
                    <a:pt x="4877964" y="2321590"/>
                  </a:cubicBezTo>
                  <a:cubicBezTo>
                    <a:pt x="4786260" y="2052526"/>
                    <a:pt x="4614834" y="1769129"/>
                    <a:pt x="4382048" y="1501856"/>
                  </a:cubicBezTo>
                  <a:cubicBezTo>
                    <a:pt x="4110072" y="1189683"/>
                    <a:pt x="3838544" y="962832"/>
                    <a:pt x="3551900" y="808425"/>
                  </a:cubicBezTo>
                  <a:cubicBezTo>
                    <a:pt x="3241183" y="641141"/>
                    <a:pt x="2913222" y="559851"/>
                    <a:pt x="2549095" y="559851"/>
                  </a:cubicBezTo>
                  <a:cubicBezTo>
                    <a:pt x="2253830" y="559851"/>
                    <a:pt x="1988013" y="640134"/>
                    <a:pt x="1712566" y="812008"/>
                  </a:cubicBezTo>
                  <a:cubicBezTo>
                    <a:pt x="1428385" y="989593"/>
                    <a:pt x="1158313" y="1250707"/>
                    <a:pt x="906044" y="1502976"/>
                  </a:cubicBezTo>
                  <a:cubicBezTo>
                    <a:pt x="788140" y="1620769"/>
                    <a:pt x="671579" y="1727700"/>
                    <a:pt x="558825" y="1831049"/>
                  </a:cubicBezTo>
                  <a:cubicBezTo>
                    <a:pt x="340371" y="2031140"/>
                    <a:pt x="151813" y="2204022"/>
                    <a:pt x="25063" y="2389556"/>
                  </a:cubicBezTo>
                  <a:lnTo>
                    <a:pt x="0" y="2432109"/>
                  </a:lnTo>
                  <a:lnTo>
                    <a:pt x="0" y="1587383"/>
                  </a:lnTo>
                  <a:lnTo>
                    <a:pt x="76951" y="1513741"/>
                  </a:lnTo>
                  <a:cubicBezTo>
                    <a:pt x="217918" y="1383294"/>
                    <a:pt x="365956" y="1251435"/>
                    <a:pt x="510118" y="1107273"/>
                  </a:cubicBezTo>
                  <a:cubicBezTo>
                    <a:pt x="1086764" y="530627"/>
                    <a:pt x="1669121" y="0"/>
                    <a:pt x="25490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a16="http://schemas.microsoft.com/office/drawing/2014/main" id="{8A614510-A9F4-41B6-B78E-F49E390C7E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0"/>
              <a:ext cx="5646974" cy="6483075"/>
            </a:xfrm>
            <a:custGeom>
              <a:avLst/>
              <a:gdLst>
                <a:gd name="connsiteX0" fmla="*/ 2405773 w 5646974"/>
                <a:gd name="connsiteY0" fmla="*/ 0 h 6483075"/>
                <a:gd name="connsiteX1" fmla="*/ 5646974 w 5646974"/>
                <a:gd name="connsiteY1" fmla="*/ 3241538 h 6483075"/>
                <a:gd name="connsiteX2" fmla="*/ 2405773 w 5646974"/>
                <a:gd name="connsiteY2" fmla="*/ 6483075 h 6483075"/>
                <a:gd name="connsiteX3" fmla="*/ 113897 w 5646974"/>
                <a:gd name="connsiteY3" fmla="*/ 5533666 h 6483075"/>
                <a:gd name="connsiteX4" fmla="*/ 0 w 5646974"/>
                <a:gd name="connsiteY4" fmla="*/ 5408336 h 6483075"/>
                <a:gd name="connsiteX5" fmla="*/ 0 w 5646974"/>
                <a:gd name="connsiteY5" fmla="*/ 4983659 h 6483075"/>
                <a:gd name="connsiteX6" fmla="*/ 155731 w 5646974"/>
                <a:gd name="connsiteY6" fmla="*/ 5176047 h 6483075"/>
                <a:gd name="connsiteX7" fmla="*/ 1093706 w 5646974"/>
                <a:gd name="connsiteY7" fmla="*/ 5866903 h 6483075"/>
                <a:gd name="connsiteX8" fmla="*/ 1639673 w 5646974"/>
                <a:gd name="connsiteY8" fmla="*/ 6059940 h 6483075"/>
                <a:gd name="connsiteX9" fmla="*/ 1709990 w 5646974"/>
                <a:gd name="connsiteY9" fmla="*/ 6076287 h 6483075"/>
                <a:gd name="connsiteX10" fmla="*/ 1780307 w 5646974"/>
                <a:gd name="connsiteY10" fmla="*/ 6091963 h 6483075"/>
                <a:gd name="connsiteX11" fmla="*/ 1851072 w 5646974"/>
                <a:gd name="connsiteY11" fmla="*/ 6105176 h 6483075"/>
                <a:gd name="connsiteX12" fmla="*/ 1886455 w 5646974"/>
                <a:gd name="connsiteY12" fmla="*/ 6111782 h 6483075"/>
                <a:gd name="connsiteX13" fmla="*/ 1921949 w 5646974"/>
                <a:gd name="connsiteY13" fmla="*/ 6117716 h 6483075"/>
                <a:gd name="connsiteX14" fmla="*/ 2064152 w 5646974"/>
                <a:gd name="connsiteY14" fmla="*/ 6137647 h 6483075"/>
                <a:gd name="connsiteX15" fmla="*/ 2206914 w 5646974"/>
                <a:gd name="connsiteY15" fmla="*/ 6151195 h 6483075"/>
                <a:gd name="connsiteX16" fmla="*/ 2350011 w 5646974"/>
                <a:gd name="connsiteY16" fmla="*/ 6158250 h 6483075"/>
                <a:gd name="connsiteX17" fmla="*/ 2493109 w 5646974"/>
                <a:gd name="connsiteY17" fmla="*/ 6159705 h 6483075"/>
                <a:gd name="connsiteX18" fmla="*/ 2781321 w 5646974"/>
                <a:gd name="connsiteY18" fmla="*/ 6147277 h 6483075"/>
                <a:gd name="connsiteX19" fmla="*/ 3345091 w 5646974"/>
                <a:gd name="connsiteY19" fmla="*/ 6060276 h 6483075"/>
                <a:gd name="connsiteX20" fmla="*/ 3878853 w 5646974"/>
                <a:gd name="connsiteY20" fmla="*/ 5871718 h 6483075"/>
                <a:gd name="connsiteX21" fmla="*/ 4367267 w 5646974"/>
                <a:gd name="connsiteY21" fmla="*/ 5573093 h 6483075"/>
                <a:gd name="connsiteX22" fmla="*/ 4424484 w 5646974"/>
                <a:gd name="connsiteY22" fmla="*/ 5528529 h 6483075"/>
                <a:gd name="connsiteX23" fmla="*/ 4481252 w 5646974"/>
                <a:gd name="connsiteY23" fmla="*/ 5483069 h 6483075"/>
                <a:gd name="connsiteX24" fmla="*/ 4536790 w 5646974"/>
                <a:gd name="connsiteY24" fmla="*/ 5435818 h 6483075"/>
                <a:gd name="connsiteX25" fmla="*/ 4591543 w 5646974"/>
                <a:gd name="connsiteY25" fmla="*/ 5387671 h 6483075"/>
                <a:gd name="connsiteX26" fmla="*/ 4794209 w 5646974"/>
                <a:gd name="connsiteY26" fmla="*/ 5181198 h 6483075"/>
                <a:gd name="connsiteX27" fmla="*/ 4956678 w 5646974"/>
                <a:gd name="connsiteY27" fmla="*/ 4945836 h 6483075"/>
                <a:gd name="connsiteX28" fmla="*/ 4989262 w 5646974"/>
                <a:gd name="connsiteY28" fmla="*/ 4881453 h 6483075"/>
                <a:gd name="connsiteX29" fmla="*/ 5017814 w 5646974"/>
                <a:gd name="connsiteY29" fmla="*/ 4814607 h 6483075"/>
                <a:gd name="connsiteX30" fmla="*/ 5044127 w 5646974"/>
                <a:gd name="connsiteY30" fmla="*/ 4746193 h 6483075"/>
                <a:gd name="connsiteX31" fmla="*/ 5068425 w 5646974"/>
                <a:gd name="connsiteY31" fmla="*/ 4676436 h 6483075"/>
                <a:gd name="connsiteX32" fmla="*/ 5154641 w 5646974"/>
                <a:gd name="connsiteY32" fmla="*/ 4390352 h 6483075"/>
                <a:gd name="connsiteX33" fmla="*/ 5196854 w 5646974"/>
                <a:gd name="connsiteY33" fmla="*/ 4246134 h 6483075"/>
                <a:gd name="connsiteX34" fmla="*/ 5240299 w 5646974"/>
                <a:gd name="connsiteY34" fmla="*/ 4102140 h 6483075"/>
                <a:gd name="connsiteX35" fmla="*/ 5432440 w 5646974"/>
                <a:gd name="connsiteY35" fmla="*/ 3532884 h 6483075"/>
                <a:gd name="connsiteX36" fmla="*/ 5528846 w 5646974"/>
                <a:gd name="connsiteY36" fmla="*/ 2951647 h 6483075"/>
                <a:gd name="connsiteX37" fmla="*/ 5495927 w 5646974"/>
                <a:gd name="connsiteY37" fmla="*/ 2658733 h 6483075"/>
                <a:gd name="connsiteX38" fmla="*/ 5480027 w 5646974"/>
                <a:gd name="connsiteY38" fmla="*/ 2586848 h 6483075"/>
                <a:gd name="connsiteX39" fmla="*/ 5461328 w 5646974"/>
                <a:gd name="connsiteY39" fmla="*/ 2515635 h 6483075"/>
                <a:gd name="connsiteX40" fmla="*/ 5439605 w 5646974"/>
                <a:gd name="connsiteY40" fmla="*/ 2445317 h 6483075"/>
                <a:gd name="connsiteX41" fmla="*/ 5415532 w 5646974"/>
                <a:gd name="connsiteY41" fmla="*/ 2375896 h 6483075"/>
                <a:gd name="connsiteX42" fmla="*/ 5144564 w 5646974"/>
                <a:gd name="connsiteY42" fmla="*/ 1857138 h 6483075"/>
                <a:gd name="connsiteX43" fmla="*/ 4774838 w 5646974"/>
                <a:gd name="connsiteY43" fmla="*/ 1405450 h 6483075"/>
                <a:gd name="connsiteX44" fmla="*/ 4345769 w 5646974"/>
                <a:gd name="connsiteY44" fmla="*/ 1012323 h 6483075"/>
                <a:gd name="connsiteX45" fmla="*/ 4115334 w 5646974"/>
                <a:gd name="connsiteY45" fmla="*/ 841344 h 6483075"/>
                <a:gd name="connsiteX46" fmla="*/ 3874038 w 5646974"/>
                <a:gd name="connsiteY46" fmla="*/ 691528 h 6483075"/>
                <a:gd name="connsiteX47" fmla="*/ 3359535 w 5646974"/>
                <a:gd name="connsiteY47" fmla="*/ 468819 h 6483075"/>
                <a:gd name="connsiteX48" fmla="*/ 2811105 w 5646974"/>
                <a:gd name="connsiteY48" fmla="*/ 366031 h 6483075"/>
                <a:gd name="connsiteX49" fmla="*/ 2741124 w 5646974"/>
                <a:gd name="connsiteY49" fmla="*/ 361440 h 6483075"/>
                <a:gd name="connsiteX50" fmla="*/ 2671030 w 5646974"/>
                <a:gd name="connsiteY50" fmla="*/ 358417 h 6483075"/>
                <a:gd name="connsiteX51" fmla="*/ 2600713 w 5646974"/>
                <a:gd name="connsiteY51" fmla="*/ 357521 h 6483075"/>
                <a:gd name="connsiteX52" fmla="*/ 2531739 w 5646974"/>
                <a:gd name="connsiteY52" fmla="*/ 358529 h 6483075"/>
                <a:gd name="connsiteX53" fmla="*/ 2259988 w 5646974"/>
                <a:gd name="connsiteY53" fmla="*/ 385289 h 6483075"/>
                <a:gd name="connsiteX54" fmla="*/ 1740670 w 5646974"/>
                <a:gd name="connsiteY54" fmla="*/ 553917 h 6483075"/>
                <a:gd name="connsiteX55" fmla="*/ 1264124 w 5646974"/>
                <a:gd name="connsiteY55" fmla="*/ 853549 h 6483075"/>
                <a:gd name="connsiteX56" fmla="*/ 823074 w 5646974"/>
                <a:gd name="connsiteY56" fmla="*/ 1234136 h 6483075"/>
                <a:gd name="connsiteX57" fmla="*/ 715694 w 5646974"/>
                <a:gd name="connsiteY57" fmla="*/ 1336252 h 6483075"/>
                <a:gd name="connsiteX58" fmla="*/ 606859 w 5646974"/>
                <a:gd name="connsiteY58" fmla="*/ 1440945 h 6483075"/>
                <a:gd name="connsiteX59" fmla="*/ 382023 w 5646974"/>
                <a:gd name="connsiteY59" fmla="*/ 1646074 h 6483075"/>
                <a:gd name="connsiteX60" fmla="*/ 158531 w 5646974"/>
                <a:gd name="connsiteY60" fmla="*/ 1843813 h 6483075"/>
                <a:gd name="connsiteX61" fmla="*/ 0 w 5646974"/>
                <a:gd name="connsiteY61" fmla="*/ 1991775 h 6483075"/>
                <a:gd name="connsiteX62" fmla="*/ 0 w 5646974"/>
                <a:gd name="connsiteY62" fmla="*/ 1074740 h 6483075"/>
                <a:gd name="connsiteX63" fmla="*/ 113897 w 5646974"/>
                <a:gd name="connsiteY63" fmla="*/ 949410 h 6483075"/>
                <a:gd name="connsiteX64" fmla="*/ 2405773 w 5646974"/>
                <a:gd name="connsiteY64" fmla="*/ 0 h 648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646974" h="6483075">
                  <a:moveTo>
                    <a:pt x="2405773" y="0"/>
                  </a:moveTo>
                  <a:cubicBezTo>
                    <a:pt x="4195841" y="0"/>
                    <a:pt x="5646974" y="1451246"/>
                    <a:pt x="5646974" y="3241538"/>
                  </a:cubicBezTo>
                  <a:cubicBezTo>
                    <a:pt x="5646974" y="5031830"/>
                    <a:pt x="4195841" y="6483075"/>
                    <a:pt x="2405773" y="6483075"/>
                  </a:cubicBezTo>
                  <a:cubicBezTo>
                    <a:pt x="1510739" y="6483075"/>
                    <a:pt x="700439" y="6120264"/>
                    <a:pt x="113897" y="5533666"/>
                  </a:cubicBezTo>
                  <a:lnTo>
                    <a:pt x="0" y="5408336"/>
                  </a:lnTo>
                  <a:lnTo>
                    <a:pt x="0" y="4983659"/>
                  </a:lnTo>
                  <a:lnTo>
                    <a:pt x="155731" y="5176047"/>
                  </a:lnTo>
                  <a:cubicBezTo>
                    <a:pt x="417742" y="5469073"/>
                    <a:pt x="741224" y="5704211"/>
                    <a:pt x="1093706" y="5866903"/>
                  </a:cubicBezTo>
                  <a:cubicBezTo>
                    <a:pt x="1269947" y="5948418"/>
                    <a:pt x="1453018" y="6013137"/>
                    <a:pt x="1639673" y="6059940"/>
                  </a:cubicBezTo>
                  <a:lnTo>
                    <a:pt x="1709990" y="6076287"/>
                  </a:lnTo>
                  <a:cubicBezTo>
                    <a:pt x="1733504" y="6081550"/>
                    <a:pt x="1756570" y="6088156"/>
                    <a:pt x="1780307" y="6091963"/>
                  </a:cubicBezTo>
                  <a:lnTo>
                    <a:pt x="1851072" y="6105176"/>
                  </a:lnTo>
                  <a:lnTo>
                    <a:pt x="1886455" y="6111782"/>
                  </a:lnTo>
                  <a:cubicBezTo>
                    <a:pt x="1898212" y="6114021"/>
                    <a:pt x="1909969" y="6116373"/>
                    <a:pt x="1921949" y="6117716"/>
                  </a:cubicBezTo>
                  <a:cubicBezTo>
                    <a:pt x="1969425" y="6124323"/>
                    <a:pt x="2016676" y="6131489"/>
                    <a:pt x="2064152" y="6137647"/>
                  </a:cubicBezTo>
                  <a:cubicBezTo>
                    <a:pt x="2111851" y="6141790"/>
                    <a:pt x="2159438" y="6146381"/>
                    <a:pt x="2206914" y="6151195"/>
                  </a:cubicBezTo>
                  <a:lnTo>
                    <a:pt x="2350011" y="6158250"/>
                  </a:lnTo>
                  <a:cubicBezTo>
                    <a:pt x="2397711" y="6159593"/>
                    <a:pt x="2445410" y="6159146"/>
                    <a:pt x="2493109" y="6159705"/>
                  </a:cubicBezTo>
                  <a:cubicBezTo>
                    <a:pt x="2589068" y="6158137"/>
                    <a:pt x="2685922" y="6154666"/>
                    <a:pt x="2781321" y="6147277"/>
                  </a:cubicBezTo>
                  <a:cubicBezTo>
                    <a:pt x="2972566" y="6132944"/>
                    <a:pt x="3161348" y="6105288"/>
                    <a:pt x="3345091" y="6060276"/>
                  </a:cubicBezTo>
                  <a:cubicBezTo>
                    <a:pt x="3528834" y="6015375"/>
                    <a:pt x="3707539" y="5952785"/>
                    <a:pt x="3878853" y="5871718"/>
                  </a:cubicBezTo>
                  <a:cubicBezTo>
                    <a:pt x="4050167" y="5790428"/>
                    <a:pt x="4213084" y="5689318"/>
                    <a:pt x="4367267" y="5573093"/>
                  </a:cubicBezTo>
                  <a:lnTo>
                    <a:pt x="4424484" y="5528529"/>
                  </a:lnTo>
                  <a:cubicBezTo>
                    <a:pt x="4443631" y="5513637"/>
                    <a:pt x="4463113" y="5499193"/>
                    <a:pt x="4481252" y="5483069"/>
                  </a:cubicBezTo>
                  <a:lnTo>
                    <a:pt x="4536790" y="5435818"/>
                  </a:lnTo>
                  <a:cubicBezTo>
                    <a:pt x="4555265" y="5419918"/>
                    <a:pt x="4574188" y="5404466"/>
                    <a:pt x="4591543" y="5387671"/>
                  </a:cubicBezTo>
                  <a:cubicBezTo>
                    <a:pt x="4662980" y="5321944"/>
                    <a:pt x="4733074" y="5254650"/>
                    <a:pt x="4794209" y="5181198"/>
                  </a:cubicBezTo>
                  <a:cubicBezTo>
                    <a:pt x="4857808" y="5109089"/>
                    <a:pt x="4910434" y="5029926"/>
                    <a:pt x="4956678" y="4945836"/>
                  </a:cubicBezTo>
                  <a:cubicBezTo>
                    <a:pt x="4967651" y="4924450"/>
                    <a:pt x="4978624" y="4903064"/>
                    <a:pt x="4989262" y="4881453"/>
                  </a:cubicBezTo>
                  <a:lnTo>
                    <a:pt x="5017814" y="4814607"/>
                  </a:lnTo>
                  <a:cubicBezTo>
                    <a:pt x="5027891" y="4792549"/>
                    <a:pt x="5035393" y="4769035"/>
                    <a:pt x="5044127" y="4746193"/>
                  </a:cubicBezTo>
                  <a:cubicBezTo>
                    <a:pt x="5052636" y="4723128"/>
                    <a:pt x="5061146" y="4700174"/>
                    <a:pt x="5068425" y="4676436"/>
                  </a:cubicBezTo>
                  <a:cubicBezTo>
                    <a:pt x="5099552" y="4582717"/>
                    <a:pt x="5126985" y="4486422"/>
                    <a:pt x="5154641" y="4390352"/>
                  </a:cubicBezTo>
                  <a:lnTo>
                    <a:pt x="5196854" y="4246134"/>
                  </a:lnTo>
                  <a:lnTo>
                    <a:pt x="5240299" y="4102140"/>
                  </a:lnTo>
                  <a:cubicBezTo>
                    <a:pt x="5299195" y="3910560"/>
                    <a:pt x="5364697" y="3721330"/>
                    <a:pt x="5432440" y="3532884"/>
                  </a:cubicBezTo>
                  <a:cubicBezTo>
                    <a:pt x="5500294" y="3346902"/>
                    <a:pt x="5533549" y="3148714"/>
                    <a:pt x="5528846" y="2951647"/>
                  </a:cubicBezTo>
                  <a:cubicBezTo>
                    <a:pt x="5526831" y="2853113"/>
                    <a:pt x="5515409" y="2755027"/>
                    <a:pt x="5495927" y="2658733"/>
                  </a:cubicBezTo>
                  <a:cubicBezTo>
                    <a:pt x="5491112" y="2634659"/>
                    <a:pt x="5486297" y="2610585"/>
                    <a:pt x="5480027" y="2586848"/>
                  </a:cubicBezTo>
                  <a:cubicBezTo>
                    <a:pt x="5474205" y="2562998"/>
                    <a:pt x="5468718" y="2539036"/>
                    <a:pt x="5461328" y="2515635"/>
                  </a:cubicBezTo>
                  <a:cubicBezTo>
                    <a:pt x="5454386" y="2492009"/>
                    <a:pt x="5447668" y="2468495"/>
                    <a:pt x="5439605" y="2445317"/>
                  </a:cubicBezTo>
                  <a:cubicBezTo>
                    <a:pt x="5431879" y="2422028"/>
                    <a:pt x="5424378" y="2398738"/>
                    <a:pt x="5415532" y="2375896"/>
                  </a:cubicBezTo>
                  <a:cubicBezTo>
                    <a:pt x="5347790" y="2191817"/>
                    <a:pt x="5254071" y="2018599"/>
                    <a:pt x="5144564" y="1857138"/>
                  </a:cubicBezTo>
                  <a:cubicBezTo>
                    <a:pt x="5034946" y="1695565"/>
                    <a:pt x="4909762" y="1545301"/>
                    <a:pt x="4774838" y="1405450"/>
                  </a:cubicBezTo>
                  <a:cubicBezTo>
                    <a:pt x="4638907" y="1265040"/>
                    <a:pt x="4496145" y="1132131"/>
                    <a:pt x="4345769" y="1012323"/>
                  </a:cubicBezTo>
                  <a:cubicBezTo>
                    <a:pt x="4270749" y="952195"/>
                    <a:pt x="4194273" y="894642"/>
                    <a:pt x="4115334" y="841344"/>
                  </a:cubicBezTo>
                  <a:cubicBezTo>
                    <a:pt x="4037067" y="787263"/>
                    <a:pt x="3956336" y="737548"/>
                    <a:pt x="3874038" y="691528"/>
                  </a:cubicBezTo>
                  <a:cubicBezTo>
                    <a:pt x="3709554" y="599712"/>
                    <a:pt x="3537792" y="523349"/>
                    <a:pt x="3359535" y="468819"/>
                  </a:cubicBezTo>
                  <a:cubicBezTo>
                    <a:pt x="3181278" y="414514"/>
                    <a:pt x="2997311" y="380699"/>
                    <a:pt x="2811105" y="366031"/>
                  </a:cubicBezTo>
                  <a:cubicBezTo>
                    <a:pt x="2787703" y="364575"/>
                    <a:pt x="2764525" y="362448"/>
                    <a:pt x="2741124" y="361440"/>
                  </a:cubicBezTo>
                  <a:lnTo>
                    <a:pt x="2671030" y="358417"/>
                  </a:lnTo>
                  <a:lnTo>
                    <a:pt x="2600713" y="357521"/>
                  </a:lnTo>
                  <a:cubicBezTo>
                    <a:pt x="2577087" y="356961"/>
                    <a:pt x="2554805" y="358305"/>
                    <a:pt x="2531739" y="358529"/>
                  </a:cubicBezTo>
                  <a:cubicBezTo>
                    <a:pt x="2440259" y="360992"/>
                    <a:pt x="2349564" y="370285"/>
                    <a:pt x="2259988" y="385289"/>
                  </a:cubicBezTo>
                  <a:cubicBezTo>
                    <a:pt x="2080723" y="415521"/>
                    <a:pt x="1906945" y="473634"/>
                    <a:pt x="1740670" y="553917"/>
                  </a:cubicBezTo>
                  <a:cubicBezTo>
                    <a:pt x="1574506" y="634647"/>
                    <a:pt x="1415844" y="737100"/>
                    <a:pt x="1264124" y="853549"/>
                  </a:cubicBezTo>
                  <a:cubicBezTo>
                    <a:pt x="1112181" y="969886"/>
                    <a:pt x="966508" y="1099212"/>
                    <a:pt x="823074" y="1234136"/>
                  </a:cubicBezTo>
                  <a:cubicBezTo>
                    <a:pt x="787131" y="1267951"/>
                    <a:pt x="751413" y="1301990"/>
                    <a:pt x="715694" y="1336252"/>
                  </a:cubicBezTo>
                  <a:lnTo>
                    <a:pt x="606859" y="1440945"/>
                  </a:lnTo>
                  <a:cubicBezTo>
                    <a:pt x="532623" y="1511374"/>
                    <a:pt x="457267" y="1579452"/>
                    <a:pt x="382023" y="1646074"/>
                  </a:cubicBezTo>
                  <a:lnTo>
                    <a:pt x="158531" y="1843813"/>
                  </a:lnTo>
                  <a:lnTo>
                    <a:pt x="0" y="1991775"/>
                  </a:lnTo>
                  <a:lnTo>
                    <a:pt x="0" y="1074740"/>
                  </a:lnTo>
                  <a:lnTo>
                    <a:pt x="113897" y="949410"/>
                  </a:lnTo>
                  <a:cubicBezTo>
                    <a:pt x="700439" y="362812"/>
                    <a:pt x="1510739" y="0"/>
                    <a:pt x="2405773" y="0"/>
                  </a:cubicBezTo>
                  <a:close/>
                </a:path>
              </a:pathLst>
            </a:custGeom>
            <a:gradFill>
              <a:gsLst>
                <a:gs pos="2000">
                  <a:schemeClr val="bg1">
                    <a:alpha val="10000"/>
                  </a:schemeClr>
                </a:gs>
                <a:gs pos="16000">
                  <a:schemeClr val="accent6">
                    <a:alpha val="10000"/>
                  </a:schemeClr>
                </a:gs>
                <a:gs pos="100000">
                  <a:schemeClr val="bg1">
                    <a:alpha val="10000"/>
                  </a:schemeClr>
                </a:gs>
                <a:gs pos="74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2B198C7-4646-4B39-96C7-F0A4F8D31618}"/>
              </a:ext>
            </a:extLst>
          </p:cNvPr>
          <p:cNvSpPr>
            <a:spLocks noGrp="1"/>
          </p:cNvSpPr>
          <p:nvPr>
            <p:ph type="title"/>
          </p:nvPr>
        </p:nvSpPr>
        <p:spPr>
          <a:xfrm>
            <a:off x="804672" y="2053641"/>
            <a:ext cx="3669161" cy="2760098"/>
          </a:xfrm>
        </p:spPr>
        <p:txBody>
          <a:bodyPr>
            <a:normAutofit/>
          </a:bodyPr>
          <a:lstStyle/>
          <a:p>
            <a:r>
              <a:rPr lang="en-US" sz="4000" dirty="0">
                <a:solidFill>
                  <a:schemeClr val="tx2"/>
                </a:solidFill>
              </a:rPr>
              <a:t>ADA for Supervisors</a:t>
            </a:r>
          </a:p>
        </p:txBody>
      </p:sp>
      <p:sp>
        <p:nvSpPr>
          <p:cNvPr id="3" name="Content Placeholder 2">
            <a:extLst>
              <a:ext uri="{FF2B5EF4-FFF2-40B4-BE49-F238E27FC236}">
                <a16:creationId xmlns:a16="http://schemas.microsoft.com/office/drawing/2014/main" id="{5E03E3CE-1749-4E8A-A2ED-483E68C09956}"/>
              </a:ext>
            </a:extLst>
          </p:cNvPr>
          <p:cNvSpPr>
            <a:spLocks noGrp="1"/>
          </p:cNvSpPr>
          <p:nvPr>
            <p:ph idx="1"/>
          </p:nvPr>
        </p:nvSpPr>
        <p:spPr>
          <a:xfrm>
            <a:off x="6090574" y="801866"/>
            <a:ext cx="5306084" cy="5230634"/>
          </a:xfrm>
          <a:noFill/>
          <a:ln>
            <a:noFill/>
          </a:ln>
        </p:spPr>
        <p:txBody>
          <a:bodyPr anchor="ctr">
            <a:normAutofit/>
          </a:bodyPr>
          <a:lstStyle/>
          <a:p>
            <a:pPr marL="0" indent="0">
              <a:buNone/>
            </a:pPr>
            <a:r>
              <a:rPr lang="en-US" sz="1800" dirty="0">
                <a:solidFill>
                  <a:schemeClr val="tx2"/>
                </a:solidFill>
              </a:rPr>
              <a:t>ADA accommodations are highly individualized and should be viewed on a case-by-case basis. The employee’s health condition, their role on campus, and their provider’s instructions are weighed when determining a reasonable accommodation.</a:t>
            </a:r>
          </a:p>
        </p:txBody>
      </p:sp>
      <p:pic>
        <p:nvPicPr>
          <p:cNvPr id="42" name="Picture 41" descr="Logo&#10;&#10;Description automatically generated">
            <a:extLst>
              <a:ext uri="{FF2B5EF4-FFF2-40B4-BE49-F238E27FC236}">
                <a16:creationId xmlns:a16="http://schemas.microsoft.com/office/drawing/2014/main" id="{A028D1C9-3226-47D6-92B2-6B1612DF14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879950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accent3">
                <a:shade val="45000"/>
                <a:satMod val="135000"/>
              </a:schemeClr>
              <a:prstClr val="white"/>
            </a:duotone>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D42FA-DEB8-2288-0B0D-44A90AF85A36}"/>
              </a:ext>
            </a:extLst>
          </p:cNvPr>
          <p:cNvSpPr>
            <a:spLocks noGrp="1"/>
          </p:cNvSpPr>
          <p:nvPr>
            <p:ph type="title"/>
          </p:nvPr>
        </p:nvSpPr>
        <p:spPr/>
        <p:txBody>
          <a:bodyPr/>
          <a:lstStyle/>
          <a:p>
            <a:r>
              <a:rPr lang="en-US" dirty="0"/>
              <a:t>Fluidity of ADA Accommodations	</a:t>
            </a:r>
          </a:p>
        </p:txBody>
      </p:sp>
      <p:sp>
        <p:nvSpPr>
          <p:cNvPr id="3" name="Content Placeholder 2">
            <a:extLst>
              <a:ext uri="{FF2B5EF4-FFF2-40B4-BE49-F238E27FC236}">
                <a16:creationId xmlns:a16="http://schemas.microsoft.com/office/drawing/2014/main" id="{01AB8F3A-93AC-625B-5B23-BF0811DC459F}"/>
              </a:ext>
            </a:extLst>
          </p:cNvPr>
          <p:cNvSpPr>
            <a:spLocks noGrp="1"/>
          </p:cNvSpPr>
          <p:nvPr>
            <p:ph idx="1"/>
          </p:nvPr>
        </p:nvSpPr>
        <p:spPr/>
        <p:txBody>
          <a:bodyPr>
            <a:normAutofit lnSpcReduction="10000"/>
          </a:bodyPr>
          <a:lstStyle/>
          <a:p>
            <a:pPr marL="0" indent="0">
              <a:buNone/>
            </a:pPr>
            <a:r>
              <a:rPr lang="en-US" dirty="0"/>
              <a:t>ADA accommodations are modifiable—where you, as a supervisor, can let HR know if the previously agreed upon reasonable accommodation is no longer working for the department.</a:t>
            </a:r>
          </a:p>
          <a:p>
            <a:pPr marL="0" indent="0">
              <a:buNone/>
            </a:pPr>
            <a:endParaRPr lang="en-US" dirty="0"/>
          </a:p>
          <a:p>
            <a:pPr marL="0" indent="0">
              <a:buNone/>
            </a:pPr>
            <a:r>
              <a:rPr lang="en-US" dirty="0"/>
              <a:t>ADA accommodations are reevaluated by HR for modifications no less than every three months, but you can reach out to change it at any time.</a:t>
            </a:r>
          </a:p>
          <a:p>
            <a:pPr marL="0" indent="0">
              <a:buNone/>
            </a:pPr>
            <a:endParaRPr lang="en-US" dirty="0"/>
          </a:p>
          <a:p>
            <a:pPr marL="0" indent="0">
              <a:buNone/>
            </a:pPr>
            <a:r>
              <a:rPr lang="en-US" dirty="0"/>
              <a:t>ADA accommodation paperwork is renewed every 7 years for compliance with federal laws and UW policy. </a:t>
            </a:r>
          </a:p>
        </p:txBody>
      </p:sp>
    </p:spTree>
    <p:extLst>
      <p:ext uri="{BB962C8B-B14F-4D97-AF65-F5344CB8AC3E}">
        <p14:creationId xmlns:p14="http://schemas.microsoft.com/office/powerpoint/2010/main" val="2198804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3C91F1F-266F-4465-8F89-487664D876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32">
            <a:extLst>
              <a:ext uri="{FF2B5EF4-FFF2-40B4-BE49-F238E27FC236}">
                <a16:creationId xmlns:a16="http://schemas.microsoft.com/office/drawing/2014/main" id="{117F01D7-4ACD-4ABC-8244-95EC0B6203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336127">
            <a:off x="296272" y="1026251"/>
            <a:ext cx="7298578" cy="5088488"/>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1E2C23CB-D77B-4033-877F-D35608A3C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3554541" y="-619573"/>
            <a:ext cx="9016699" cy="8033868"/>
          </a:xfrm>
          <a:custGeom>
            <a:avLst/>
            <a:gdLst>
              <a:gd name="connsiteX0" fmla="*/ 6078066 w 9016699"/>
              <a:gd name="connsiteY0" fmla="*/ 782055 h 8033868"/>
              <a:gd name="connsiteX1" fmla="*/ 8705208 w 9016699"/>
              <a:gd name="connsiteY1" fmla="*/ 3409197 h 8033868"/>
              <a:gd name="connsiteX2" fmla="*/ 8793057 w 9016699"/>
              <a:gd name="connsiteY2" fmla="*/ 3617452 h 8033868"/>
              <a:gd name="connsiteX3" fmla="*/ 9016699 w 9016699"/>
              <a:gd name="connsiteY3" fmla="*/ 4793120 h 8033868"/>
              <a:gd name="connsiteX4" fmla="*/ 8960084 w 9016699"/>
              <a:gd name="connsiteY4" fmla="*/ 5272709 h 8033868"/>
              <a:gd name="connsiteX5" fmla="*/ 8920563 w 9016699"/>
              <a:gd name="connsiteY5" fmla="*/ 5444162 h 8033868"/>
              <a:gd name="connsiteX6" fmla="*/ 6620466 w 9016699"/>
              <a:gd name="connsiteY6" fmla="*/ 7744259 h 8033868"/>
              <a:gd name="connsiteX7" fmla="*/ 6480006 w 9016699"/>
              <a:gd name="connsiteY7" fmla="*/ 7795347 h 8033868"/>
              <a:gd name="connsiteX8" fmla="*/ 4389696 w 9016699"/>
              <a:gd name="connsiteY8" fmla="*/ 7987178 h 8033868"/>
              <a:gd name="connsiteX9" fmla="*/ 3086984 w 9016699"/>
              <a:gd name="connsiteY9" fmla="*/ 7466023 h 8033868"/>
              <a:gd name="connsiteX10" fmla="*/ 3024300 w 9016699"/>
              <a:gd name="connsiteY10" fmla="*/ 7426965 h 8033868"/>
              <a:gd name="connsiteX11" fmla="*/ 519567 w 9016699"/>
              <a:gd name="connsiteY11" fmla="*/ 4922232 h 8033868"/>
              <a:gd name="connsiteX12" fmla="*/ 419495 w 9016699"/>
              <a:gd name="connsiteY12" fmla="*/ 4733719 h 8033868"/>
              <a:gd name="connsiteX13" fmla="*/ 3514 w 9016699"/>
              <a:gd name="connsiteY13" fmla="*/ 3245168 h 8033868"/>
              <a:gd name="connsiteX14" fmla="*/ 4193329 w 9016699"/>
              <a:gd name="connsiteY14" fmla="*/ 36108 h 8033868"/>
              <a:gd name="connsiteX15" fmla="*/ 5977677 w 9016699"/>
              <a:gd name="connsiteY15" fmla="*/ 722908 h 803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016699" h="8033868">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5EDC862-4806-48E8-ACE8-A0E8910A3AAD}"/>
              </a:ext>
            </a:extLst>
          </p:cNvPr>
          <p:cNvSpPr>
            <a:spLocks noGrp="1"/>
          </p:cNvSpPr>
          <p:nvPr>
            <p:ph type="title"/>
          </p:nvPr>
        </p:nvSpPr>
        <p:spPr>
          <a:xfrm>
            <a:off x="586106" y="2074586"/>
            <a:ext cx="2896995" cy="2459736"/>
          </a:xfrm>
        </p:spPr>
        <p:txBody>
          <a:bodyPr>
            <a:normAutofit/>
          </a:bodyPr>
          <a:lstStyle/>
          <a:p>
            <a:r>
              <a:rPr lang="en-US" sz="2800" dirty="0">
                <a:latin typeface="+mn-lt"/>
              </a:rPr>
              <a:t>What if I cannot accommodate my employee?</a:t>
            </a:r>
          </a:p>
        </p:txBody>
      </p:sp>
      <p:sp>
        <p:nvSpPr>
          <p:cNvPr id="3" name="Content Placeholder 2">
            <a:extLst>
              <a:ext uri="{FF2B5EF4-FFF2-40B4-BE49-F238E27FC236}">
                <a16:creationId xmlns:a16="http://schemas.microsoft.com/office/drawing/2014/main" id="{C77A941B-FB99-4292-B09D-F89B77F59FDB}"/>
              </a:ext>
            </a:extLst>
          </p:cNvPr>
          <p:cNvSpPr>
            <a:spLocks noGrp="1"/>
          </p:cNvSpPr>
          <p:nvPr>
            <p:ph idx="1"/>
          </p:nvPr>
        </p:nvSpPr>
        <p:spPr>
          <a:xfrm>
            <a:off x="4831080" y="1668306"/>
            <a:ext cx="6556248" cy="4424620"/>
          </a:xfrm>
        </p:spPr>
        <p:txBody>
          <a:bodyPr anchor="ctr">
            <a:normAutofit/>
          </a:bodyPr>
          <a:lstStyle/>
          <a:p>
            <a:pPr marL="0" indent="0">
              <a:buNone/>
            </a:pPr>
            <a:r>
              <a:rPr lang="en-US" sz="2200" b="0" i="0" dirty="0">
                <a:effectLst/>
                <a:latin typeface="Arial" panose="020B0604020202020204" pitchFamily="34" charset="0"/>
              </a:rPr>
              <a:t>UWL will attempt to reassign that employee to a vacant position, which is equivalent in terms of pay and status, within the UW System. </a:t>
            </a:r>
          </a:p>
          <a:p>
            <a:pPr marL="0" indent="0">
              <a:buNone/>
            </a:pPr>
            <a:endParaRPr lang="en-US" sz="2200" dirty="0">
              <a:latin typeface="Arial" panose="020B0604020202020204" pitchFamily="34" charset="0"/>
            </a:endParaRPr>
          </a:p>
          <a:p>
            <a:pPr marL="0" indent="0">
              <a:buNone/>
            </a:pPr>
            <a:r>
              <a:rPr lang="en-US" sz="2200" b="0" i="0" dirty="0">
                <a:effectLst/>
                <a:latin typeface="Arial" panose="020B0604020202020204" pitchFamily="34" charset="0"/>
              </a:rPr>
              <a:t>The employee must be qualified for the vacant position and the position must be vacant or will be vacant within a reasonable period of time. </a:t>
            </a:r>
            <a:endParaRPr lang="en-US" sz="2200" dirty="0"/>
          </a:p>
        </p:txBody>
      </p:sp>
      <p:pic>
        <p:nvPicPr>
          <p:cNvPr id="5" name="Graphic 4" descr="Group brainstorm with solid fill">
            <a:extLst>
              <a:ext uri="{FF2B5EF4-FFF2-40B4-BE49-F238E27FC236}">
                <a16:creationId xmlns:a16="http://schemas.microsoft.com/office/drawing/2014/main" id="{FAA5D1EC-5F30-4545-A62E-918A3418E38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19346" y="0"/>
            <a:ext cx="2165087" cy="2165087"/>
          </a:xfrm>
          <a:prstGeom prst="rect">
            <a:avLst/>
          </a:prstGeom>
        </p:spPr>
      </p:pic>
      <p:pic>
        <p:nvPicPr>
          <p:cNvPr id="13" name="Picture 12" descr="Logo&#10;&#10;Description automatically generated">
            <a:extLst>
              <a:ext uri="{FF2B5EF4-FFF2-40B4-BE49-F238E27FC236}">
                <a16:creationId xmlns:a16="http://schemas.microsoft.com/office/drawing/2014/main" id="{9B6D7F0E-C846-4D2F-8603-28C5F680BD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4281027213"/>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D1C6266-C63B-4467-A767-EE70C9BE3A0D}"/>
              </a:ext>
            </a:extLst>
          </p:cNvPr>
          <p:cNvSpPr>
            <a:spLocks noGrp="1"/>
          </p:cNvSpPr>
          <p:nvPr>
            <p:ph type="ctrTitle"/>
          </p:nvPr>
        </p:nvSpPr>
        <p:spPr>
          <a:xfrm>
            <a:off x="970908" y="1220919"/>
            <a:ext cx="5425781" cy="2387600"/>
          </a:xfrm>
        </p:spPr>
        <p:txBody>
          <a:bodyPr>
            <a:normAutofit/>
          </a:bodyPr>
          <a:lstStyle/>
          <a:p>
            <a:pPr algn="l"/>
            <a:r>
              <a:rPr lang="en-US" sz="5600" dirty="0"/>
              <a:t>Workers’ Compensation</a:t>
            </a:r>
          </a:p>
        </p:txBody>
      </p:sp>
      <p:sp>
        <p:nvSpPr>
          <p:cNvPr id="10" name="Freeform: Shape 9">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Block Arc 13">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Arc 21">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4" name="Freeform: Shape 23">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9919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66108C3-F755-42AB-9B2D-C0EB96E8F344}"/>
              </a:ext>
            </a:extLst>
          </p:cNvPr>
          <p:cNvPicPr>
            <a:picLocks noChangeAspect="1"/>
          </p:cNvPicPr>
          <p:nvPr/>
        </p:nvPicPr>
        <p:blipFill rotWithShape="1">
          <a:blip r:embed="rId3"/>
          <a:srcRect l="4582" r="4308" b="1"/>
          <a:stretch/>
        </p:blipFill>
        <p:spPr>
          <a:xfrm>
            <a:off x="-1" y="10"/>
            <a:ext cx="12192000" cy="6857990"/>
          </a:xfrm>
          <a:prstGeom prst="rect">
            <a:avLst/>
          </a:prstGeom>
        </p:spPr>
      </p:pic>
      <p:sp>
        <p:nvSpPr>
          <p:cNvPr id="2" name="Title 1">
            <a:extLst>
              <a:ext uri="{FF2B5EF4-FFF2-40B4-BE49-F238E27FC236}">
                <a16:creationId xmlns:a16="http://schemas.microsoft.com/office/drawing/2014/main" id="{77B35F25-BFBF-4A58-8D1E-7CE057A0CA60}"/>
              </a:ext>
            </a:extLst>
          </p:cNvPr>
          <p:cNvSpPr>
            <a:spLocks noGrp="1"/>
          </p:cNvSpPr>
          <p:nvPr>
            <p:ph type="title"/>
          </p:nvPr>
        </p:nvSpPr>
        <p:spPr>
          <a:xfrm>
            <a:off x="709448" y="1913950"/>
            <a:ext cx="4204137" cy="1342754"/>
          </a:xfrm>
        </p:spPr>
        <p:txBody>
          <a:bodyPr>
            <a:normAutofit/>
          </a:bodyPr>
          <a:lstStyle/>
          <a:p>
            <a:pPr algn="ctr"/>
            <a:r>
              <a:rPr lang="en-US" sz="3600" dirty="0"/>
              <a:t>Worker’s Compensation</a:t>
            </a:r>
          </a:p>
        </p:txBody>
      </p:sp>
      <p:sp>
        <p:nvSpPr>
          <p:cNvPr id="3" name="Content Placeholder 2">
            <a:extLst>
              <a:ext uri="{FF2B5EF4-FFF2-40B4-BE49-F238E27FC236}">
                <a16:creationId xmlns:a16="http://schemas.microsoft.com/office/drawing/2014/main" id="{65DF44B9-94A1-4103-A3E5-AEAB4103D168}"/>
              </a:ext>
            </a:extLst>
          </p:cNvPr>
          <p:cNvSpPr>
            <a:spLocks noGrp="1"/>
          </p:cNvSpPr>
          <p:nvPr>
            <p:ph idx="1"/>
          </p:nvPr>
        </p:nvSpPr>
        <p:spPr>
          <a:xfrm>
            <a:off x="4646330" y="1485451"/>
            <a:ext cx="4593021" cy="2619839"/>
          </a:xfrm>
        </p:spPr>
        <p:txBody>
          <a:bodyPr anchor="ctr">
            <a:normAutofit/>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Worker’s Compensation is a benefit program that pays for (if approved) medical treatment and wages lost due to work-related injuries or illnesses.  </a:t>
            </a:r>
          </a:p>
          <a:p>
            <a:pPr marL="0" indent="0">
              <a:buNone/>
            </a:pPr>
            <a:endParaRPr lang="en-US" sz="1800" dirty="0"/>
          </a:p>
        </p:txBody>
      </p:sp>
      <p:sp>
        <p:nvSpPr>
          <p:cNvPr id="5" name="TextBox 4">
            <a:extLst>
              <a:ext uri="{FF2B5EF4-FFF2-40B4-BE49-F238E27FC236}">
                <a16:creationId xmlns:a16="http://schemas.microsoft.com/office/drawing/2014/main" id="{820CB25C-C1B7-94EA-3B1C-E776792ECF2E}"/>
              </a:ext>
            </a:extLst>
          </p:cNvPr>
          <p:cNvSpPr txBox="1"/>
          <p:nvPr/>
        </p:nvSpPr>
        <p:spPr>
          <a:xfrm>
            <a:off x="1364191" y="3480208"/>
            <a:ext cx="3745735" cy="2585323"/>
          </a:xfrm>
          <a:prstGeom prst="rect">
            <a:avLst/>
          </a:prstGeom>
          <a:noFill/>
        </p:spPr>
        <p:txBody>
          <a:bodyPr wrap="square" rtlCol="0">
            <a:spAutoFit/>
          </a:bodyPr>
          <a:lstStyle/>
          <a:p>
            <a:r>
              <a:rPr lang="en-US" dirty="0"/>
              <a:t>Who should submit the injury? </a:t>
            </a:r>
          </a:p>
          <a:p>
            <a:endParaRPr lang="en-US" dirty="0"/>
          </a:p>
          <a:p>
            <a:r>
              <a:rPr lang="en-US" dirty="0"/>
              <a:t>Why do I need to report about my employee’s injury? </a:t>
            </a:r>
          </a:p>
          <a:p>
            <a:endParaRPr lang="en-US" dirty="0"/>
          </a:p>
          <a:p>
            <a:r>
              <a:rPr lang="en-US" dirty="0"/>
              <a:t>What happens after the report is filed? </a:t>
            </a:r>
          </a:p>
          <a:p>
            <a:endParaRPr lang="en-US" dirty="0"/>
          </a:p>
          <a:p>
            <a:r>
              <a:rPr lang="en-US" dirty="0"/>
              <a:t>Do I have to report a minor injury? </a:t>
            </a:r>
          </a:p>
        </p:txBody>
      </p:sp>
    </p:spTree>
    <p:extLst>
      <p:ext uri="{BB962C8B-B14F-4D97-AF65-F5344CB8AC3E}">
        <p14:creationId xmlns:p14="http://schemas.microsoft.com/office/powerpoint/2010/main" val="2567462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701ABF11-C95B-2398-3D70-BDF646AC8FDD}"/>
              </a:ext>
            </a:extLst>
          </p:cNvPr>
          <p:cNvSpPr>
            <a:spLocks noGrp="1"/>
          </p:cNvSpPr>
          <p:nvPr>
            <p:ph type="title"/>
          </p:nvPr>
        </p:nvSpPr>
        <p:spPr>
          <a:xfrm>
            <a:off x="640080" y="1243013"/>
            <a:ext cx="3855720" cy="4371974"/>
          </a:xfrm>
        </p:spPr>
        <p:txBody>
          <a:bodyPr>
            <a:normAutofit/>
          </a:bodyPr>
          <a:lstStyle/>
          <a:p>
            <a:r>
              <a:rPr lang="en-US" sz="3600" dirty="0">
                <a:solidFill>
                  <a:schemeClr val="tx2"/>
                </a:solidFill>
              </a:rPr>
              <a:t>Work Comp Process</a:t>
            </a:r>
          </a:p>
        </p:txBody>
      </p:sp>
      <p:sp>
        <p:nvSpPr>
          <p:cNvPr id="3" name="Content Placeholder 2">
            <a:extLst>
              <a:ext uri="{FF2B5EF4-FFF2-40B4-BE49-F238E27FC236}">
                <a16:creationId xmlns:a16="http://schemas.microsoft.com/office/drawing/2014/main" id="{E5F7D23B-C688-BB17-4841-91A103B1EA39}"/>
              </a:ext>
            </a:extLst>
          </p:cNvPr>
          <p:cNvSpPr>
            <a:spLocks noGrp="1"/>
          </p:cNvSpPr>
          <p:nvPr>
            <p:ph idx="1"/>
          </p:nvPr>
        </p:nvSpPr>
        <p:spPr>
          <a:xfrm>
            <a:off x="6172200" y="804672"/>
            <a:ext cx="5221224" cy="5230368"/>
          </a:xfrm>
        </p:spPr>
        <p:txBody>
          <a:bodyPr anchor="ctr">
            <a:normAutofit/>
          </a:bodyPr>
          <a:lstStyle/>
          <a:p>
            <a:pPr marL="0" marR="0" indent="0" fontAlgn="base">
              <a:spcBef>
                <a:spcPts val="0"/>
              </a:spcBef>
              <a:spcAft>
                <a:spcPts val="0"/>
              </a:spcAft>
              <a:buNone/>
            </a:pPr>
            <a:r>
              <a:rPr lang="en-US" sz="1700" dirty="0">
                <a:solidFill>
                  <a:schemeClr val="tx2"/>
                </a:solidFill>
                <a:effectLst/>
                <a:latin typeface="Segoe UI" panose="020B0502040204020203" pitchFamily="34" charset="0"/>
                <a:ea typeface="Times New Roman" panose="02020603050405020304" pitchFamily="18" charset="0"/>
              </a:rPr>
              <a:t> </a:t>
            </a:r>
            <a:r>
              <a:rPr lang="en-US" sz="17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rPr>
              <a:t>If</a:t>
            </a:r>
            <a:r>
              <a:rPr lang="en-US" sz="17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 work-related injury or illness occurs:</a:t>
            </a:r>
            <a:endPar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Is medical attention needed? </a:t>
            </a:r>
          </a:p>
          <a:p>
            <a:pPr marL="800100" lvl="1" indent="-342900">
              <a:spcBef>
                <a:spcPts val="0"/>
              </a:spcBef>
              <a:buFont typeface="Symbol" panose="05050102010706020507" pitchFamily="18" charset="2"/>
              <a:buChar char=""/>
            </a:pPr>
            <a:r>
              <a:rPr lang="en-US" sz="13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Employee should seek reasonable and necessary medical care.</a:t>
            </a:r>
          </a:p>
          <a:p>
            <a:pPr marL="342900" marR="0" lvl="0" indent="-342900">
              <a:spcBef>
                <a:spcPts val="0"/>
              </a:spcBef>
              <a:spcAft>
                <a:spcPts val="800"/>
              </a:spcAft>
              <a:buFont typeface="Symbol" panose="05050102010706020507" pitchFamily="18" charset="2"/>
              <a:buChar char=""/>
            </a:pPr>
            <a:r>
              <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Employee may review any medical information released to the employer. </a:t>
            </a:r>
          </a:p>
          <a:p>
            <a:pPr marL="342900" marR="0" lvl="0" indent="-342900">
              <a:spcBef>
                <a:spcPts val="0"/>
              </a:spcBef>
              <a:spcAft>
                <a:spcPts val="800"/>
              </a:spcAft>
              <a:buFont typeface="Symbol" panose="05050102010706020507" pitchFamily="18" charset="2"/>
              <a:buChar char=""/>
            </a:pPr>
            <a:r>
              <a:rPr lang="en-US" sz="1700" dirty="0">
                <a:solidFill>
                  <a:schemeClr val="tx2"/>
                </a:solidFill>
                <a:latin typeface="Calibri" panose="020F0502020204030204" pitchFamily="34" charset="0"/>
                <a:ea typeface="Calibri" panose="020F0502020204030204" pitchFamily="34" charset="0"/>
                <a:cs typeface="Times New Roman" panose="02020603050405020304" pitchFamily="18" charset="0"/>
              </a:rPr>
              <a:t>Employee is encouraged, if able, to explain that this is a work-related injury.</a:t>
            </a:r>
            <a:endPar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fontAlgn="base">
              <a:spcBef>
                <a:spcPts val="0"/>
              </a:spcBef>
              <a:spcAft>
                <a:spcPts val="0"/>
              </a:spcAft>
              <a:buNone/>
            </a:pPr>
            <a:endParaRPr lang="en-US" sz="1700" dirty="0">
              <a:solidFill>
                <a:schemeClr val="tx2"/>
              </a:solidFill>
              <a:effectLst/>
              <a:latin typeface="Times New Roman" panose="02020603050405020304" pitchFamily="18" charset="0"/>
              <a:ea typeface="Times New Roman" panose="02020603050405020304" pitchFamily="18" charset="0"/>
            </a:endParaRPr>
          </a:p>
          <a:p>
            <a:pPr marL="0" marR="0" indent="0">
              <a:spcBef>
                <a:spcPts val="0"/>
              </a:spcBef>
              <a:spcAft>
                <a:spcPts val="800"/>
              </a:spcAft>
              <a:buNone/>
            </a:pPr>
            <a:r>
              <a:rPr lang="en-US" sz="17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Documentation</a:t>
            </a:r>
          </a:p>
          <a:p>
            <a:pPr marL="0" marR="0" indent="0">
              <a:spcBef>
                <a:spcPts val="0"/>
              </a:spcBef>
              <a:spcAft>
                <a:spcPts val="800"/>
              </a:spcAft>
              <a:buNone/>
            </a:pPr>
            <a:r>
              <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Employee must report the injury or illness to the supervisor (employer) </a:t>
            </a:r>
            <a:r>
              <a:rPr lang="en-US" sz="1700" i="1" u="sng"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as soon as possible</a:t>
            </a:r>
          </a:p>
          <a:p>
            <a:pPr marL="342900" marR="0" lvl="0" indent="-342900">
              <a:spcBef>
                <a:spcPts val="0"/>
              </a:spcBef>
              <a:spcAft>
                <a:spcPts val="0"/>
              </a:spcAft>
              <a:buFont typeface="Symbol" panose="05050102010706020507" pitchFamily="18" charset="2"/>
              <a:buChar char=""/>
            </a:pPr>
            <a:r>
              <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Employee’s Work Injury and Illness Report - </a:t>
            </a:r>
            <a:r>
              <a:rPr lang="en-US" sz="1700" i="1" u="sng"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All employee injury’s should be reported within 24 hours of the injury </a:t>
            </a:r>
          </a:p>
          <a:p>
            <a:pPr marL="0" marR="0" lvl="0" indent="0">
              <a:spcBef>
                <a:spcPts val="0"/>
              </a:spcBef>
              <a:spcAft>
                <a:spcPts val="0"/>
              </a:spcAft>
              <a:buNone/>
            </a:pPr>
            <a:endParaRPr lang="en-US" sz="1300" i="1" u="sng"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spcBef>
                <a:spcPts val="0"/>
              </a:spcBef>
              <a:buFont typeface="Symbol" panose="05050102010706020507" pitchFamily="18" charset="2"/>
              <a:buChar char=""/>
            </a:pPr>
            <a:r>
              <a:rPr lang="en-US" sz="13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Employer’s First Report of Injury or Disease</a:t>
            </a:r>
          </a:p>
          <a:p>
            <a:pPr marL="800100" lvl="1" indent="-342900">
              <a:spcBef>
                <a:spcPts val="0"/>
              </a:spcBef>
              <a:buFont typeface="Symbol" panose="05050102010706020507" pitchFamily="18" charset="2"/>
              <a:buChar char=""/>
            </a:pPr>
            <a:r>
              <a:rPr lang="en-US" sz="13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Supervisor’s Accident Analysis and Prevention Report</a:t>
            </a:r>
          </a:p>
          <a:p>
            <a:pPr marL="800100" lvl="1" indent="-342900">
              <a:spcBef>
                <a:spcPts val="0"/>
              </a:spcBef>
              <a:spcAft>
                <a:spcPts val="800"/>
              </a:spcAft>
              <a:buFont typeface="Symbol" panose="05050102010706020507" pitchFamily="18" charset="2"/>
              <a:buChar char=""/>
            </a:pPr>
            <a:r>
              <a:rPr lang="en-US" sz="13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Authorization to Use or Disclose Health Information</a:t>
            </a:r>
          </a:p>
          <a:p>
            <a:endParaRPr lang="en-US" sz="1700" dirty="0">
              <a:solidFill>
                <a:schemeClr val="tx2"/>
              </a:solidFill>
            </a:endParaRPr>
          </a:p>
        </p:txBody>
      </p:sp>
    </p:spTree>
    <p:extLst>
      <p:ext uri="{BB962C8B-B14F-4D97-AF65-F5344CB8AC3E}">
        <p14:creationId xmlns:p14="http://schemas.microsoft.com/office/powerpoint/2010/main" val="12822294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8D8B69D-F9E0-00CA-8208-5947B7FCDC5B}"/>
              </a:ext>
            </a:extLst>
          </p:cNvPr>
          <p:cNvSpPr>
            <a:spLocks noGrp="1"/>
          </p:cNvSpPr>
          <p:nvPr>
            <p:ph type="title"/>
          </p:nvPr>
        </p:nvSpPr>
        <p:spPr>
          <a:xfrm>
            <a:off x="958506" y="800392"/>
            <a:ext cx="10264697" cy="1212102"/>
          </a:xfrm>
        </p:spPr>
        <p:txBody>
          <a:bodyPr>
            <a:normAutofit/>
          </a:bodyPr>
          <a:lstStyle/>
          <a:p>
            <a:r>
              <a:rPr lang="en-US" sz="4000">
                <a:solidFill>
                  <a:srgbClr val="FFFFFF"/>
                </a:solidFill>
                <a:effectLst/>
                <a:ea typeface="Calibri" panose="020F0502020204030204" pitchFamily="34" charset="0"/>
                <a:cs typeface="Times New Roman" panose="02020603050405020304" pitchFamily="18" charset="0"/>
              </a:rPr>
              <a:t>What happens when a claim is filed?</a:t>
            </a:r>
            <a:endParaRPr lang="en-US" sz="4000">
              <a:solidFill>
                <a:srgbClr val="FFFFFF"/>
              </a:solidFill>
            </a:endParaRPr>
          </a:p>
        </p:txBody>
      </p:sp>
      <p:sp>
        <p:nvSpPr>
          <p:cNvPr id="3" name="Content Placeholder 2">
            <a:extLst>
              <a:ext uri="{FF2B5EF4-FFF2-40B4-BE49-F238E27FC236}">
                <a16:creationId xmlns:a16="http://schemas.microsoft.com/office/drawing/2014/main" id="{06080BFA-4B41-EEE8-043C-C72770482AC6}"/>
              </a:ext>
            </a:extLst>
          </p:cNvPr>
          <p:cNvSpPr>
            <a:spLocks noGrp="1"/>
          </p:cNvSpPr>
          <p:nvPr>
            <p:ph idx="1"/>
          </p:nvPr>
        </p:nvSpPr>
        <p:spPr>
          <a:xfrm>
            <a:off x="1367624" y="2490436"/>
            <a:ext cx="9708995" cy="3567173"/>
          </a:xfrm>
        </p:spPr>
        <p:txBody>
          <a:bodyPr anchor="ctr">
            <a:normAutofit/>
          </a:bodyPr>
          <a:lstStyle/>
          <a:p>
            <a:pPr marL="0" marR="0" indent="0">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completed injury report will start the worker’s compensation claims process.  The report is sent to UW System-Madison.  The claim will be reviewed to determine if the injury was work related. </a:t>
            </a:r>
          </a:p>
          <a:p>
            <a:pPr lvl="1">
              <a:spcBef>
                <a:spcPts val="0"/>
              </a:spcBef>
            </a:pPr>
            <a:r>
              <a:rPr lang="en-US" sz="2000" dirty="0">
                <a:effectLst/>
                <a:latin typeface="Calibri" panose="020F0502020204030204" pitchFamily="34" charset="0"/>
                <a:ea typeface="Calibri" panose="020F0502020204030204" pitchFamily="34" charset="0"/>
                <a:cs typeface="Times New Roman" panose="02020603050405020304" pitchFamily="18" charset="0"/>
              </a:rPr>
              <a:t>If the claim is determined to be work related, UWL will begin coverage and payment for the costs. </a:t>
            </a:r>
          </a:p>
          <a:p>
            <a:pPr lvl="1">
              <a:spcBef>
                <a:spcPts val="0"/>
              </a:spcBef>
            </a:pPr>
            <a:r>
              <a:rPr lang="en-US" sz="2000" dirty="0">
                <a:effectLst/>
                <a:latin typeface="Calibri" panose="020F0502020204030204" pitchFamily="34" charset="0"/>
                <a:ea typeface="Calibri" panose="020F0502020204030204" pitchFamily="34" charset="0"/>
                <a:cs typeface="Times New Roman" panose="02020603050405020304" pitchFamily="18" charset="0"/>
              </a:rPr>
              <a:t>If the claim is denied, the employee will be notified.  If there is disagreement about the denial decision, there are appeal rights.  Information about claim denials is available on our system webpage. </a:t>
            </a:r>
          </a:p>
          <a:p>
            <a:pPr marL="0" indent="0">
              <a:buNone/>
            </a:pPr>
            <a:endParaRPr lang="en-US" sz="2200" dirty="0"/>
          </a:p>
        </p:txBody>
      </p:sp>
    </p:spTree>
    <p:extLst>
      <p:ext uri="{BB962C8B-B14F-4D97-AF65-F5344CB8AC3E}">
        <p14:creationId xmlns:p14="http://schemas.microsoft.com/office/powerpoint/2010/main" val="1468617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3">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D5DDDC-F13B-437C-9F69-B7FE712C2C09}"/>
              </a:ext>
            </a:extLst>
          </p:cNvPr>
          <p:cNvSpPr>
            <a:spLocks noGrp="1"/>
          </p:cNvSpPr>
          <p:nvPr>
            <p:ph type="title"/>
          </p:nvPr>
        </p:nvSpPr>
        <p:spPr>
          <a:xfrm>
            <a:off x="838200" y="365125"/>
            <a:ext cx="10515600" cy="1325563"/>
          </a:xfrm>
        </p:spPr>
        <p:txBody>
          <a:bodyPr>
            <a:normAutofit/>
          </a:bodyPr>
          <a:lstStyle/>
          <a:p>
            <a:r>
              <a:rPr lang="en-US" sz="5400"/>
              <a:t>FMLA: Family Medical Leave Act</a:t>
            </a:r>
          </a:p>
        </p:txBody>
      </p:sp>
      <p:sp>
        <p:nvSpPr>
          <p:cNvPr id="4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C01FE41-1FA1-42A3-8AEF-339483AD495A}"/>
              </a:ext>
            </a:extLst>
          </p:cNvPr>
          <p:cNvSpPr>
            <a:spLocks noGrp="1"/>
          </p:cNvSpPr>
          <p:nvPr>
            <p:ph idx="1"/>
          </p:nvPr>
        </p:nvSpPr>
        <p:spPr>
          <a:xfrm>
            <a:off x="838200" y="1929384"/>
            <a:ext cx="10515600" cy="4251960"/>
          </a:xfrm>
        </p:spPr>
        <p:txBody>
          <a:bodyPr>
            <a:normAutofit/>
          </a:bodyPr>
          <a:lstStyle/>
          <a:p>
            <a:r>
              <a:rPr lang="en-US" sz="2000" dirty="0">
                <a:effectLst/>
                <a:ea typeface="Calibri" panose="020F0502020204030204" pitchFamily="34" charset="0"/>
                <a:cs typeface="Times New Roman" panose="02020603050405020304" pitchFamily="18" charset="0"/>
              </a:rPr>
              <a:t>The Family and Medical Leave Act of 1993</a:t>
            </a:r>
          </a:p>
          <a:p>
            <a:pPr lvl="1"/>
            <a:r>
              <a:rPr lang="en-US" sz="2000" dirty="0">
                <a:effectLst/>
                <a:ea typeface="Calibri" panose="020F0502020204030204" pitchFamily="34" charset="0"/>
                <a:cs typeface="Times New Roman" panose="02020603050405020304" pitchFamily="18" charset="0"/>
              </a:rPr>
              <a:t>12 weeks (480 hours) of continuous or intermittent leave [within a calendar year] from work in order to focus on a serious health condition they or a qualified individual may be experiencing.</a:t>
            </a:r>
            <a:r>
              <a:rPr lang="en-US" sz="2000" dirty="0">
                <a:effectLst/>
                <a:ea typeface="Times New Roman" panose="02020603050405020304" pitchFamily="18" charset="0"/>
                <a:cs typeface="Times New Roman" panose="02020603050405020304" pitchFamily="18" charset="0"/>
              </a:rPr>
              <a:t> </a:t>
            </a:r>
          </a:p>
          <a:p>
            <a:pPr lvl="1"/>
            <a:r>
              <a:rPr lang="en-US" sz="2000" dirty="0">
                <a:effectLst/>
                <a:ea typeface="Calibri" panose="020F0502020204030204" pitchFamily="34" charset="0"/>
                <a:cs typeface="Times New Roman" panose="02020603050405020304" pitchFamily="18" charset="0"/>
              </a:rPr>
              <a:t>FMLA protects employment and health benefits of eligible employees while away on a qualified leave. </a:t>
            </a:r>
            <a:endParaRPr lang="en-US" sz="2000" dirty="0"/>
          </a:p>
          <a:p>
            <a:endParaRPr lang="en-US" sz="2000" dirty="0"/>
          </a:p>
          <a:p>
            <a:pPr marL="0" marR="0">
              <a:spcBef>
                <a:spcPts val="0"/>
              </a:spcBef>
              <a:spcAft>
                <a:spcPts val="800"/>
              </a:spcAft>
            </a:pPr>
            <a:r>
              <a:rPr lang="en-US" sz="2000" dirty="0">
                <a:effectLst/>
                <a:ea typeface="Calibri" panose="020F0502020204030204" pitchFamily="34" charset="0"/>
                <a:cs typeface="Times New Roman" panose="02020603050405020304" pitchFamily="18" charset="0"/>
              </a:rPr>
              <a:t>A qualifying reason to take FMLA includes</a:t>
            </a:r>
          </a:p>
          <a:p>
            <a:pPr marL="571500" lvl="1" indent="-342900">
              <a:spcBef>
                <a:spcPts val="0"/>
              </a:spcBef>
              <a:spcAft>
                <a:spcPts val="800"/>
              </a:spcAft>
              <a:buFont typeface="Wingdings" panose="05000000000000000000" pitchFamily="2" charset="2"/>
              <a:buChar char="Ø"/>
            </a:pPr>
            <a:r>
              <a:rPr lang="en-US" sz="2000" dirty="0">
                <a:effectLst/>
                <a:ea typeface="Calibri" panose="020F0502020204030204" pitchFamily="34" charset="0"/>
                <a:cs typeface="Times New Roman" panose="02020603050405020304" pitchFamily="18" charset="0"/>
              </a:rPr>
              <a:t> a serious health condition for the employee;</a:t>
            </a:r>
          </a:p>
          <a:p>
            <a:pPr marL="571500" lvl="1" indent="-342900">
              <a:spcBef>
                <a:spcPts val="0"/>
              </a:spcBef>
              <a:spcAft>
                <a:spcPts val="800"/>
              </a:spcAft>
              <a:buFont typeface="Wingdings" panose="05000000000000000000" pitchFamily="2" charset="2"/>
              <a:buChar char="Ø"/>
            </a:pPr>
            <a:r>
              <a:rPr lang="en-US" sz="2000" dirty="0">
                <a:effectLst/>
                <a:ea typeface="Calibri" panose="020F0502020204030204" pitchFamily="34" charset="0"/>
                <a:cs typeface="Times New Roman" panose="02020603050405020304" pitchFamily="18" charset="0"/>
              </a:rPr>
              <a:t> leave for caring for a spouse, child, or parent with a serious health condition; </a:t>
            </a:r>
          </a:p>
          <a:p>
            <a:pPr marL="571500" lvl="1" indent="-342900">
              <a:spcBef>
                <a:spcPts val="0"/>
              </a:spcBef>
              <a:spcAft>
                <a:spcPts val="800"/>
              </a:spcAft>
              <a:buFont typeface="Wingdings" panose="05000000000000000000" pitchFamily="2" charset="2"/>
              <a:buChar char="Ø"/>
            </a:pPr>
            <a:r>
              <a:rPr lang="en-US" sz="2000" dirty="0">
                <a:effectLst/>
                <a:ea typeface="Calibri" panose="020F0502020204030204" pitchFamily="34" charset="0"/>
                <a:cs typeface="Times New Roman" panose="02020603050405020304" pitchFamily="18" charset="0"/>
              </a:rPr>
              <a:t>or for birth or adoption of a child. </a:t>
            </a:r>
          </a:p>
        </p:txBody>
      </p:sp>
      <p:pic>
        <p:nvPicPr>
          <p:cNvPr id="6" name="Picture 5" descr="Logo&#10;&#10;Description automatically generated">
            <a:extLst>
              <a:ext uri="{FF2B5EF4-FFF2-40B4-BE49-F238E27FC236}">
                <a16:creationId xmlns:a16="http://schemas.microsoft.com/office/drawing/2014/main" id="{3EE9E872-5B6A-4DD4-A67E-F59FC95DBC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15774233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D9068-BBC5-EAE7-1E3B-AF94002F23E6}"/>
              </a:ext>
            </a:extLst>
          </p:cNvPr>
          <p:cNvSpPr>
            <a:spLocks noGrp="1"/>
          </p:cNvSpPr>
          <p:nvPr>
            <p:ph type="title"/>
          </p:nvPr>
        </p:nvSpPr>
        <p:spPr/>
        <p:txBody>
          <a:bodyPr>
            <a:noAutofit/>
          </a:bodyPr>
          <a:lstStyle/>
          <a:p>
            <a:r>
              <a:rPr lang="en-US" sz="5400">
                <a:effectLst/>
                <a:ea typeface="Calibri" panose="020F0502020204030204" pitchFamily="34" charset="0"/>
                <a:cs typeface="Times New Roman" panose="02020603050405020304" pitchFamily="18" charset="0"/>
              </a:rPr>
              <a:t>What does Worker’s Compensation cover?</a:t>
            </a:r>
            <a:endParaRPr lang="en-US" sz="5400" dirty="0"/>
          </a:p>
        </p:txBody>
      </p:sp>
      <p:graphicFrame>
        <p:nvGraphicFramePr>
          <p:cNvPr id="9" name="Content Placeholder 2">
            <a:extLst>
              <a:ext uri="{FF2B5EF4-FFF2-40B4-BE49-F238E27FC236}">
                <a16:creationId xmlns:a16="http://schemas.microsoft.com/office/drawing/2014/main" id="{42B24F96-9F1D-64E3-8D0D-27A6BC1BBD93}"/>
              </a:ext>
            </a:extLst>
          </p:cNvPr>
          <p:cNvGraphicFramePr>
            <a:graphicFrameLocks noGrp="1"/>
          </p:cNvGraphicFramePr>
          <p:nvPr>
            <p:ph idx="1"/>
            <p:extLst>
              <p:ext uri="{D42A27DB-BD31-4B8C-83A1-F6EECF244321}">
                <p14:modId xmlns:p14="http://schemas.microsoft.com/office/powerpoint/2010/main" val="129013990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24708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5" name="Rectangle 1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9" name="Rectangle 1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952B502-D022-38B5-AB79-6A08D53E216C}"/>
              </a:ext>
            </a:extLst>
          </p:cNvPr>
          <p:cNvSpPr>
            <a:spLocks noGrp="1"/>
          </p:cNvSpPr>
          <p:nvPr>
            <p:ph type="title"/>
          </p:nvPr>
        </p:nvSpPr>
        <p:spPr>
          <a:xfrm>
            <a:off x="1043631" y="809898"/>
            <a:ext cx="10173010" cy="1554480"/>
          </a:xfrm>
        </p:spPr>
        <p:txBody>
          <a:bodyPr anchor="ctr">
            <a:normAutofit/>
          </a:bodyPr>
          <a:lstStyle/>
          <a:p>
            <a:r>
              <a:rPr lang="en-US" sz="4800"/>
              <a:t>Return to Work </a:t>
            </a:r>
          </a:p>
        </p:txBody>
      </p:sp>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7" name="Content Placeholder 2">
            <a:extLst>
              <a:ext uri="{FF2B5EF4-FFF2-40B4-BE49-F238E27FC236}">
                <a16:creationId xmlns:a16="http://schemas.microsoft.com/office/drawing/2014/main" id="{32C04610-FC58-D2F7-0DE9-E45686952B69}"/>
              </a:ext>
            </a:extLst>
          </p:cNvPr>
          <p:cNvGraphicFramePr>
            <a:graphicFrameLocks noGrp="1"/>
          </p:cNvGraphicFramePr>
          <p:nvPr>
            <p:ph idx="1"/>
            <p:extLst>
              <p:ext uri="{D42A27DB-BD31-4B8C-83A1-F6EECF244321}">
                <p14:modId xmlns:p14="http://schemas.microsoft.com/office/powerpoint/2010/main" val="1071608111"/>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24232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22F6919-818E-40C4-BF46-0260B14EB758}"/>
              </a:ext>
            </a:extLst>
          </p:cNvPr>
          <p:cNvPicPr>
            <a:picLocks noChangeAspect="1"/>
          </p:cNvPicPr>
          <p:nvPr/>
        </p:nvPicPr>
        <p:blipFill rotWithShape="1">
          <a:blip r:embed="rId3"/>
          <a:srcRect r="14223" b="1"/>
          <a:stretch/>
        </p:blipFill>
        <p:spPr>
          <a:xfrm>
            <a:off x="20" y="10"/>
            <a:ext cx="12191980" cy="6857990"/>
          </a:xfrm>
          <a:prstGeom prst="rect">
            <a:avLst/>
          </a:prstGeom>
        </p:spPr>
      </p:pic>
      <p:sp>
        <p:nvSpPr>
          <p:cNvPr id="35"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945CC9AE-A4B5-432F-948C-D3F3C0A4FEAD}"/>
              </a:ext>
            </a:extLst>
          </p:cNvPr>
          <p:cNvSpPr>
            <a:spLocks noGrp="1"/>
          </p:cNvSpPr>
          <p:nvPr>
            <p:ph type="ctrTitle"/>
          </p:nvPr>
        </p:nvSpPr>
        <p:spPr>
          <a:xfrm>
            <a:off x="7225067" y="2594368"/>
            <a:ext cx="3852041" cy="1834056"/>
          </a:xfrm>
        </p:spPr>
        <p:txBody>
          <a:bodyPr>
            <a:normAutofit/>
          </a:bodyPr>
          <a:lstStyle/>
          <a:p>
            <a:r>
              <a:rPr lang="en-US" sz="4000" dirty="0"/>
              <a:t>Thank you!</a:t>
            </a:r>
          </a:p>
        </p:txBody>
      </p:sp>
      <p:sp>
        <p:nvSpPr>
          <p:cNvPr id="3" name="Subtitle 2">
            <a:extLst>
              <a:ext uri="{FF2B5EF4-FFF2-40B4-BE49-F238E27FC236}">
                <a16:creationId xmlns:a16="http://schemas.microsoft.com/office/drawing/2014/main" id="{3B561A5D-1646-411E-AB1B-7CA3587D4637}"/>
              </a:ext>
            </a:extLst>
          </p:cNvPr>
          <p:cNvSpPr>
            <a:spLocks noGrp="1"/>
          </p:cNvSpPr>
          <p:nvPr>
            <p:ph type="subTitle" idx="1"/>
          </p:nvPr>
        </p:nvSpPr>
        <p:spPr>
          <a:xfrm>
            <a:off x="7675179" y="4403537"/>
            <a:ext cx="4330262" cy="683284"/>
          </a:xfrm>
        </p:spPr>
        <p:txBody>
          <a:bodyPr>
            <a:normAutofit fontScale="92500"/>
          </a:bodyPr>
          <a:lstStyle/>
          <a:p>
            <a:pPr algn="l"/>
            <a:r>
              <a:rPr lang="en-US" sz="1400" dirty="0"/>
              <a:t>If you have questions, please contact me at:</a:t>
            </a:r>
          </a:p>
          <a:p>
            <a:pPr algn="l"/>
            <a:r>
              <a:rPr lang="en-US" sz="1400" dirty="0"/>
              <a:t>608-785-8629 or stop by my office at 144H Graff Main Hall</a:t>
            </a:r>
          </a:p>
        </p:txBody>
      </p:sp>
      <p:cxnSp>
        <p:nvCxnSpPr>
          <p:cNvPr id="36" name="Straight Connector 21">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904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700"/>
                                        <p:tgtEl>
                                          <p:spTgt spid="3">
                                            <p:txEl>
                                              <p:pRg st="1" end="1"/>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C0DC74-9548-F0AE-BC0C-8565FE175B13}"/>
              </a:ext>
            </a:extLst>
          </p:cNvPr>
          <p:cNvSpPr>
            <a:spLocks noGrp="1"/>
          </p:cNvSpPr>
          <p:nvPr>
            <p:ph type="title"/>
          </p:nvPr>
        </p:nvSpPr>
        <p:spPr>
          <a:xfrm>
            <a:off x="686834" y="1153572"/>
            <a:ext cx="3200400" cy="4461163"/>
          </a:xfrm>
        </p:spPr>
        <p:txBody>
          <a:bodyPr>
            <a:normAutofit/>
          </a:bodyPr>
          <a:lstStyle/>
          <a:p>
            <a:r>
              <a:rPr lang="en-US" sz="4100">
                <a:solidFill>
                  <a:srgbClr val="FFFFFF"/>
                </a:solidFill>
              </a:rPr>
              <a:t>Eligibility Requirements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370C312-B431-EF80-6C2A-D353DB573F8C}"/>
              </a:ext>
            </a:extLst>
          </p:cNvPr>
          <p:cNvSpPr>
            <a:spLocks noGrp="1"/>
          </p:cNvSpPr>
          <p:nvPr>
            <p:ph idx="1"/>
          </p:nvPr>
        </p:nvSpPr>
        <p:spPr>
          <a:xfrm>
            <a:off x="4447308" y="591344"/>
            <a:ext cx="6906491" cy="5585619"/>
          </a:xfrm>
        </p:spPr>
        <p:txBody>
          <a:bodyPr anchor="ctr">
            <a:normAutofit/>
          </a:bodyPr>
          <a:lstStyle/>
          <a:p>
            <a:r>
              <a:rPr lang="en-US" kern="100">
                <a:effectLst/>
                <a:ea typeface="Garamond" panose="02020404030301010803" pitchFamily="18" charset="0"/>
                <a:cs typeface="Times New Roman" panose="02020603050405020304" pitchFamily="18" charset="0"/>
              </a:rPr>
              <a:t>Federal FMLA</a:t>
            </a:r>
          </a:p>
          <a:p>
            <a:pPr lvl="1"/>
            <a:r>
              <a:rPr lang="en-US" kern="100">
                <a:effectLst/>
                <a:ea typeface="Garamond" panose="02020404030301010803" pitchFamily="18" charset="0"/>
                <a:cs typeface="Times New Roman" panose="02020603050405020304" pitchFamily="18" charset="0"/>
              </a:rPr>
              <a:t>have worked for their employer for at least 12 months and have worked for at least 1,250 hours over the 12 months immediately prior to the leave. </a:t>
            </a:r>
          </a:p>
          <a:p>
            <a:endParaRPr lang="en-US" kern="100">
              <a:ea typeface="Garamond" panose="02020404030301010803" pitchFamily="18" charset="0"/>
              <a:cs typeface="Times New Roman" panose="02020603050405020304" pitchFamily="18" charset="0"/>
            </a:endParaRPr>
          </a:p>
          <a:p>
            <a:r>
              <a:rPr lang="en-US" kern="100">
                <a:effectLst/>
                <a:ea typeface="Garamond" panose="02020404030301010803" pitchFamily="18" charset="0"/>
                <a:cs typeface="Times New Roman" panose="02020603050405020304" pitchFamily="18" charset="0"/>
              </a:rPr>
              <a:t>State WFMLA </a:t>
            </a:r>
          </a:p>
          <a:p>
            <a:pPr lvl="1"/>
            <a:r>
              <a:rPr lang="en-US" kern="100">
                <a:effectLst/>
                <a:ea typeface="Garamond" panose="02020404030301010803" pitchFamily="18" charset="0"/>
                <a:cs typeface="Times New Roman" panose="02020603050405020304" pitchFamily="18" charset="0"/>
              </a:rPr>
              <a:t>(only 6 weeks of unpaid FMLA) eligibility requires that the employee have worked 1,000+ hours 12 months prior to leave request (</a:t>
            </a:r>
            <a:r>
              <a:rPr lang="en-US" i="1" kern="100">
                <a:effectLst/>
                <a:ea typeface="Garamond" panose="02020404030301010803" pitchFamily="18" charset="0"/>
                <a:cs typeface="Times New Roman" panose="02020603050405020304" pitchFamily="18" charset="0"/>
              </a:rPr>
              <a:t>Inclusive of Sick Leave hours</a:t>
            </a:r>
            <a:r>
              <a:rPr lang="en-US" kern="100">
                <a:effectLst/>
                <a:ea typeface="Garamond" panose="02020404030301010803" pitchFamily="18" charset="0"/>
                <a:cs typeface="Times New Roman" panose="02020603050405020304" pitchFamily="18" charset="0"/>
              </a:rPr>
              <a:t>).</a:t>
            </a:r>
          </a:p>
          <a:p>
            <a:pPr marL="0" indent="0">
              <a:buNone/>
            </a:pPr>
            <a:endParaRPr lang="en-US" dirty="0"/>
          </a:p>
        </p:txBody>
      </p:sp>
    </p:spTree>
    <p:extLst>
      <p:ext uri="{BB962C8B-B14F-4D97-AF65-F5344CB8AC3E}">
        <p14:creationId xmlns:p14="http://schemas.microsoft.com/office/powerpoint/2010/main" val="3320478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DE9911-D8D8-49D4-9B39-D78B3CEC1B15}"/>
              </a:ext>
            </a:extLst>
          </p:cNvPr>
          <p:cNvSpPr>
            <a:spLocks noGrp="1"/>
          </p:cNvSpPr>
          <p:nvPr>
            <p:ph type="title"/>
          </p:nvPr>
        </p:nvSpPr>
        <p:spPr>
          <a:xfrm>
            <a:off x="654610" y="362281"/>
            <a:ext cx="4977976" cy="1454051"/>
          </a:xfrm>
        </p:spPr>
        <p:txBody>
          <a:bodyPr>
            <a:normAutofit/>
          </a:bodyPr>
          <a:lstStyle/>
          <a:p>
            <a:r>
              <a:rPr lang="en-US" sz="3600" dirty="0">
                <a:solidFill>
                  <a:schemeClr val="tx2"/>
                </a:solidFill>
              </a:rPr>
              <a:t>Prior to Leave</a:t>
            </a:r>
          </a:p>
        </p:txBody>
      </p:sp>
      <p:sp>
        <p:nvSpPr>
          <p:cNvPr id="3" name="Content Placeholder 2">
            <a:extLst>
              <a:ext uri="{FF2B5EF4-FFF2-40B4-BE49-F238E27FC236}">
                <a16:creationId xmlns:a16="http://schemas.microsoft.com/office/drawing/2014/main" id="{B58F84F2-B419-4008-87B1-6329EAD5D32F}"/>
              </a:ext>
            </a:extLst>
          </p:cNvPr>
          <p:cNvSpPr>
            <a:spLocks noGrp="1"/>
          </p:cNvSpPr>
          <p:nvPr>
            <p:ph idx="1"/>
          </p:nvPr>
        </p:nvSpPr>
        <p:spPr>
          <a:xfrm>
            <a:off x="696312" y="1925923"/>
            <a:ext cx="4977578" cy="3639289"/>
          </a:xfrm>
        </p:spPr>
        <p:txBody>
          <a:bodyPr anchor="ctr">
            <a:normAutofit/>
          </a:bodyPr>
          <a:lstStyle/>
          <a:p>
            <a:pPr>
              <a:spcBef>
                <a:spcPts val="0"/>
              </a:spcBef>
              <a:spcAft>
                <a:spcPts val="800"/>
              </a:spcAft>
            </a:pPr>
            <a:r>
              <a:rPr lang="en-US"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If the need for leave is foreseeable, the employee should apply for FMLA at least 30 days prior to the start date of the leave. </a:t>
            </a:r>
          </a:p>
          <a:p>
            <a:pPr>
              <a:spcBef>
                <a:spcPts val="0"/>
              </a:spcBef>
              <a:spcAft>
                <a:spcPts val="800"/>
              </a:spcAft>
            </a:pPr>
            <a:r>
              <a:rPr lang="en-US"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Federal law require</a:t>
            </a:r>
            <a:r>
              <a:rPr lang="en-US" sz="2400" dirty="0">
                <a:solidFill>
                  <a:schemeClr val="tx2"/>
                </a:solidFill>
                <a:latin typeface="Calibri" panose="020F0502020204030204" pitchFamily="34" charset="0"/>
                <a:ea typeface="Calibri" panose="020F0502020204030204" pitchFamily="34" charset="0"/>
                <a:cs typeface="Times New Roman" panose="02020603050405020304" pitchFamily="18" charset="0"/>
              </a:rPr>
              <a:t>s that a </a:t>
            </a:r>
            <a:r>
              <a:rPr lang="en-US" sz="2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Family and Medical Leave Request Forms be completed.</a:t>
            </a:r>
          </a:p>
          <a:p>
            <a:pPr lvl="1">
              <a:spcBef>
                <a:spcPts val="0"/>
              </a:spcBef>
              <a:spcAft>
                <a:spcPts val="800"/>
              </a:spcAft>
            </a:pPr>
            <a:r>
              <a:rPr lang="en-US" sz="1800" dirty="0">
                <a:solidFill>
                  <a:schemeClr val="tx2"/>
                </a:solidFill>
                <a:latin typeface="Calibri" panose="020F0502020204030204" pitchFamily="34" charset="0"/>
                <a:ea typeface="Calibri" panose="020F0502020204030204" pitchFamily="34" charset="0"/>
                <a:cs typeface="Times New Roman" panose="02020603050405020304" pitchFamily="18" charset="0"/>
              </a:rPr>
              <a:t>Employee Request Document</a:t>
            </a:r>
          </a:p>
          <a:p>
            <a:pPr lvl="1">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Medical Certification</a:t>
            </a:r>
          </a:p>
          <a:p>
            <a:pPr lvl="1">
              <a:spcBef>
                <a:spcPts val="0"/>
              </a:spcBef>
              <a:spcAft>
                <a:spcPts val="800"/>
              </a:spcAft>
            </a:pPr>
            <a:r>
              <a:rPr lang="en-US" sz="1800" dirty="0">
                <a:solidFill>
                  <a:schemeClr val="tx2"/>
                </a:solidFill>
                <a:latin typeface="Calibri" panose="020F0502020204030204" pitchFamily="34" charset="0"/>
                <a:ea typeface="Calibri" panose="020F0502020204030204" pitchFamily="34" charset="0"/>
                <a:cs typeface="Times New Roman" panose="02020603050405020304" pitchFamily="18" charset="0"/>
              </a:rPr>
              <a:t>Leave of Absence (LOA) Document </a:t>
            </a:r>
            <a:endPar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4"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Monthly calendar">
            <a:extLst>
              <a:ext uri="{FF2B5EF4-FFF2-40B4-BE49-F238E27FC236}">
                <a16:creationId xmlns:a16="http://schemas.microsoft.com/office/drawing/2014/main" id="{9ED686F6-29F2-BFF9-9FD0-641665474A6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1627651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C15CF4-7051-4A54-92EE-DD741809C22B}"/>
              </a:ext>
            </a:extLst>
          </p:cNvPr>
          <p:cNvSpPr>
            <a:spLocks noGrp="1"/>
          </p:cNvSpPr>
          <p:nvPr>
            <p:ph type="title"/>
          </p:nvPr>
        </p:nvSpPr>
        <p:spPr>
          <a:xfrm>
            <a:off x="696113" y="413938"/>
            <a:ext cx="4977976" cy="1454051"/>
          </a:xfrm>
        </p:spPr>
        <p:txBody>
          <a:bodyPr>
            <a:normAutofit/>
          </a:bodyPr>
          <a:lstStyle/>
          <a:p>
            <a:r>
              <a:rPr lang="en-US" sz="3600" dirty="0">
                <a:solidFill>
                  <a:schemeClr val="tx2"/>
                </a:solidFill>
              </a:rPr>
              <a:t>During Leave</a:t>
            </a:r>
          </a:p>
        </p:txBody>
      </p:sp>
      <p:sp>
        <p:nvSpPr>
          <p:cNvPr id="19" name="Content Placeholder 2">
            <a:extLst>
              <a:ext uri="{FF2B5EF4-FFF2-40B4-BE49-F238E27FC236}">
                <a16:creationId xmlns:a16="http://schemas.microsoft.com/office/drawing/2014/main" id="{ACC5199A-1089-47A0-9688-63E9642EF83E}"/>
              </a:ext>
            </a:extLst>
          </p:cNvPr>
          <p:cNvSpPr>
            <a:spLocks noGrp="1"/>
          </p:cNvSpPr>
          <p:nvPr>
            <p:ph idx="1"/>
          </p:nvPr>
        </p:nvSpPr>
        <p:spPr>
          <a:xfrm>
            <a:off x="561703" y="1867989"/>
            <a:ext cx="5808193" cy="4546123"/>
          </a:xfrm>
        </p:spPr>
        <p:txBody>
          <a:bodyPr anchor="ctr">
            <a:normAutofit/>
          </a:bodyPr>
          <a:lstStyle/>
          <a:p>
            <a:pPr marL="0" marR="0" indent="0">
              <a:spcBef>
                <a:spcPts val="0"/>
              </a:spcBef>
              <a:spcAft>
                <a:spcPts val="800"/>
              </a:spcAft>
              <a:buNone/>
            </a:pPr>
            <a:r>
              <a:rPr lang="en-US" sz="21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Continuous Leave</a:t>
            </a:r>
            <a:r>
              <a:rPr lang="en-US" sz="2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When an employee is taking a block period of leave, they should not be working at any capacity.</a:t>
            </a:r>
            <a:endParaRPr lang="en-US" sz="11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marL="0" marR="0" indent="457200">
              <a:spcBef>
                <a:spcPts val="0"/>
              </a:spcBef>
              <a:spcAft>
                <a:spcPts val="800"/>
              </a:spcAft>
            </a:pPr>
            <a:endParaRPr lang="en-US" sz="1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1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Intermittent Leave</a:t>
            </a:r>
            <a:r>
              <a:rPr lang="en-US" sz="21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As structured as possible, the employee should </a:t>
            </a:r>
            <a:r>
              <a:rPr lang="en-US" sz="2100" dirty="0">
                <a:solidFill>
                  <a:schemeClr val="tx2"/>
                </a:solidFill>
                <a:latin typeface="Calibri" panose="020F0502020204030204" pitchFamily="34" charset="0"/>
                <a:ea typeface="Calibri" panose="020F0502020204030204" pitchFamily="34" charset="0"/>
                <a:cs typeface="Times New Roman" panose="02020603050405020304" pitchFamily="18" charset="0"/>
              </a:rPr>
              <a:t>notify their supervisor as soon as possible for time needed off for the medical purpose.</a:t>
            </a:r>
          </a:p>
          <a:p>
            <a:pPr marL="0" marR="0" indent="0">
              <a:spcBef>
                <a:spcPts val="0"/>
              </a:spcBef>
              <a:spcAft>
                <a:spcPts val="800"/>
              </a:spcAft>
              <a:buNone/>
            </a:pPr>
            <a:endParaRPr lang="en-US" sz="1100" dirty="0">
              <a:solidFill>
                <a:schemeClr val="tx2"/>
              </a:solidFill>
              <a:latin typeface="Calibri" panose="020F0502020204030204" pitchFamily="34" charset="0"/>
              <a:ea typeface="Calibri" panose="020F0502020204030204" pitchFamily="34" charset="0"/>
              <a:cs typeface="Times New Roman" panose="02020603050405020304" pitchFamily="18" charset="0"/>
            </a:endParaRPr>
          </a:p>
          <a:p>
            <a:pPr marL="457200" lvl="1" indent="0">
              <a:spcBef>
                <a:spcPts val="0"/>
              </a:spcBef>
              <a:spcAft>
                <a:spcPts val="800"/>
              </a:spcAft>
              <a:buNone/>
            </a:pP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NOTE: Weekly submissions, with the note “FMLA” placed in the time submissions. </a:t>
            </a:r>
          </a:p>
          <a:p>
            <a:pPr marL="457200" lvl="1" indent="0">
              <a:spcBef>
                <a:spcPts val="0"/>
              </a:spcBef>
              <a:spcAft>
                <a:spcPts val="800"/>
              </a:spcAft>
              <a:buNone/>
            </a:pPr>
            <a:r>
              <a:rPr lang="en-US" sz="1500" dirty="0">
                <a:solidFill>
                  <a:schemeClr val="tx2"/>
                </a:solidFill>
                <a:latin typeface="Calibri" panose="020F0502020204030204" pitchFamily="34" charset="0"/>
                <a:ea typeface="Calibri" panose="020F0502020204030204" pitchFamily="34" charset="0"/>
                <a:cs typeface="Times New Roman" panose="02020603050405020304" pitchFamily="18" charset="0"/>
              </a:rPr>
              <a:t>MORE IMPORTANT NOTE: </a:t>
            </a: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submission </a:t>
            </a:r>
            <a:r>
              <a:rPr lang="en-US" sz="1500" dirty="0">
                <a:solidFill>
                  <a:schemeClr val="tx2"/>
                </a:solidFill>
                <a:latin typeface="Calibri" panose="020F0502020204030204" pitchFamily="34" charset="0"/>
                <a:ea typeface="Calibri" panose="020F0502020204030204" pitchFamily="34" charset="0"/>
                <a:cs typeface="Times New Roman" panose="02020603050405020304" pitchFamily="18" charset="0"/>
              </a:rPr>
              <a:t>of leave is the responsibility of the employee.</a:t>
            </a:r>
            <a:endParaRPr lang="en-US" sz="1100" dirty="0">
              <a:solidFill>
                <a:schemeClr val="tx2"/>
              </a:solidFill>
            </a:endParaRPr>
          </a:p>
        </p:txBody>
      </p:sp>
      <p:grpSp>
        <p:nvGrpSpPr>
          <p:cNvPr id="23"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15"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7" name="Graphic 6" descr="Leave">
            <a:extLst>
              <a:ext uri="{FF2B5EF4-FFF2-40B4-BE49-F238E27FC236}">
                <a16:creationId xmlns:a16="http://schemas.microsoft.com/office/drawing/2014/main" id="{F15E8712-7353-5961-F01F-28BD38C1B2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3514914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13">
            <a:extLst>
              <a:ext uri="{FF2B5EF4-FFF2-40B4-BE49-F238E27FC236}">
                <a16:creationId xmlns:a16="http://schemas.microsoft.com/office/drawing/2014/main" id="{FCEC2294-5A7B-45E5-9251-C1AA89F4A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alpha val="6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DE66184-CE16-4E74-A965-1A3EA88DE4F8}"/>
              </a:ext>
            </a:extLst>
          </p:cNvPr>
          <p:cNvSpPr>
            <a:spLocks noGrp="1"/>
          </p:cNvSpPr>
          <p:nvPr>
            <p:ph type="title"/>
          </p:nvPr>
        </p:nvSpPr>
        <p:spPr>
          <a:xfrm>
            <a:off x="838201" y="1065862"/>
            <a:ext cx="3313164" cy="4726276"/>
          </a:xfrm>
        </p:spPr>
        <p:txBody>
          <a:bodyPr>
            <a:normAutofit/>
          </a:bodyPr>
          <a:lstStyle/>
          <a:p>
            <a:pPr algn="r"/>
            <a:r>
              <a:rPr lang="en-US" sz="4000"/>
              <a:t>Returning to Work</a:t>
            </a:r>
          </a:p>
        </p:txBody>
      </p:sp>
      <p:cxnSp>
        <p:nvCxnSpPr>
          <p:cNvPr id="24" name="Straight Connector 15">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3C0408E-1AA7-547B-CB29-F71B169D3263}"/>
              </a:ext>
            </a:extLst>
          </p:cNvPr>
          <p:cNvGraphicFramePr>
            <a:graphicFrameLocks noGrp="1"/>
          </p:cNvGraphicFramePr>
          <p:nvPr>
            <p:ph idx="1"/>
            <p:extLst>
              <p:ext uri="{D42A27DB-BD31-4B8C-83A1-F6EECF244321}">
                <p14:modId xmlns:p14="http://schemas.microsoft.com/office/powerpoint/2010/main" val="1319166609"/>
              </p:ext>
            </p:extLst>
          </p:nvPr>
        </p:nvGraphicFramePr>
        <p:xfrm>
          <a:off x="5155379" y="1065862"/>
          <a:ext cx="6192319" cy="4726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Picture 14" descr="Logo&#10;&#10;Description automatically generated">
            <a:extLst>
              <a:ext uri="{FF2B5EF4-FFF2-40B4-BE49-F238E27FC236}">
                <a16:creationId xmlns:a16="http://schemas.microsoft.com/office/drawing/2014/main" id="{747E2702-0675-48C6-AB9F-345016EB50A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2557757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 name="Rectangle 20">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EA4F45-CEE9-4DA0-B3DE-9D6B4CE22FBA}"/>
              </a:ext>
            </a:extLst>
          </p:cNvPr>
          <p:cNvSpPr>
            <a:spLocks noGrp="1"/>
          </p:cNvSpPr>
          <p:nvPr>
            <p:ph type="title"/>
          </p:nvPr>
        </p:nvSpPr>
        <p:spPr>
          <a:xfrm>
            <a:off x="838200" y="365125"/>
            <a:ext cx="10515600" cy="1325563"/>
          </a:xfrm>
        </p:spPr>
        <p:txBody>
          <a:bodyPr>
            <a:normAutofit/>
          </a:bodyPr>
          <a:lstStyle/>
          <a:p>
            <a:r>
              <a:rPr lang="en-US" sz="5400"/>
              <a:t>FMLA for Supervisors</a:t>
            </a:r>
          </a:p>
        </p:txBody>
      </p:sp>
      <p:sp>
        <p:nvSpPr>
          <p:cNvPr id="8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4C0A2E7-5708-4A55-B3B0-5AAC148794A2}"/>
              </a:ext>
            </a:extLst>
          </p:cNvPr>
          <p:cNvSpPr>
            <a:spLocks noGrp="1"/>
          </p:cNvSpPr>
          <p:nvPr>
            <p:ph idx="1"/>
          </p:nvPr>
        </p:nvSpPr>
        <p:spPr>
          <a:xfrm>
            <a:off x="838200" y="1929384"/>
            <a:ext cx="10515600" cy="4251960"/>
          </a:xfrm>
        </p:spPr>
        <p:txBody>
          <a:bodyPr>
            <a:normAutofit/>
          </a:bodyPr>
          <a:lstStyle/>
          <a:p>
            <a:r>
              <a:rPr lang="en-US" sz="2200" dirty="0"/>
              <a:t>Your supervisory responsibilities with FMLA include:</a:t>
            </a:r>
          </a:p>
          <a:p>
            <a:endParaRPr lang="en-US" sz="2200" dirty="0"/>
          </a:p>
          <a:p>
            <a:pPr marL="1371600" lvl="2" indent="-457200">
              <a:buFont typeface="+mj-lt"/>
              <a:buAutoNum type="arabicPeriod"/>
            </a:pPr>
            <a:r>
              <a:rPr lang="en-US" sz="2200" dirty="0"/>
              <a:t>Understanding and complying with FMLA federal/state laws and UW leave policies</a:t>
            </a:r>
          </a:p>
          <a:p>
            <a:pPr marL="1371600" lvl="2" indent="-457200">
              <a:buFont typeface="+mj-lt"/>
              <a:buAutoNum type="arabicPeriod"/>
            </a:pPr>
            <a:r>
              <a:rPr lang="en-US" sz="2200" dirty="0"/>
              <a:t>Recognizing FMLA needs</a:t>
            </a:r>
          </a:p>
          <a:p>
            <a:pPr marL="1371600" lvl="2" indent="-457200">
              <a:buFont typeface="+mj-lt"/>
              <a:buAutoNum type="arabicPeriod"/>
            </a:pPr>
            <a:r>
              <a:rPr lang="en-US" sz="2200" dirty="0"/>
              <a:t>Assessing and responding to employee leave requests</a:t>
            </a:r>
          </a:p>
          <a:p>
            <a:pPr marL="1371600" lvl="2" indent="-457200">
              <a:buFont typeface="+mj-lt"/>
              <a:buAutoNum type="arabicPeriod"/>
            </a:pPr>
            <a:r>
              <a:rPr lang="en-US" sz="2200" dirty="0"/>
              <a:t>Planning for coverage of the employee’s job duties while the employee is absent</a:t>
            </a:r>
          </a:p>
          <a:p>
            <a:pPr marL="1371600" lvl="2" indent="-457200">
              <a:buFont typeface="+mj-lt"/>
              <a:buAutoNum type="arabicPeriod"/>
            </a:pPr>
            <a:r>
              <a:rPr lang="en-US" sz="2200" dirty="0"/>
              <a:t>Ensuring that the employee’s FMLA usage in submitted in the UW Portal and is accurately recorded</a:t>
            </a:r>
          </a:p>
        </p:txBody>
      </p:sp>
      <p:pic>
        <p:nvPicPr>
          <p:cNvPr id="62" name="Picture 61" descr="Logo&#10;&#10;Description automatically generated">
            <a:extLst>
              <a:ext uri="{FF2B5EF4-FFF2-40B4-BE49-F238E27FC236}">
                <a16:creationId xmlns:a16="http://schemas.microsoft.com/office/drawing/2014/main" id="{4B5A1F9F-86A3-438C-95B1-40F60EF7B9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511151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36229-C7EA-4E62-860A-9B4D04AC5368}"/>
              </a:ext>
            </a:extLst>
          </p:cNvPr>
          <p:cNvSpPr>
            <a:spLocks noGrp="1"/>
          </p:cNvSpPr>
          <p:nvPr>
            <p:ph type="title"/>
          </p:nvPr>
        </p:nvSpPr>
        <p:spPr>
          <a:xfrm>
            <a:off x="838200" y="681037"/>
            <a:ext cx="10515600" cy="1325563"/>
          </a:xfrm>
        </p:spPr>
        <p:txBody>
          <a:bodyPr>
            <a:normAutofit fontScale="90000"/>
          </a:bodyPr>
          <a:lstStyle/>
          <a:p>
            <a:r>
              <a:rPr lang="en-US" sz="4000" dirty="0"/>
              <a:t>1. Understanding and complying with FMLA, related state laws, and UW leave policies</a:t>
            </a:r>
            <a:br>
              <a:rPr lang="en-US" dirty="0"/>
            </a:br>
            <a:endParaRPr lang="en-US" dirty="0"/>
          </a:p>
        </p:txBody>
      </p:sp>
      <p:sp>
        <p:nvSpPr>
          <p:cNvPr id="7" name="Rectangle 4">
            <a:extLst>
              <a:ext uri="{FF2B5EF4-FFF2-40B4-BE49-F238E27FC236}">
                <a16:creationId xmlns:a16="http://schemas.microsoft.com/office/drawing/2014/main" id="{F2BC302A-A8AF-4C73-BF14-CE084142A301}"/>
              </a:ext>
            </a:extLst>
          </p:cNvPr>
          <p:cNvSpPr>
            <a:spLocks noGrp="1" noChangeArrowheads="1"/>
          </p:cNvSpPr>
          <p:nvPr>
            <p:ph idx="1"/>
          </p:nvPr>
        </p:nvSpPr>
        <p:spPr bwMode="auto">
          <a:xfrm>
            <a:off x="498565" y="5297960"/>
            <a:ext cx="11194869" cy="553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333333"/>
                </a:solidFill>
                <a:effectLst/>
                <a:latin typeface="Open Sans" panose="020B0606030504020204" pitchFamily="34" charset="0"/>
                <a:cs typeface="Open Sans" panose="020B0606030504020204" pitchFamily="34" charset="0"/>
              </a:rPr>
              <a:t>The federal Family and Medical Leave Act became effective for most employers on August 5, 1993.  The Wisconsin Family and Medical Leave Act became effective on April 26, 1988.</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333333"/>
                </a:solidFill>
                <a:effectLst/>
                <a:latin typeface="Open Sans" panose="020B0606030504020204" pitchFamily="34" charset="0"/>
                <a:cs typeface="Open Sans" panose="020B0606030504020204" pitchFamily="34" charset="0"/>
              </a:rPr>
              <a:t>The Wisconsin Family and Medical Leave (WFMLA) Act provisions are set forth in </a:t>
            </a:r>
            <a:r>
              <a:rPr kumimoji="0" lang="en-US" altLang="en-US" sz="1000" b="0" i="0" u="sng" strike="noStrike" cap="none" normalizeH="0" baseline="0" dirty="0">
                <a:ln>
                  <a:noFill/>
                </a:ln>
                <a:solidFill>
                  <a:srgbClr val="990033"/>
                </a:solidFill>
                <a:effectLst/>
                <a:latin typeface="Open Sans" panose="020B0606030504020204" pitchFamily="34" charset="0"/>
                <a:cs typeface="Open Sans" panose="020B0606030504020204" pitchFamily="34" charset="0"/>
                <a:hlinkClick r:id="rId3"/>
              </a:rPr>
              <a:t>Wis. Stat. § 103.10</a:t>
            </a:r>
            <a:r>
              <a:rPr kumimoji="0" lang="en-US" altLang="en-US" sz="1000" b="0" i="0" u="none" strike="noStrike" cap="none" normalizeH="0" baseline="0" dirty="0">
                <a:ln>
                  <a:noFill/>
                </a:ln>
                <a:solidFill>
                  <a:srgbClr val="333333"/>
                </a:solidFill>
                <a:effectLst/>
                <a:latin typeface="Open Sans" panose="020B0606030504020204" pitchFamily="34" charset="0"/>
                <a:cs typeface="Open Sans" panose="020B0606030504020204" pitchFamily="34" charset="0"/>
              </a:rPr>
              <a:t> and </a:t>
            </a:r>
            <a:r>
              <a:rPr kumimoji="0" lang="en-US" altLang="en-US" sz="1000" b="0" i="0" u="sng" strike="noStrike" cap="none" normalizeH="0" baseline="0" dirty="0">
                <a:ln>
                  <a:noFill/>
                </a:ln>
                <a:solidFill>
                  <a:srgbClr val="990033"/>
                </a:solidFill>
                <a:effectLst/>
                <a:latin typeface="Open Sans" panose="020B0606030504020204" pitchFamily="34" charset="0"/>
                <a:cs typeface="Open Sans" panose="020B0606030504020204" pitchFamily="34" charset="0"/>
                <a:hlinkClick r:id="rId4"/>
              </a:rPr>
              <a:t>Wis. Admin. Code § DWD 225</a:t>
            </a:r>
            <a:r>
              <a:rPr kumimoji="0" lang="en-US" altLang="en-US" sz="1000" b="0" i="0" u="none" strike="noStrike" cap="none" normalizeH="0" baseline="0" dirty="0">
                <a:ln>
                  <a:noFill/>
                </a:ln>
                <a:solidFill>
                  <a:srgbClr val="333333"/>
                </a:solidFill>
                <a:effectLst/>
                <a:latin typeface="Open Sans" panose="020B0606030504020204" pitchFamily="34" charset="0"/>
                <a:cs typeface="Open Sans" panose="020B0606030504020204" pitchFamily="34"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333333"/>
                </a:solidFill>
                <a:effectLst/>
                <a:latin typeface="Open Sans" panose="020B0606030504020204" pitchFamily="34" charset="0"/>
                <a:cs typeface="Open Sans" panose="020B0606030504020204" pitchFamily="34" charset="0"/>
              </a:rPr>
              <a:t>The federal Family and Medical Leave (FMLA) Act provisions are set forth in </a:t>
            </a:r>
            <a:r>
              <a:rPr kumimoji="0" lang="en-US" altLang="en-US" sz="1000" b="0" i="0" u="sng" strike="noStrike" cap="none" normalizeH="0" baseline="0" dirty="0">
                <a:ln>
                  <a:noFill/>
                </a:ln>
                <a:solidFill>
                  <a:srgbClr val="990033"/>
                </a:solidFill>
                <a:effectLst/>
                <a:latin typeface="Open Sans" panose="020B0606030504020204" pitchFamily="34" charset="0"/>
                <a:cs typeface="Open Sans" panose="020B0606030504020204" pitchFamily="34" charset="0"/>
                <a:hlinkClick r:id="rId5"/>
              </a:rPr>
              <a:t>29 U.S.C. 2601, </a:t>
            </a:r>
            <a:r>
              <a:rPr kumimoji="0" lang="en-US" altLang="en-US" sz="1000" b="0" i="1" u="sng" strike="noStrike" cap="none" normalizeH="0" baseline="0" dirty="0">
                <a:ln>
                  <a:noFill/>
                </a:ln>
                <a:solidFill>
                  <a:srgbClr val="990033"/>
                </a:solidFill>
                <a:effectLst/>
                <a:latin typeface="Open Sans" panose="020B0606030504020204" pitchFamily="34" charset="0"/>
                <a:cs typeface="Open Sans" panose="020B0606030504020204" pitchFamily="34" charset="0"/>
                <a:hlinkClick r:id="rId5"/>
              </a:rPr>
              <a:t>et seq</a:t>
            </a:r>
            <a:r>
              <a:rPr kumimoji="0" lang="en-US" altLang="en-US" sz="1000" b="0" i="0" u="sng" strike="noStrike" cap="none" normalizeH="0" baseline="0" dirty="0">
                <a:ln>
                  <a:noFill/>
                </a:ln>
                <a:solidFill>
                  <a:srgbClr val="990033"/>
                </a:solidFill>
                <a:effectLst/>
                <a:latin typeface="Open Sans" panose="020B0606030504020204" pitchFamily="34" charset="0"/>
                <a:cs typeface="Open Sans" panose="020B0606030504020204" pitchFamily="34" charset="0"/>
                <a:hlinkClick r:id="rId5"/>
              </a:rPr>
              <a:t>.</a:t>
            </a:r>
            <a:r>
              <a:rPr kumimoji="0" lang="en-US" altLang="en-US" sz="1000" b="0" i="0" u="none" strike="noStrike" cap="none" normalizeH="0" baseline="0" dirty="0">
                <a:ln>
                  <a:noFill/>
                </a:ln>
                <a:solidFill>
                  <a:srgbClr val="333333"/>
                </a:solidFill>
                <a:effectLst/>
                <a:latin typeface="Open Sans" panose="020B0606030504020204" pitchFamily="34" charset="0"/>
                <a:cs typeface="Open Sans" panose="020B0606030504020204" pitchFamily="34" charset="0"/>
              </a:rPr>
              <a:t> and </a:t>
            </a:r>
            <a:r>
              <a:rPr kumimoji="0" lang="en-US" altLang="en-US" sz="1000" b="0" i="0" u="sng" strike="noStrike" cap="none" normalizeH="0" baseline="0" dirty="0">
                <a:ln>
                  <a:noFill/>
                </a:ln>
                <a:solidFill>
                  <a:srgbClr val="990033"/>
                </a:solidFill>
                <a:effectLst/>
                <a:latin typeface="Open Sans" panose="020B0606030504020204" pitchFamily="34" charset="0"/>
                <a:cs typeface="Open Sans" panose="020B0606030504020204" pitchFamily="34" charset="0"/>
                <a:hlinkClick r:id="rId6"/>
              </a:rPr>
              <a:t>29 CFR Part 825</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33" name="TextBox 8">
            <a:extLst>
              <a:ext uri="{FF2B5EF4-FFF2-40B4-BE49-F238E27FC236}">
                <a16:creationId xmlns:a16="http://schemas.microsoft.com/office/drawing/2014/main" id="{FD31A6BF-825D-69C3-CE69-45C1591B5111}"/>
              </a:ext>
            </a:extLst>
          </p:cNvPr>
          <p:cNvGraphicFramePr/>
          <p:nvPr>
            <p:extLst>
              <p:ext uri="{D42A27DB-BD31-4B8C-83A1-F6EECF244321}">
                <p14:modId xmlns:p14="http://schemas.microsoft.com/office/powerpoint/2010/main" val="581701214"/>
              </p:ext>
            </p:extLst>
          </p:nvPr>
        </p:nvGraphicFramePr>
        <p:xfrm>
          <a:off x="613953" y="1889034"/>
          <a:ext cx="11194869" cy="315682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27" name="Picture 26" descr="Logo&#10;&#10;Description automatically generated">
            <a:extLst>
              <a:ext uri="{FF2B5EF4-FFF2-40B4-BE49-F238E27FC236}">
                <a16:creationId xmlns:a16="http://schemas.microsoft.com/office/drawing/2014/main" id="{3A2ECBEB-1B85-4A6C-8D12-3636604DBFD9}"/>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1194473" y="6104058"/>
            <a:ext cx="831228" cy="831228"/>
          </a:xfrm>
          <a:prstGeom prst="rect">
            <a:avLst/>
          </a:prstGeom>
        </p:spPr>
      </p:pic>
    </p:spTree>
    <p:extLst>
      <p:ext uri="{BB962C8B-B14F-4D97-AF65-F5344CB8AC3E}">
        <p14:creationId xmlns:p14="http://schemas.microsoft.com/office/powerpoint/2010/main" val="2178710304"/>
      </p:ext>
    </p:extLst>
  </p:cSld>
  <p:clrMapOvr>
    <a:masterClrMapping/>
  </p:clrMapOvr>
</p:sld>
</file>

<file path=ppt/theme/theme1.xml><?xml version="1.0" encoding="utf-8"?>
<a:theme xmlns:a="http://schemas.openxmlformats.org/drawingml/2006/main" name="Office Theme">
  <a:themeElements>
    <a:clrScheme name="Custom 9">
      <a:dk1>
        <a:sysClr val="windowText" lastClr="000000"/>
      </a:dk1>
      <a:lt1>
        <a:sysClr val="window" lastClr="FFFFFF"/>
      </a:lt1>
      <a:dk2>
        <a:srgbClr val="323232"/>
      </a:dk2>
      <a:lt2>
        <a:srgbClr val="CBCBCB"/>
      </a:lt2>
      <a:accent1>
        <a:srgbClr val="642228"/>
      </a:accent1>
      <a:accent2>
        <a:srgbClr val="323232"/>
      </a:accent2>
      <a:accent3>
        <a:srgbClr val="991B2D"/>
      </a:accent3>
      <a:accent4>
        <a:srgbClr val="464646"/>
      </a:accent4>
      <a:accent5>
        <a:srgbClr val="D8D8D8"/>
      </a:accent5>
      <a:accent6>
        <a:srgbClr val="521707"/>
      </a:accent6>
      <a:hlink>
        <a:srgbClr val="97BAFF"/>
      </a:hlink>
      <a:folHlink>
        <a:srgbClr val="2F75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494</TotalTime>
  <Words>3381</Words>
  <Application>Microsoft Office PowerPoint</Application>
  <PresentationFormat>Widescreen</PresentationFormat>
  <Paragraphs>238</Paragraphs>
  <Slides>32</Slides>
  <Notes>29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Calibri Light</vt:lpstr>
      <vt:lpstr>Open Sans</vt:lpstr>
      <vt:lpstr>Segoe UI</vt:lpstr>
      <vt:lpstr>Symbol</vt:lpstr>
      <vt:lpstr>Times New Roman</vt:lpstr>
      <vt:lpstr>Wingdings</vt:lpstr>
      <vt:lpstr>Office Theme</vt:lpstr>
      <vt:lpstr>FMLA, ADA, Workers’ Compensation</vt:lpstr>
      <vt:lpstr>FMLA</vt:lpstr>
      <vt:lpstr>FMLA: Family Medical Leave Act</vt:lpstr>
      <vt:lpstr>Eligibility Requirements</vt:lpstr>
      <vt:lpstr>Prior to Leave</vt:lpstr>
      <vt:lpstr>During Leave</vt:lpstr>
      <vt:lpstr>Returning to Work</vt:lpstr>
      <vt:lpstr>FMLA for Supervisors</vt:lpstr>
      <vt:lpstr>1. Understanding and complying with FMLA, related state laws, and UW leave policies </vt:lpstr>
      <vt:lpstr>2. Recognizing when an employee’s absence may fall under FMLA </vt:lpstr>
      <vt:lpstr>3. Assessing and responding to employee leave requests</vt:lpstr>
      <vt:lpstr>4. Planning for coverage of the employee’s job duties while on FMLA</vt:lpstr>
      <vt:lpstr>5. Ensuring that the employee’s FMLA usage is submitted in the UW Portal and is accurately recorded</vt:lpstr>
      <vt:lpstr>FMLA for Faculty </vt:lpstr>
      <vt:lpstr>FMLA for Faculty </vt:lpstr>
      <vt:lpstr>ADA Accommodations</vt:lpstr>
      <vt:lpstr>ADA Accommodations</vt:lpstr>
      <vt:lpstr>ADA: Americans with Disabilities Act</vt:lpstr>
      <vt:lpstr>Reasonable Accommodations</vt:lpstr>
      <vt:lpstr>ADA for Supervisors</vt:lpstr>
      <vt:lpstr>ADA Scenario</vt:lpstr>
      <vt:lpstr>ADA Supervisor Checklist </vt:lpstr>
      <vt:lpstr>ADA for Supervisors</vt:lpstr>
      <vt:lpstr>Fluidity of ADA Accommodations </vt:lpstr>
      <vt:lpstr>What if I cannot accommodate my employee?</vt:lpstr>
      <vt:lpstr>Workers’ Compensation</vt:lpstr>
      <vt:lpstr>Worker’s Compensation</vt:lpstr>
      <vt:lpstr>Work Comp Process</vt:lpstr>
      <vt:lpstr>What happens when a claim is filed?</vt:lpstr>
      <vt:lpstr>What does Worker’s Compensation cover?</vt:lpstr>
      <vt:lpstr>Return to Work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Leave &amp; Accommodations</dc:title>
  <dc:creator>Anna Mayer</dc:creator>
  <cp:lastModifiedBy>Anna Mayer</cp:lastModifiedBy>
  <cp:revision>1</cp:revision>
  <dcterms:created xsi:type="dcterms:W3CDTF">2022-08-08T13:18:41Z</dcterms:created>
  <dcterms:modified xsi:type="dcterms:W3CDTF">2023-03-06T17:48:14Z</dcterms:modified>
</cp:coreProperties>
</file>