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71" r:id="rId3"/>
    <p:sldId id="257" r:id="rId4"/>
    <p:sldId id="291" r:id="rId5"/>
    <p:sldId id="258" r:id="rId6"/>
    <p:sldId id="259" r:id="rId7"/>
    <p:sldId id="260" r:id="rId8"/>
    <p:sldId id="261" r:id="rId9"/>
    <p:sldId id="272" r:id="rId10"/>
    <p:sldId id="273" r:id="rId11"/>
    <p:sldId id="274" r:id="rId12"/>
    <p:sldId id="275" r:id="rId13"/>
    <p:sldId id="276" r:id="rId14"/>
    <p:sldId id="292" r:id="rId15"/>
    <p:sldId id="293" r:id="rId16"/>
    <p:sldId id="263" r:id="rId17"/>
    <p:sldId id="277" r:id="rId18"/>
    <p:sldId id="262" r:id="rId19"/>
    <p:sldId id="265" r:id="rId20"/>
    <p:sldId id="266" r:id="rId21"/>
    <p:sldId id="264" r:id="rId22"/>
    <p:sldId id="278" r:id="rId23"/>
    <p:sldId id="269" r:id="rId24"/>
    <p:sldId id="294" r:id="rId25"/>
    <p:sldId id="270" r:id="rId26"/>
    <p:sldId id="287" r:id="rId27"/>
    <p:sldId id="284" r:id="rId28"/>
    <p:sldId id="288" r:id="rId29"/>
    <p:sldId id="290" r:id="rId30"/>
    <p:sldId id="285" r:id="rId31"/>
    <p:sldId id="289" r:id="rId32"/>
    <p:sldId id="27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182BFC-5B11-432A-A57D-6E2E579F5F9B}" v="380" dt="2023-03-03T17:54:55.7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6" autoAdjust="0"/>
    <p:restoredTop sz="76498" autoAdjust="0"/>
  </p:normalViewPr>
  <p:slideViewPr>
    <p:cSldViewPr snapToGrid="0">
      <p:cViewPr varScale="1">
        <p:scale>
          <a:sx n="84" d="100"/>
          <a:sy n="84" d="100"/>
        </p:scale>
        <p:origin x="10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Mayer" userId="a326b929-3d26-4d6e-90bf-184fb0fa8296" providerId="ADAL" clId="{1846C572-F6D8-4B26-81FE-432DBB1C74D3}"/>
    <pc:docChg chg="custSel addSld delSld modSld sldOrd">
      <pc:chgData name="Anna Mayer" userId="a326b929-3d26-4d6e-90bf-184fb0fa8296" providerId="ADAL" clId="{1846C572-F6D8-4B26-81FE-432DBB1C74D3}" dt="2023-01-09T15:44:43.957" v="187"/>
      <pc:docMkLst>
        <pc:docMk/>
      </pc:docMkLst>
      <pc:sldChg chg="ord">
        <pc:chgData name="Anna Mayer" userId="a326b929-3d26-4d6e-90bf-184fb0fa8296" providerId="ADAL" clId="{1846C572-F6D8-4B26-81FE-432DBB1C74D3}" dt="2023-01-09T15:44:43.957" v="187"/>
        <pc:sldMkLst>
          <pc:docMk/>
          <pc:sldMk cId="326904703" sldId="279"/>
        </pc:sldMkLst>
      </pc:sldChg>
      <pc:sldChg chg="addSp delSp modSp add del mod setBg delDesignElem">
        <pc:chgData name="Anna Mayer" userId="a326b929-3d26-4d6e-90bf-184fb0fa8296" providerId="ADAL" clId="{1846C572-F6D8-4B26-81FE-432DBB1C74D3}" dt="2023-01-09T14:36:35.997" v="88" actId="2696"/>
        <pc:sldMkLst>
          <pc:docMk/>
          <pc:sldMk cId="1397398862" sldId="282"/>
        </pc:sldMkLst>
        <pc:spChg chg="mod">
          <ac:chgData name="Anna Mayer" userId="a326b929-3d26-4d6e-90bf-184fb0fa8296" providerId="ADAL" clId="{1846C572-F6D8-4B26-81FE-432DBB1C74D3}" dt="2023-01-09T14:34:13.549" v="6" actId="26606"/>
          <ac:spMkLst>
            <pc:docMk/>
            <pc:sldMk cId="1397398862" sldId="282"/>
            <ac:spMk id="2" creationId="{7D1C6266-C63B-4467-A767-EE70C9BE3A0D}"/>
          </ac:spMkLst>
        </pc:spChg>
        <pc:spChg chg="mod">
          <ac:chgData name="Anna Mayer" userId="a326b929-3d26-4d6e-90bf-184fb0fa8296" providerId="ADAL" clId="{1846C572-F6D8-4B26-81FE-432DBB1C74D3}" dt="2023-01-09T14:34:13.549" v="6" actId="26606"/>
          <ac:spMkLst>
            <pc:docMk/>
            <pc:sldMk cId="1397398862" sldId="282"/>
            <ac:spMk id="3" creationId="{DA9B3D8F-A303-411A-9378-E0706D5033F4}"/>
          </ac:spMkLst>
        </pc:spChg>
        <pc:spChg chg="add del">
          <ac:chgData name="Anna Mayer" userId="a326b929-3d26-4d6e-90bf-184fb0fa8296" providerId="ADAL" clId="{1846C572-F6D8-4B26-81FE-432DBB1C74D3}" dt="2023-01-09T14:34:13.549" v="6" actId="26606"/>
          <ac:spMkLst>
            <pc:docMk/>
            <pc:sldMk cId="1397398862" sldId="282"/>
            <ac:spMk id="5" creationId="{C475749F-F487-4EFB-ABC7-C1359590EB76}"/>
          </ac:spMkLst>
        </pc:spChg>
        <pc:spChg chg="add del">
          <ac:chgData name="Anna Mayer" userId="a326b929-3d26-4d6e-90bf-184fb0fa8296" providerId="ADAL" clId="{1846C572-F6D8-4B26-81FE-432DBB1C74D3}" dt="2023-01-09T14:34:13.549" v="6" actId="26606"/>
          <ac:spMkLst>
            <pc:docMk/>
            <pc:sldMk cId="1397398862" sldId="282"/>
            <ac:spMk id="6" creationId="{16D6FAA8-41A5-46EA-A8AB-E9D2754A6F32}"/>
          </ac:spMkLst>
        </pc:spChg>
        <pc:spChg chg="del">
          <ac:chgData name="Anna Mayer" userId="a326b929-3d26-4d6e-90bf-184fb0fa8296" providerId="ADAL" clId="{1846C572-F6D8-4B26-81FE-432DBB1C74D3}" dt="2023-01-09T14:33:30.913" v="4"/>
          <ac:spMkLst>
            <pc:docMk/>
            <pc:sldMk cId="1397398862" sldId="282"/>
            <ac:spMk id="8" creationId="{46F1F2C8-798B-4CCE-A851-94AFAF350BED}"/>
          </ac:spMkLst>
        </pc:spChg>
        <pc:spChg chg="del">
          <ac:chgData name="Anna Mayer" userId="a326b929-3d26-4d6e-90bf-184fb0fa8296" providerId="ADAL" clId="{1846C572-F6D8-4B26-81FE-432DBB1C74D3}" dt="2023-01-09T14:33:30.913" v="4"/>
          <ac:spMkLst>
            <pc:docMk/>
            <pc:sldMk cId="1397398862" sldId="282"/>
            <ac:spMk id="10" creationId="{755E9CD0-04B0-4A3C-B291-AD913379C713}"/>
          </ac:spMkLst>
        </pc:spChg>
        <pc:spChg chg="add">
          <ac:chgData name="Anna Mayer" userId="a326b929-3d26-4d6e-90bf-184fb0fa8296" providerId="ADAL" clId="{1846C572-F6D8-4B26-81FE-432DBB1C74D3}" dt="2023-01-09T14:34:13.549" v="6" actId="26606"/>
          <ac:spMkLst>
            <pc:docMk/>
            <pc:sldMk cId="1397398862" sldId="282"/>
            <ac:spMk id="11" creationId="{16F9E488-0718-4E1E-9D12-26779F606252}"/>
          </ac:spMkLst>
        </pc:spChg>
        <pc:spChg chg="del">
          <ac:chgData name="Anna Mayer" userId="a326b929-3d26-4d6e-90bf-184fb0fa8296" providerId="ADAL" clId="{1846C572-F6D8-4B26-81FE-432DBB1C74D3}" dt="2023-01-09T14:33:30.913" v="4"/>
          <ac:spMkLst>
            <pc:docMk/>
            <pc:sldMk cId="1397398862" sldId="282"/>
            <ac:spMk id="12" creationId="{1DD8BF3B-6066-418C-8D1A-75C5E396FC04}"/>
          </ac:spMkLst>
        </pc:spChg>
        <pc:spChg chg="add">
          <ac:chgData name="Anna Mayer" userId="a326b929-3d26-4d6e-90bf-184fb0fa8296" providerId="ADAL" clId="{1846C572-F6D8-4B26-81FE-432DBB1C74D3}" dt="2023-01-09T14:34:13.549" v="6" actId="26606"/>
          <ac:spMkLst>
            <pc:docMk/>
            <pc:sldMk cId="1397398862" sldId="282"/>
            <ac:spMk id="13" creationId="{D20AEB5B-DFC7-42B4-9FAA-6B95E01D0FCE}"/>
          </ac:spMkLst>
        </pc:spChg>
        <pc:spChg chg="del">
          <ac:chgData name="Anna Mayer" userId="a326b929-3d26-4d6e-90bf-184fb0fa8296" providerId="ADAL" clId="{1846C572-F6D8-4B26-81FE-432DBB1C74D3}" dt="2023-01-09T14:33:30.913" v="4"/>
          <ac:spMkLst>
            <pc:docMk/>
            <pc:sldMk cId="1397398862" sldId="282"/>
            <ac:spMk id="14" creationId="{80BC66F9-7A74-4286-AD22-1174052CC22C}"/>
          </ac:spMkLst>
        </pc:spChg>
        <pc:spChg chg="del">
          <ac:chgData name="Anna Mayer" userId="a326b929-3d26-4d6e-90bf-184fb0fa8296" providerId="ADAL" clId="{1846C572-F6D8-4B26-81FE-432DBB1C74D3}" dt="2023-01-09T14:33:30.913" v="4"/>
          <ac:spMkLst>
            <pc:docMk/>
            <pc:sldMk cId="1397398862" sldId="282"/>
            <ac:spMk id="16" creationId="{D8142CC3-2B5C-48E6-9DF0-6C8ACBAF23EF}"/>
          </ac:spMkLst>
        </pc:spChg>
        <pc:spChg chg="del">
          <ac:chgData name="Anna Mayer" userId="a326b929-3d26-4d6e-90bf-184fb0fa8296" providerId="ADAL" clId="{1846C572-F6D8-4B26-81FE-432DBB1C74D3}" dt="2023-01-09T14:33:30.913" v="4"/>
          <ac:spMkLst>
            <pc:docMk/>
            <pc:sldMk cId="1397398862" sldId="282"/>
            <ac:spMk id="20" creationId="{46A89C79-8EF3-4AF9-B3D9-59A883F41C83}"/>
          </ac:spMkLst>
        </pc:spChg>
        <pc:spChg chg="del">
          <ac:chgData name="Anna Mayer" userId="a326b929-3d26-4d6e-90bf-184fb0fa8296" providerId="ADAL" clId="{1846C572-F6D8-4B26-81FE-432DBB1C74D3}" dt="2023-01-09T14:33:30.913" v="4"/>
          <ac:spMkLst>
            <pc:docMk/>
            <pc:sldMk cId="1397398862" sldId="282"/>
            <ac:spMk id="22" creationId="{EFE5CE34-4543-42E5-B82C-1F3D12422CDD}"/>
          </ac:spMkLst>
        </pc:spChg>
        <pc:spChg chg="del">
          <ac:chgData name="Anna Mayer" userId="a326b929-3d26-4d6e-90bf-184fb0fa8296" providerId="ADAL" clId="{1846C572-F6D8-4B26-81FE-432DBB1C74D3}" dt="2023-01-09T14:33:30.913" v="4"/>
          <ac:spMkLst>
            <pc:docMk/>
            <pc:sldMk cId="1397398862" sldId="282"/>
            <ac:spMk id="24" creationId="{72AF41FE-63D7-4695-81D2-66D2510E4486}"/>
          </ac:spMkLst>
        </pc:spChg>
        <pc:grpChg chg="add">
          <ac:chgData name="Anna Mayer" userId="a326b929-3d26-4d6e-90bf-184fb0fa8296" providerId="ADAL" clId="{1846C572-F6D8-4B26-81FE-432DBB1C74D3}" dt="2023-01-09T14:34:13.549" v="6" actId="26606"/>
          <ac:grpSpMkLst>
            <pc:docMk/>
            <pc:sldMk cId="1397398862" sldId="282"/>
            <ac:grpSpMk id="15" creationId="{64B93721-934F-4F1E-A868-0B2BA110D3B5}"/>
          </ac:grpSpMkLst>
        </pc:grpChg>
        <pc:cxnChg chg="del">
          <ac:chgData name="Anna Mayer" userId="a326b929-3d26-4d6e-90bf-184fb0fa8296" providerId="ADAL" clId="{1846C572-F6D8-4B26-81FE-432DBB1C74D3}" dt="2023-01-09T14:33:30.913" v="4"/>
          <ac:cxnSpMkLst>
            <pc:docMk/>
            <pc:sldMk cId="1397398862" sldId="282"/>
            <ac:cxnSpMk id="18" creationId="{7B2D303B-3DD0-4319-9EAD-361847FEC71D}"/>
          </ac:cxnSpMkLst>
        </pc:cxnChg>
      </pc:sldChg>
      <pc:sldChg chg="delSp add del setBg delDesignElem">
        <pc:chgData name="Anna Mayer" userId="a326b929-3d26-4d6e-90bf-184fb0fa8296" providerId="ADAL" clId="{1846C572-F6D8-4B26-81FE-432DBB1C74D3}" dt="2023-01-09T14:36:30.465" v="87" actId="2696"/>
        <pc:sldMkLst>
          <pc:docMk/>
          <pc:sldMk cId="1733726138" sldId="283"/>
        </pc:sldMkLst>
        <pc:spChg chg="del">
          <ac:chgData name="Anna Mayer" userId="a326b929-3d26-4d6e-90bf-184fb0fa8296" providerId="ADAL" clId="{1846C572-F6D8-4B26-81FE-432DBB1C74D3}" dt="2023-01-09T14:33:30.913" v="4"/>
          <ac:spMkLst>
            <pc:docMk/>
            <pc:sldMk cId="1733726138" sldId="283"/>
            <ac:spMk id="8" creationId="{18873D23-2DCF-4B31-A009-95721C06E8E1}"/>
          </ac:spMkLst>
        </pc:spChg>
        <pc:spChg chg="del">
          <ac:chgData name="Anna Mayer" userId="a326b929-3d26-4d6e-90bf-184fb0fa8296" providerId="ADAL" clId="{1846C572-F6D8-4B26-81FE-432DBB1C74D3}" dt="2023-01-09T14:33:30.913" v="4"/>
          <ac:spMkLst>
            <pc:docMk/>
            <pc:sldMk cId="1733726138" sldId="283"/>
            <ac:spMk id="10" creationId="{C13EF075-D4EF-4929-ADBC-91B27DA19955}"/>
          </ac:spMkLst>
        </pc:spChg>
        <pc:grpChg chg="del">
          <ac:chgData name="Anna Mayer" userId="a326b929-3d26-4d6e-90bf-184fb0fa8296" providerId="ADAL" clId="{1846C572-F6D8-4B26-81FE-432DBB1C74D3}" dt="2023-01-09T14:33:30.913" v="4"/>
          <ac:grpSpMkLst>
            <pc:docMk/>
            <pc:sldMk cId="1733726138" sldId="283"/>
            <ac:grpSpMk id="12" creationId="{DAA26DFA-AAB2-4973-9C17-16D587C7B198}"/>
          </ac:grpSpMkLst>
        </pc:grpChg>
      </pc:sldChg>
      <pc:sldChg chg="delSp add setBg delDesignElem">
        <pc:chgData name="Anna Mayer" userId="a326b929-3d26-4d6e-90bf-184fb0fa8296" providerId="ADAL" clId="{1846C572-F6D8-4B26-81FE-432DBB1C74D3}" dt="2023-01-09T14:33:30.913" v="4"/>
        <pc:sldMkLst>
          <pc:docMk/>
          <pc:sldMk cId="2567462797" sldId="284"/>
        </pc:sldMkLst>
        <pc:spChg chg="del">
          <ac:chgData name="Anna Mayer" userId="a326b929-3d26-4d6e-90bf-184fb0fa8296" providerId="ADAL" clId="{1846C572-F6D8-4B26-81FE-432DBB1C74D3}" dt="2023-01-09T14:33:30.913" v="4"/>
          <ac:spMkLst>
            <pc:docMk/>
            <pc:sldMk cId="2567462797" sldId="284"/>
            <ac:spMk id="25" creationId="{3CD9DF72-87A3-404E-A828-84CBF11A8303}"/>
          </ac:spMkLst>
        </pc:spChg>
        <pc:cxnChg chg="del">
          <ac:chgData name="Anna Mayer" userId="a326b929-3d26-4d6e-90bf-184fb0fa8296" providerId="ADAL" clId="{1846C572-F6D8-4B26-81FE-432DBB1C74D3}" dt="2023-01-09T14:33:30.913" v="4"/>
          <ac:cxnSpMkLst>
            <pc:docMk/>
            <pc:sldMk cId="2567462797" sldId="284"/>
            <ac:cxnSpMk id="26" creationId="{20E3A342-4D61-4E3F-AF90-1AB42AEB96CC}"/>
          </ac:cxnSpMkLst>
        </pc:cxnChg>
      </pc:sldChg>
      <pc:sldChg chg="modSp add">
        <pc:chgData name="Anna Mayer" userId="a326b929-3d26-4d6e-90bf-184fb0fa8296" providerId="ADAL" clId="{1846C572-F6D8-4B26-81FE-432DBB1C74D3}" dt="2023-01-09T14:46:19.064" v="180" actId="20577"/>
        <pc:sldMkLst>
          <pc:docMk/>
          <pc:sldMk cId="3124708723" sldId="285"/>
        </pc:sldMkLst>
        <pc:graphicFrameChg chg="mod">
          <ac:chgData name="Anna Mayer" userId="a326b929-3d26-4d6e-90bf-184fb0fa8296" providerId="ADAL" clId="{1846C572-F6D8-4B26-81FE-432DBB1C74D3}" dt="2023-01-09T14:46:19.064" v="180" actId="20577"/>
          <ac:graphicFrameMkLst>
            <pc:docMk/>
            <pc:sldMk cId="3124708723" sldId="285"/>
            <ac:graphicFrameMk id="9" creationId="{42B24F96-9F1D-64E3-8D0D-27A6BC1BBD93}"/>
          </ac:graphicFrameMkLst>
        </pc:graphicFrameChg>
      </pc:sldChg>
      <pc:sldChg chg="delSp add del setBg delDesignElem">
        <pc:chgData name="Anna Mayer" userId="a326b929-3d26-4d6e-90bf-184fb0fa8296" providerId="ADAL" clId="{1846C572-F6D8-4B26-81FE-432DBB1C74D3}" dt="2023-01-09T14:37:07.244" v="90" actId="2696"/>
        <pc:sldMkLst>
          <pc:docMk/>
          <pc:sldMk cId="891717298" sldId="286"/>
        </pc:sldMkLst>
        <pc:spChg chg="del">
          <ac:chgData name="Anna Mayer" userId="a326b929-3d26-4d6e-90bf-184fb0fa8296" providerId="ADAL" clId="{1846C572-F6D8-4B26-81FE-432DBB1C74D3}" dt="2023-01-09T14:33:30.913" v="4"/>
          <ac:spMkLst>
            <pc:docMk/>
            <pc:sldMk cId="891717298" sldId="286"/>
            <ac:spMk id="12" creationId="{56E9B3E6-E277-4D68-BA48-9CB43FFBD6E2}"/>
          </ac:spMkLst>
        </pc:spChg>
        <pc:spChg chg="del">
          <ac:chgData name="Anna Mayer" userId="a326b929-3d26-4d6e-90bf-184fb0fa8296" providerId="ADAL" clId="{1846C572-F6D8-4B26-81FE-432DBB1C74D3}" dt="2023-01-09T14:33:30.913" v="4"/>
          <ac:spMkLst>
            <pc:docMk/>
            <pc:sldMk cId="891717298" sldId="286"/>
            <ac:spMk id="19" creationId="{D5B0017B-2ECA-49AF-B397-DC140825DF8D}"/>
          </ac:spMkLst>
        </pc:spChg>
        <pc:grpChg chg="del">
          <ac:chgData name="Anna Mayer" userId="a326b929-3d26-4d6e-90bf-184fb0fa8296" providerId="ADAL" clId="{1846C572-F6D8-4B26-81FE-432DBB1C74D3}" dt="2023-01-09T14:33:30.913" v="4"/>
          <ac:grpSpMkLst>
            <pc:docMk/>
            <pc:sldMk cId="891717298" sldId="286"/>
            <ac:grpSpMk id="14" creationId="{AE1C45F0-260A-458C-96ED-C1F6D2151219}"/>
          </ac:grpSpMkLst>
        </pc:grpChg>
        <pc:cxnChg chg="del">
          <ac:chgData name="Anna Mayer" userId="a326b929-3d26-4d6e-90bf-184fb0fa8296" providerId="ADAL" clId="{1846C572-F6D8-4B26-81FE-432DBB1C74D3}" dt="2023-01-09T14:33:30.913" v="4"/>
          <ac:cxnSpMkLst>
            <pc:docMk/>
            <pc:sldMk cId="891717298" sldId="286"/>
            <ac:cxnSpMk id="21" creationId="{6CF1BAF6-AD41-4082-B212-8A1F9A2E8779}"/>
          </ac:cxnSpMkLst>
        </pc:cxnChg>
      </pc:sldChg>
      <pc:sldChg chg="addSp delSp add del setBg delDesignElem">
        <pc:chgData name="Anna Mayer" userId="a326b929-3d26-4d6e-90bf-184fb0fa8296" providerId="ADAL" clId="{1846C572-F6D8-4B26-81FE-432DBB1C74D3}" dt="2023-01-09T14:35:11.208" v="9"/>
        <pc:sldMkLst>
          <pc:docMk/>
          <pc:sldMk cId="2402005484" sldId="287"/>
        </pc:sldMkLst>
        <pc:spChg chg="add del">
          <ac:chgData name="Anna Mayer" userId="a326b929-3d26-4d6e-90bf-184fb0fa8296" providerId="ADAL" clId="{1846C572-F6D8-4B26-81FE-432DBB1C74D3}" dt="2023-01-09T14:35:11.208" v="9"/>
          <ac:spMkLst>
            <pc:docMk/>
            <pc:sldMk cId="2402005484" sldId="287"/>
            <ac:spMk id="8" creationId="{46F1F2C8-798B-4CCE-A851-94AFAF350BED}"/>
          </ac:spMkLst>
        </pc:spChg>
        <pc:spChg chg="add del">
          <ac:chgData name="Anna Mayer" userId="a326b929-3d26-4d6e-90bf-184fb0fa8296" providerId="ADAL" clId="{1846C572-F6D8-4B26-81FE-432DBB1C74D3}" dt="2023-01-09T14:35:11.208" v="9"/>
          <ac:spMkLst>
            <pc:docMk/>
            <pc:sldMk cId="2402005484" sldId="287"/>
            <ac:spMk id="10" creationId="{755E9CD0-04B0-4A3C-B291-AD913379C713}"/>
          </ac:spMkLst>
        </pc:spChg>
        <pc:spChg chg="add del">
          <ac:chgData name="Anna Mayer" userId="a326b929-3d26-4d6e-90bf-184fb0fa8296" providerId="ADAL" clId="{1846C572-F6D8-4B26-81FE-432DBB1C74D3}" dt="2023-01-09T14:35:11.208" v="9"/>
          <ac:spMkLst>
            <pc:docMk/>
            <pc:sldMk cId="2402005484" sldId="287"/>
            <ac:spMk id="12" creationId="{1DD8BF3B-6066-418C-8D1A-75C5E396FC04}"/>
          </ac:spMkLst>
        </pc:spChg>
        <pc:spChg chg="add del">
          <ac:chgData name="Anna Mayer" userId="a326b929-3d26-4d6e-90bf-184fb0fa8296" providerId="ADAL" clId="{1846C572-F6D8-4B26-81FE-432DBB1C74D3}" dt="2023-01-09T14:35:11.208" v="9"/>
          <ac:spMkLst>
            <pc:docMk/>
            <pc:sldMk cId="2402005484" sldId="287"/>
            <ac:spMk id="14" creationId="{80BC66F9-7A74-4286-AD22-1174052CC22C}"/>
          </ac:spMkLst>
        </pc:spChg>
        <pc:spChg chg="add del">
          <ac:chgData name="Anna Mayer" userId="a326b929-3d26-4d6e-90bf-184fb0fa8296" providerId="ADAL" clId="{1846C572-F6D8-4B26-81FE-432DBB1C74D3}" dt="2023-01-09T14:35:11.208" v="9"/>
          <ac:spMkLst>
            <pc:docMk/>
            <pc:sldMk cId="2402005484" sldId="287"/>
            <ac:spMk id="16" creationId="{D8142CC3-2B5C-48E6-9DF0-6C8ACBAF23EF}"/>
          </ac:spMkLst>
        </pc:spChg>
        <pc:spChg chg="add del">
          <ac:chgData name="Anna Mayer" userId="a326b929-3d26-4d6e-90bf-184fb0fa8296" providerId="ADAL" clId="{1846C572-F6D8-4B26-81FE-432DBB1C74D3}" dt="2023-01-09T14:35:11.208" v="9"/>
          <ac:spMkLst>
            <pc:docMk/>
            <pc:sldMk cId="2402005484" sldId="287"/>
            <ac:spMk id="20" creationId="{46A89C79-8EF3-4AF9-B3D9-59A883F41C83}"/>
          </ac:spMkLst>
        </pc:spChg>
        <pc:spChg chg="add del">
          <ac:chgData name="Anna Mayer" userId="a326b929-3d26-4d6e-90bf-184fb0fa8296" providerId="ADAL" clId="{1846C572-F6D8-4B26-81FE-432DBB1C74D3}" dt="2023-01-09T14:35:11.208" v="9"/>
          <ac:spMkLst>
            <pc:docMk/>
            <pc:sldMk cId="2402005484" sldId="287"/>
            <ac:spMk id="22" creationId="{EFE5CE34-4543-42E5-B82C-1F3D12422CDD}"/>
          </ac:spMkLst>
        </pc:spChg>
        <pc:spChg chg="add del">
          <ac:chgData name="Anna Mayer" userId="a326b929-3d26-4d6e-90bf-184fb0fa8296" providerId="ADAL" clId="{1846C572-F6D8-4B26-81FE-432DBB1C74D3}" dt="2023-01-09T14:35:11.208" v="9"/>
          <ac:spMkLst>
            <pc:docMk/>
            <pc:sldMk cId="2402005484" sldId="287"/>
            <ac:spMk id="24" creationId="{72AF41FE-63D7-4695-81D2-66D2510E4486}"/>
          </ac:spMkLst>
        </pc:spChg>
        <pc:cxnChg chg="add del">
          <ac:chgData name="Anna Mayer" userId="a326b929-3d26-4d6e-90bf-184fb0fa8296" providerId="ADAL" clId="{1846C572-F6D8-4B26-81FE-432DBB1C74D3}" dt="2023-01-09T14:35:11.208" v="9"/>
          <ac:cxnSpMkLst>
            <pc:docMk/>
            <pc:sldMk cId="2402005484" sldId="287"/>
            <ac:cxnSpMk id="18" creationId="{7B2D303B-3DD0-4319-9EAD-361847FEC71D}"/>
          </ac:cxnSpMkLst>
        </pc:cxnChg>
      </pc:sldChg>
      <pc:sldChg chg="modSp add mod">
        <pc:chgData name="Anna Mayer" userId="a326b929-3d26-4d6e-90bf-184fb0fa8296" providerId="ADAL" clId="{1846C572-F6D8-4B26-81FE-432DBB1C74D3}" dt="2023-01-09T14:35:46.595" v="85" actId="20577"/>
        <pc:sldMkLst>
          <pc:docMk/>
          <pc:sldMk cId="3809919105" sldId="287"/>
        </pc:sldMkLst>
        <pc:spChg chg="mod">
          <ac:chgData name="Anna Mayer" userId="a326b929-3d26-4d6e-90bf-184fb0fa8296" providerId="ADAL" clId="{1846C572-F6D8-4B26-81FE-432DBB1C74D3}" dt="2023-01-09T14:35:34.627" v="34" actId="20577"/>
          <ac:spMkLst>
            <pc:docMk/>
            <pc:sldMk cId="3809919105" sldId="287"/>
            <ac:spMk id="2" creationId="{7D1C6266-C63B-4467-A767-EE70C9BE3A0D}"/>
          </ac:spMkLst>
        </pc:spChg>
        <pc:spChg chg="mod">
          <ac:chgData name="Anna Mayer" userId="a326b929-3d26-4d6e-90bf-184fb0fa8296" providerId="ADAL" clId="{1846C572-F6D8-4B26-81FE-432DBB1C74D3}" dt="2023-01-09T14:35:46.595" v="85" actId="20577"/>
          <ac:spMkLst>
            <pc:docMk/>
            <pc:sldMk cId="3809919105" sldId="287"/>
            <ac:spMk id="3" creationId="{DA9B3D8F-A303-411A-9378-E0706D5033F4}"/>
          </ac:spMkLst>
        </pc:spChg>
      </pc:sldChg>
      <pc:sldChg chg="add">
        <pc:chgData name="Anna Mayer" userId="a326b929-3d26-4d6e-90bf-184fb0fa8296" providerId="ADAL" clId="{1846C572-F6D8-4B26-81FE-432DBB1C74D3}" dt="2023-01-09T14:36:18.096" v="86"/>
        <pc:sldMkLst>
          <pc:docMk/>
          <pc:sldMk cId="1282229492" sldId="288"/>
        </pc:sldMkLst>
      </pc:sldChg>
      <pc:sldChg chg="add">
        <pc:chgData name="Anna Mayer" userId="a326b929-3d26-4d6e-90bf-184fb0fa8296" providerId="ADAL" clId="{1846C572-F6D8-4B26-81FE-432DBB1C74D3}" dt="2023-01-09T14:37:03.319" v="89"/>
        <pc:sldMkLst>
          <pc:docMk/>
          <pc:sldMk cId="2322423265" sldId="289"/>
        </pc:sldMkLst>
      </pc:sldChg>
      <pc:sldChg chg="addSp modSp new mod setBg">
        <pc:chgData name="Anna Mayer" userId="a326b929-3d26-4d6e-90bf-184fb0fa8296" providerId="ADAL" clId="{1846C572-F6D8-4B26-81FE-432DBB1C74D3}" dt="2023-01-09T15:44:12.207" v="185" actId="12"/>
        <pc:sldMkLst>
          <pc:docMk/>
          <pc:sldMk cId="1468617886" sldId="290"/>
        </pc:sldMkLst>
        <pc:spChg chg="mod">
          <ac:chgData name="Anna Mayer" userId="a326b929-3d26-4d6e-90bf-184fb0fa8296" providerId="ADAL" clId="{1846C572-F6D8-4B26-81FE-432DBB1C74D3}" dt="2023-01-09T14:45:16.232" v="103" actId="26606"/>
          <ac:spMkLst>
            <pc:docMk/>
            <pc:sldMk cId="1468617886" sldId="290"/>
            <ac:spMk id="2" creationId="{98D8B69D-F9E0-00CA-8208-5947B7FCDC5B}"/>
          </ac:spMkLst>
        </pc:spChg>
        <pc:spChg chg="mod">
          <ac:chgData name="Anna Mayer" userId="a326b929-3d26-4d6e-90bf-184fb0fa8296" providerId="ADAL" clId="{1846C572-F6D8-4B26-81FE-432DBB1C74D3}" dt="2023-01-09T15:44:12.207" v="185" actId="12"/>
          <ac:spMkLst>
            <pc:docMk/>
            <pc:sldMk cId="1468617886" sldId="290"/>
            <ac:spMk id="3" creationId="{06080BFA-4B41-EEE8-043C-C72770482AC6}"/>
          </ac:spMkLst>
        </pc:spChg>
        <pc:spChg chg="add">
          <ac:chgData name="Anna Mayer" userId="a326b929-3d26-4d6e-90bf-184fb0fa8296" providerId="ADAL" clId="{1846C572-F6D8-4B26-81FE-432DBB1C74D3}" dt="2023-01-09T14:45:16.232" v="103" actId="26606"/>
          <ac:spMkLst>
            <pc:docMk/>
            <pc:sldMk cId="1468617886" sldId="290"/>
            <ac:spMk id="8" creationId="{827B839B-9ADE-406B-8590-F1CAEDED45A1}"/>
          </ac:spMkLst>
        </pc:spChg>
        <pc:spChg chg="add">
          <ac:chgData name="Anna Mayer" userId="a326b929-3d26-4d6e-90bf-184fb0fa8296" providerId="ADAL" clId="{1846C572-F6D8-4B26-81FE-432DBB1C74D3}" dt="2023-01-09T14:45:16.232" v="103" actId="26606"/>
          <ac:spMkLst>
            <pc:docMk/>
            <pc:sldMk cId="1468617886" sldId="290"/>
            <ac:spMk id="10" creationId="{CFE45BF0-46DB-408C-B5F7-7B11716805D4}"/>
          </ac:spMkLst>
        </pc:spChg>
        <pc:spChg chg="add">
          <ac:chgData name="Anna Mayer" userId="a326b929-3d26-4d6e-90bf-184fb0fa8296" providerId="ADAL" clId="{1846C572-F6D8-4B26-81FE-432DBB1C74D3}" dt="2023-01-09T14:45:16.232" v="103" actId="26606"/>
          <ac:spMkLst>
            <pc:docMk/>
            <pc:sldMk cId="1468617886" sldId="290"/>
            <ac:spMk id="12" creationId="{2AEBC8F2-97B1-41B4-93F1-2D289E197FBA}"/>
          </ac:spMkLst>
        </pc:spChg>
        <pc:spChg chg="add">
          <ac:chgData name="Anna Mayer" userId="a326b929-3d26-4d6e-90bf-184fb0fa8296" providerId="ADAL" clId="{1846C572-F6D8-4B26-81FE-432DBB1C74D3}" dt="2023-01-09T14:45:16.232" v="103" actId="26606"/>
          <ac:spMkLst>
            <pc:docMk/>
            <pc:sldMk cId="1468617886" sldId="290"/>
            <ac:spMk id="14" creationId="{472E3A19-F5D5-48FC-BB9C-48C2F68F598B}"/>
          </ac:spMkLst>
        </pc:spChg>
        <pc:spChg chg="add">
          <ac:chgData name="Anna Mayer" userId="a326b929-3d26-4d6e-90bf-184fb0fa8296" providerId="ADAL" clId="{1846C572-F6D8-4B26-81FE-432DBB1C74D3}" dt="2023-01-09T14:45:16.232" v="103" actId="26606"/>
          <ac:spMkLst>
            <pc:docMk/>
            <pc:sldMk cId="1468617886" sldId="290"/>
            <ac:spMk id="16" creationId="{7A62E32F-BB65-43A8-8EB5-92346890E549}"/>
          </ac:spMkLst>
        </pc:spChg>
        <pc:spChg chg="add">
          <ac:chgData name="Anna Mayer" userId="a326b929-3d26-4d6e-90bf-184fb0fa8296" providerId="ADAL" clId="{1846C572-F6D8-4B26-81FE-432DBB1C74D3}" dt="2023-01-09T14:45:16.232" v="103" actId="26606"/>
          <ac:spMkLst>
            <pc:docMk/>
            <pc:sldMk cId="1468617886" sldId="290"/>
            <ac:spMk id="18" creationId="{14E91B64-9FCC-451E-AFB4-A827D6329367}"/>
          </ac:spMkLst>
        </pc:spChg>
      </pc:sldChg>
    </pc:docChg>
  </pc:docChgLst>
  <pc:docChgLst>
    <pc:chgData name="Anna Mayer" userId="a326b929-3d26-4d6e-90bf-184fb0fa8296" providerId="ADAL" clId="{0E0EE901-BAF6-454E-BFD3-2A92D6B148E5}"/>
    <pc:docChg chg="undo custSel addSld delSld modSld modMainMaster">
      <pc:chgData name="Anna Mayer" userId="a326b929-3d26-4d6e-90bf-184fb0fa8296" providerId="ADAL" clId="{0E0EE901-BAF6-454E-BFD3-2A92D6B148E5}" dt="2022-08-08T19:33:13.052" v="1130" actId="1076"/>
      <pc:docMkLst>
        <pc:docMk/>
      </pc:docMkLst>
      <pc:sldChg chg="addSp delSp modSp mod setBg addAnim">
        <pc:chgData name="Anna Mayer" userId="a326b929-3d26-4d6e-90bf-184fb0fa8296" providerId="ADAL" clId="{0E0EE901-BAF6-454E-BFD3-2A92D6B148E5}" dt="2022-08-08T15:14:29.598" v="107"/>
        <pc:sldMkLst>
          <pc:docMk/>
          <pc:sldMk cId="2743287931" sldId="256"/>
        </pc:sldMkLst>
        <pc:spChg chg="mod">
          <ac:chgData name="Anna Mayer" userId="a326b929-3d26-4d6e-90bf-184fb0fa8296" providerId="ADAL" clId="{0E0EE901-BAF6-454E-BFD3-2A92D6B148E5}" dt="2022-08-08T15:02:15.439" v="26" actId="26606"/>
          <ac:spMkLst>
            <pc:docMk/>
            <pc:sldMk cId="2743287931" sldId="256"/>
            <ac:spMk id="2" creationId="{8D65DC84-C056-4314-A37E-F0DCDAB37B95}"/>
          </ac:spMkLst>
        </pc:spChg>
        <pc:spChg chg="mod ord">
          <ac:chgData name="Anna Mayer" userId="a326b929-3d26-4d6e-90bf-184fb0fa8296" providerId="ADAL" clId="{0E0EE901-BAF6-454E-BFD3-2A92D6B148E5}" dt="2022-08-08T15:02:15.439" v="26" actId="26606"/>
          <ac:spMkLst>
            <pc:docMk/>
            <pc:sldMk cId="2743287931" sldId="256"/>
            <ac:spMk id="3" creationId="{90C1EEAA-5F9C-428D-87C7-BA322B333657}"/>
          </ac:spMkLst>
        </pc:spChg>
        <pc:spChg chg="add del">
          <ac:chgData name="Anna Mayer" userId="a326b929-3d26-4d6e-90bf-184fb0fa8296" providerId="ADAL" clId="{0E0EE901-BAF6-454E-BFD3-2A92D6B148E5}" dt="2022-08-08T15:02:11.753" v="23" actId="26606"/>
          <ac:spMkLst>
            <pc:docMk/>
            <pc:sldMk cId="2743287931" sldId="256"/>
            <ac:spMk id="10" creationId="{870A1295-61BC-4214-AA3E-D396673024D0}"/>
          </ac:spMkLst>
        </pc:spChg>
        <pc:spChg chg="add del">
          <ac:chgData name="Anna Mayer" userId="a326b929-3d26-4d6e-90bf-184fb0fa8296" providerId="ADAL" clId="{0E0EE901-BAF6-454E-BFD3-2A92D6B148E5}" dt="2022-08-08T15:02:15.434" v="25" actId="26606"/>
          <ac:spMkLst>
            <pc:docMk/>
            <pc:sldMk cId="2743287931" sldId="256"/>
            <ac:spMk id="18" creationId="{6F828D28-8E09-41CC-8229-3070B5467A96}"/>
          </ac:spMkLst>
        </pc:spChg>
        <pc:spChg chg="add del">
          <ac:chgData name="Anna Mayer" userId="a326b929-3d26-4d6e-90bf-184fb0fa8296" providerId="ADAL" clId="{0E0EE901-BAF6-454E-BFD3-2A92D6B148E5}" dt="2022-08-08T15:02:15.434" v="25" actId="26606"/>
          <ac:spMkLst>
            <pc:docMk/>
            <pc:sldMk cId="2743287931" sldId="256"/>
            <ac:spMk id="19" creationId="{D5B012D8-7F27-4758-9AC6-C889B154BD73}"/>
          </ac:spMkLst>
        </pc:spChg>
        <pc:spChg chg="add del">
          <ac:chgData name="Anna Mayer" userId="a326b929-3d26-4d6e-90bf-184fb0fa8296" providerId="ADAL" clId="{0E0EE901-BAF6-454E-BFD3-2A92D6B148E5}" dt="2022-08-08T15:02:15.434" v="25" actId="26606"/>
          <ac:spMkLst>
            <pc:docMk/>
            <pc:sldMk cId="2743287931" sldId="256"/>
            <ac:spMk id="20" creationId="{4063B759-00FC-46D1-9898-8E8625268FAF}"/>
          </ac:spMkLst>
        </pc:spChg>
        <pc:spChg chg="add">
          <ac:chgData name="Anna Mayer" userId="a326b929-3d26-4d6e-90bf-184fb0fa8296" providerId="ADAL" clId="{0E0EE901-BAF6-454E-BFD3-2A92D6B148E5}" dt="2022-08-08T15:02:15.439" v="26" actId="26606"/>
          <ac:spMkLst>
            <pc:docMk/>
            <pc:sldMk cId="2743287931" sldId="256"/>
            <ac:spMk id="22" creationId="{0E91F5CA-B392-444C-88E3-BF5BAAEBDEB0}"/>
          </ac:spMkLst>
        </pc:spChg>
        <pc:spChg chg="add">
          <ac:chgData name="Anna Mayer" userId="a326b929-3d26-4d6e-90bf-184fb0fa8296" providerId="ADAL" clId="{0E0EE901-BAF6-454E-BFD3-2A92D6B148E5}" dt="2022-08-08T15:02:15.439" v="26" actId="26606"/>
          <ac:spMkLst>
            <pc:docMk/>
            <pc:sldMk cId="2743287931" sldId="256"/>
            <ac:spMk id="23" creationId="{0459807F-B6FA-44D3-9A53-C55B6B56884A}"/>
          </ac:spMkLst>
        </pc:spChg>
        <pc:grpChg chg="add del">
          <ac:chgData name="Anna Mayer" userId="a326b929-3d26-4d6e-90bf-184fb0fa8296" providerId="ADAL" clId="{0E0EE901-BAF6-454E-BFD3-2A92D6B148E5}" dt="2022-08-08T15:02:11.753" v="23" actId="26606"/>
          <ac:grpSpMkLst>
            <pc:docMk/>
            <pc:sldMk cId="2743287931" sldId="256"/>
            <ac:grpSpMk id="12" creationId="{0B139475-2B26-4CA9-9413-DE741E49F7BB}"/>
          </ac:grpSpMkLst>
        </pc:grpChg>
        <pc:picChg chg="add del">
          <ac:chgData name="Anna Mayer" userId="a326b929-3d26-4d6e-90bf-184fb0fa8296" providerId="ADAL" clId="{0E0EE901-BAF6-454E-BFD3-2A92D6B148E5}" dt="2022-08-08T15:00:26.632" v="20" actId="478"/>
          <ac:picMkLst>
            <pc:docMk/>
            <pc:sldMk cId="2743287931" sldId="256"/>
            <ac:picMk id="4" creationId="{0488DA3C-33AE-41D4-831B-9BE74574DDF2}"/>
          </ac:picMkLst>
        </pc:picChg>
        <pc:picChg chg="add mod ord">
          <ac:chgData name="Anna Mayer" userId="a326b929-3d26-4d6e-90bf-184fb0fa8296" providerId="ADAL" clId="{0E0EE901-BAF6-454E-BFD3-2A92D6B148E5}" dt="2022-08-08T15:02:15.439" v="26" actId="26606"/>
          <ac:picMkLst>
            <pc:docMk/>
            <pc:sldMk cId="2743287931" sldId="256"/>
            <ac:picMk id="5" creationId="{725B19CB-D7F5-46BD-8B62-83A3EC638180}"/>
          </ac:picMkLst>
        </pc:picChg>
      </pc:sldChg>
      <pc:sldChg chg="addSp delSp modSp mod setBg setClrOvrMap">
        <pc:chgData name="Anna Mayer" userId="a326b929-3d26-4d6e-90bf-184fb0fa8296" providerId="ADAL" clId="{0E0EE901-BAF6-454E-BFD3-2A92D6B148E5}" dt="2022-08-08T17:09:09.859" v="1111" actId="207"/>
        <pc:sldMkLst>
          <pc:docMk/>
          <pc:sldMk cId="1577423367" sldId="257"/>
        </pc:sldMkLst>
        <pc:spChg chg="mod">
          <ac:chgData name="Anna Mayer" userId="a326b929-3d26-4d6e-90bf-184fb0fa8296" providerId="ADAL" clId="{0E0EE901-BAF6-454E-BFD3-2A92D6B148E5}" dt="2022-08-08T15:07:01.737" v="49" actId="26606"/>
          <ac:spMkLst>
            <pc:docMk/>
            <pc:sldMk cId="1577423367" sldId="257"/>
            <ac:spMk id="2" creationId="{ACD5DDDC-F13B-437C-9F69-B7FE712C2C09}"/>
          </ac:spMkLst>
        </pc:spChg>
        <pc:spChg chg="mod">
          <ac:chgData name="Anna Mayer" userId="a326b929-3d26-4d6e-90bf-184fb0fa8296" providerId="ADAL" clId="{0E0EE901-BAF6-454E-BFD3-2A92D6B148E5}" dt="2022-08-08T17:09:09.859" v="1111" actId="207"/>
          <ac:spMkLst>
            <pc:docMk/>
            <pc:sldMk cId="1577423367" sldId="257"/>
            <ac:spMk id="3" creationId="{8C01FE41-1FA1-42A3-8AEF-339483AD495A}"/>
          </ac:spMkLst>
        </pc:spChg>
        <pc:spChg chg="add del">
          <ac:chgData name="Anna Mayer" userId="a326b929-3d26-4d6e-90bf-184fb0fa8296" providerId="ADAL" clId="{0E0EE901-BAF6-454E-BFD3-2A92D6B148E5}" dt="2022-08-08T15:06:36.533" v="46" actId="26606"/>
          <ac:spMkLst>
            <pc:docMk/>
            <pc:sldMk cId="1577423367" sldId="257"/>
            <ac:spMk id="9" creationId="{45D37F4E-DDB4-456B-97E0-9937730A039F}"/>
          </ac:spMkLst>
        </pc:spChg>
        <pc:spChg chg="add del">
          <ac:chgData name="Anna Mayer" userId="a326b929-3d26-4d6e-90bf-184fb0fa8296" providerId="ADAL" clId="{0E0EE901-BAF6-454E-BFD3-2A92D6B148E5}" dt="2022-08-08T15:06:36.533" v="46" actId="26606"/>
          <ac:spMkLst>
            <pc:docMk/>
            <pc:sldMk cId="1577423367" sldId="257"/>
            <ac:spMk id="11" creationId="{B2DD41CD-8F47-4F56-AD12-4E2FF7696987}"/>
          </ac:spMkLst>
        </pc:spChg>
        <pc:spChg chg="add del">
          <ac:chgData name="Anna Mayer" userId="a326b929-3d26-4d6e-90bf-184fb0fa8296" providerId="ADAL" clId="{0E0EE901-BAF6-454E-BFD3-2A92D6B148E5}" dt="2022-08-08T15:06:09.467" v="43" actId="26606"/>
          <ac:spMkLst>
            <pc:docMk/>
            <pc:sldMk cId="1577423367" sldId="257"/>
            <ac:spMk id="16" creationId="{C9A36457-A5F4-4103-A443-02581C09185B}"/>
          </ac:spMkLst>
        </pc:spChg>
        <pc:spChg chg="add del">
          <ac:chgData name="Anna Mayer" userId="a326b929-3d26-4d6e-90bf-184fb0fa8296" providerId="ADAL" clId="{0E0EE901-BAF6-454E-BFD3-2A92D6B148E5}" dt="2022-08-08T15:06:09.467" v="43" actId="26606"/>
          <ac:spMkLst>
            <pc:docMk/>
            <pc:sldMk cId="1577423367" sldId="257"/>
            <ac:spMk id="18" creationId="{DC5FB7E8-B636-40FA-BE8D-48145C0F5C57}"/>
          </ac:spMkLst>
        </pc:spChg>
        <pc:spChg chg="add del">
          <ac:chgData name="Anna Mayer" userId="a326b929-3d26-4d6e-90bf-184fb0fa8296" providerId="ADAL" clId="{0E0EE901-BAF6-454E-BFD3-2A92D6B148E5}" dt="2022-08-08T15:06:09.467" v="43" actId="26606"/>
          <ac:spMkLst>
            <pc:docMk/>
            <pc:sldMk cId="1577423367" sldId="257"/>
            <ac:spMk id="20" creationId="{142DCE2C-2863-46FA-9BE7-24365A24D9BA}"/>
          </ac:spMkLst>
        </pc:spChg>
        <pc:spChg chg="add del">
          <ac:chgData name="Anna Mayer" userId="a326b929-3d26-4d6e-90bf-184fb0fa8296" providerId="ADAL" clId="{0E0EE901-BAF6-454E-BFD3-2A92D6B148E5}" dt="2022-08-08T15:06:36.526" v="45" actId="26606"/>
          <ac:spMkLst>
            <pc:docMk/>
            <pc:sldMk cId="1577423367" sldId="257"/>
            <ac:spMk id="22" creationId="{AD21898E-86C0-4C8A-A76C-DF33E844C87A}"/>
          </ac:spMkLst>
        </pc:spChg>
        <pc:spChg chg="add del">
          <ac:chgData name="Anna Mayer" userId="a326b929-3d26-4d6e-90bf-184fb0fa8296" providerId="ADAL" clId="{0E0EE901-BAF6-454E-BFD3-2A92D6B148E5}" dt="2022-08-08T15:06:36.526" v="45" actId="26606"/>
          <ac:spMkLst>
            <pc:docMk/>
            <pc:sldMk cId="1577423367" sldId="257"/>
            <ac:spMk id="23" creationId="{5C8F04BD-D093-45D0-B54C-50FDB308B4EE}"/>
          </ac:spMkLst>
        </pc:spChg>
        <pc:spChg chg="add del">
          <ac:chgData name="Anna Mayer" userId="a326b929-3d26-4d6e-90bf-184fb0fa8296" providerId="ADAL" clId="{0E0EE901-BAF6-454E-BFD3-2A92D6B148E5}" dt="2022-08-08T15:07:01.737" v="49" actId="26606"/>
          <ac:spMkLst>
            <pc:docMk/>
            <pc:sldMk cId="1577423367" sldId="257"/>
            <ac:spMk id="26" creationId="{B6CDA21F-E7AF-4C75-8395-33F58D5B0E45}"/>
          </ac:spMkLst>
        </pc:spChg>
        <pc:spChg chg="add del">
          <ac:chgData name="Anna Mayer" userId="a326b929-3d26-4d6e-90bf-184fb0fa8296" providerId="ADAL" clId="{0E0EE901-BAF6-454E-BFD3-2A92D6B148E5}" dt="2022-08-08T15:07:01.737" v="49" actId="26606"/>
          <ac:spMkLst>
            <pc:docMk/>
            <pc:sldMk cId="1577423367" sldId="257"/>
            <ac:spMk id="29" creationId="{D5B0017B-2ECA-49AF-B397-DC140825DF8D}"/>
          </ac:spMkLst>
        </pc:spChg>
        <pc:spChg chg="add del">
          <ac:chgData name="Anna Mayer" userId="a326b929-3d26-4d6e-90bf-184fb0fa8296" providerId="ADAL" clId="{0E0EE901-BAF6-454E-BFD3-2A92D6B148E5}" dt="2022-08-08T15:07:01.731" v="48" actId="26606"/>
          <ac:spMkLst>
            <pc:docMk/>
            <pc:sldMk cId="1577423367" sldId="257"/>
            <ac:spMk id="34" creationId="{8B9AA7C6-5E5A-498E-A6DF-A943376E09BC}"/>
          </ac:spMkLst>
        </pc:spChg>
        <pc:spChg chg="add del">
          <ac:chgData name="Anna Mayer" userId="a326b929-3d26-4d6e-90bf-184fb0fa8296" providerId="ADAL" clId="{0E0EE901-BAF6-454E-BFD3-2A92D6B148E5}" dt="2022-08-08T15:07:01.731" v="48" actId="26606"/>
          <ac:spMkLst>
            <pc:docMk/>
            <pc:sldMk cId="1577423367" sldId="257"/>
            <ac:spMk id="40" creationId="{81E140AE-0ABF-47C8-BF32-7D2F0CF2BA44}"/>
          </ac:spMkLst>
        </pc:spChg>
        <pc:spChg chg="add del">
          <ac:chgData name="Anna Mayer" userId="a326b929-3d26-4d6e-90bf-184fb0fa8296" providerId="ADAL" clId="{0E0EE901-BAF6-454E-BFD3-2A92D6B148E5}" dt="2022-08-08T15:07:01.731" v="48" actId="26606"/>
          <ac:spMkLst>
            <pc:docMk/>
            <pc:sldMk cId="1577423367" sldId="257"/>
            <ac:spMk id="42" creationId="{CBC4F608-B4B8-48C3-9572-C0F061B1CD99}"/>
          </ac:spMkLst>
        </pc:spChg>
        <pc:spChg chg="add">
          <ac:chgData name="Anna Mayer" userId="a326b929-3d26-4d6e-90bf-184fb0fa8296" providerId="ADAL" clId="{0E0EE901-BAF6-454E-BFD3-2A92D6B148E5}" dt="2022-08-08T15:07:01.737" v="49" actId="26606"/>
          <ac:spMkLst>
            <pc:docMk/>
            <pc:sldMk cId="1577423367" sldId="257"/>
            <ac:spMk id="44" creationId="{100EDD19-6802-4EC3-95CE-CFFAB042CFD6}"/>
          </ac:spMkLst>
        </pc:spChg>
        <pc:spChg chg="add">
          <ac:chgData name="Anna Mayer" userId="a326b929-3d26-4d6e-90bf-184fb0fa8296" providerId="ADAL" clId="{0E0EE901-BAF6-454E-BFD3-2A92D6B148E5}" dt="2022-08-08T15:07:01.737" v="49" actId="26606"/>
          <ac:spMkLst>
            <pc:docMk/>
            <pc:sldMk cId="1577423367" sldId="257"/>
            <ac:spMk id="45" creationId="{DB17E863-922E-4C26-BD64-E8FD41D28661}"/>
          </ac:spMkLst>
        </pc:spChg>
        <pc:grpChg chg="add del">
          <ac:chgData name="Anna Mayer" userId="a326b929-3d26-4d6e-90bf-184fb0fa8296" providerId="ADAL" clId="{0E0EE901-BAF6-454E-BFD3-2A92D6B148E5}" dt="2022-08-08T15:07:01.737" v="49" actId="26606"/>
          <ac:grpSpMkLst>
            <pc:docMk/>
            <pc:sldMk cId="1577423367" sldId="257"/>
            <ac:grpSpMk id="27" creationId="{AE1C45F0-260A-458C-96ED-C1F6D2151219}"/>
          </ac:grpSpMkLst>
        </pc:grpChg>
        <pc:grpChg chg="add del">
          <ac:chgData name="Anna Mayer" userId="a326b929-3d26-4d6e-90bf-184fb0fa8296" providerId="ADAL" clId="{0E0EE901-BAF6-454E-BFD3-2A92D6B148E5}" dt="2022-08-08T15:07:01.731" v="48" actId="26606"/>
          <ac:grpSpMkLst>
            <pc:docMk/>
            <pc:sldMk cId="1577423367" sldId="257"/>
            <ac:grpSpMk id="36" creationId="{83EAB11A-76F7-48F4-9B4F-5BFDF4BF9670}"/>
          </ac:grpSpMkLst>
        </pc:grpChg>
        <pc:picChg chg="add del mod ord">
          <ac:chgData name="Anna Mayer" userId="a326b929-3d26-4d6e-90bf-184fb0fa8296" providerId="ADAL" clId="{0E0EE901-BAF6-454E-BFD3-2A92D6B148E5}" dt="2022-08-08T15:06:02.308" v="41" actId="478"/>
          <ac:picMkLst>
            <pc:docMk/>
            <pc:sldMk cId="1577423367" sldId="257"/>
            <ac:picMk id="4" creationId="{9A9DD0AD-A1A4-4AD2-95E2-F633F8AE56F3}"/>
          </ac:picMkLst>
        </pc:picChg>
        <pc:picChg chg="add mod">
          <ac:chgData name="Anna Mayer" userId="a326b929-3d26-4d6e-90bf-184fb0fa8296" providerId="ADAL" clId="{0E0EE901-BAF6-454E-BFD3-2A92D6B148E5}" dt="2022-08-08T16:57:12.465" v="1008" actId="1076"/>
          <ac:picMkLst>
            <pc:docMk/>
            <pc:sldMk cId="1577423367" sldId="257"/>
            <ac:picMk id="6" creationId="{3EE9E872-5B6A-4DD4-A67E-F59FC95DBC73}"/>
          </ac:picMkLst>
        </pc:picChg>
        <pc:cxnChg chg="add del">
          <ac:chgData name="Anna Mayer" userId="a326b929-3d26-4d6e-90bf-184fb0fa8296" providerId="ADAL" clId="{0E0EE901-BAF6-454E-BFD3-2A92D6B148E5}" dt="2022-08-08T15:07:01.737" v="49" actId="26606"/>
          <ac:cxnSpMkLst>
            <pc:docMk/>
            <pc:sldMk cId="1577423367" sldId="257"/>
            <ac:cxnSpMk id="25" creationId="{6CF1BAF6-AD41-4082-B212-8A1F9A2E8779}"/>
          </ac:cxnSpMkLst>
        </pc:cxnChg>
      </pc:sldChg>
      <pc:sldChg chg="addSp modSp mod setBg">
        <pc:chgData name="Anna Mayer" userId="a326b929-3d26-4d6e-90bf-184fb0fa8296" providerId="ADAL" clId="{0E0EE901-BAF6-454E-BFD3-2A92D6B148E5}" dt="2022-08-08T16:59:56.763" v="1029" actId="27636"/>
        <pc:sldMkLst>
          <pc:docMk/>
          <pc:sldMk cId="1627651674" sldId="258"/>
        </pc:sldMkLst>
        <pc:spChg chg="mod">
          <ac:chgData name="Anna Mayer" userId="a326b929-3d26-4d6e-90bf-184fb0fa8296" providerId="ADAL" clId="{0E0EE901-BAF6-454E-BFD3-2A92D6B148E5}" dt="2022-08-08T15:07:57.396" v="51" actId="26606"/>
          <ac:spMkLst>
            <pc:docMk/>
            <pc:sldMk cId="1627651674" sldId="258"/>
            <ac:spMk id="2" creationId="{AEDE9911-D8D8-49D4-9B39-D78B3CEC1B15}"/>
          </ac:spMkLst>
        </pc:spChg>
        <pc:spChg chg="mod">
          <ac:chgData name="Anna Mayer" userId="a326b929-3d26-4d6e-90bf-184fb0fa8296" providerId="ADAL" clId="{0E0EE901-BAF6-454E-BFD3-2A92D6B148E5}" dt="2022-08-08T16:59:56.763" v="1029" actId="27636"/>
          <ac:spMkLst>
            <pc:docMk/>
            <pc:sldMk cId="1627651674" sldId="258"/>
            <ac:spMk id="3" creationId="{B58F84F2-B419-4008-87B1-6329EAD5D32F}"/>
          </ac:spMkLst>
        </pc:spChg>
        <pc:spChg chg="add">
          <ac:chgData name="Anna Mayer" userId="a326b929-3d26-4d6e-90bf-184fb0fa8296" providerId="ADAL" clId="{0E0EE901-BAF6-454E-BFD3-2A92D6B148E5}" dt="2022-08-08T15:07:57.396" v="51" actId="26606"/>
          <ac:spMkLst>
            <pc:docMk/>
            <pc:sldMk cId="1627651674" sldId="258"/>
            <ac:spMk id="10" creationId="{EDDBB197-D710-4A4F-A9CA-FD2177498BE8}"/>
          </ac:spMkLst>
        </pc:spChg>
        <pc:spChg chg="add">
          <ac:chgData name="Anna Mayer" userId="a326b929-3d26-4d6e-90bf-184fb0fa8296" providerId="ADAL" clId="{0E0EE901-BAF6-454E-BFD3-2A92D6B148E5}" dt="2022-08-08T15:07:57.396" v="51" actId="26606"/>
          <ac:spMkLst>
            <pc:docMk/>
            <pc:sldMk cId="1627651674" sldId="258"/>
            <ac:spMk id="12" creationId="{975D1CFA-2CDB-4B64-BD9F-85744E8DA12F}"/>
          </ac:spMkLst>
        </pc:spChg>
        <pc:grpChg chg="add">
          <ac:chgData name="Anna Mayer" userId="a326b929-3d26-4d6e-90bf-184fb0fa8296" providerId="ADAL" clId="{0E0EE901-BAF6-454E-BFD3-2A92D6B148E5}" dt="2022-08-08T15:07:57.396" v="51" actId="26606"/>
          <ac:grpSpMkLst>
            <pc:docMk/>
            <pc:sldMk cId="1627651674" sldId="258"/>
            <ac:grpSpMk id="14" creationId="{25EE5136-01F1-466C-962D-BA9B4C6757AA}"/>
          </ac:grpSpMkLst>
        </pc:grpChg>
        <pc:picChg chg="add">
          <ac:chgData name="Anna Mayer" userId="a326b929-3d26-4d6e-90bf-184fb0fa8296" providerId="ADAL" clId="{0E0EE901-BAF6-454E-BFD3-2A92D6B148E5}" dt="2022-08-08T15:07:57.396" v="51" actId="26606"/>
          <ac:picMkLst>
            <pc:docMk/>
            <pc:sldMk cId="1627651674" sldId="258"/>
            <ac:picMk id="7" creationId="{9ED686F6-29F2-BFF9-9FD0-641665474A66}"/>
          </ac:picMkLst>
        </pc:picChg>
      </pc:sldChg>
      <pc:sldChg chg="addSp delSp modSp mod setBg">
        <pc:chgData name="Anna Mayer" userId="a326b929-3d26-4d6e-90bf-184fb0fa8296" providerId="ADAL" clId="{0E0EE901-BAF6-454E-BFD3-2A92D6B148E5}" dt="2022-08-08T15:14:29.598" v="107"/>
        <pc:sldMkLst>
          <pc:docMk/>
          <pc:sldMk cId="3514914308" sldId="259"/>
        </pc:sldMkLst>
        <pc:spChg chg="mod">
          <ac:chgData name="Anna Mayer" userId="a326b929-3d26-4d6e-90bf-184fb0fa8296" providerId="ADAL" clId="{0E0EE901-BAF6-454E-BFD3-2A92D6B148E5}" dt="2022-08-08T15:09:56.240" v="93" actId="1076"/>
          <ac:spMkLst>
            <pc:docMk/>
            <pc:sldMk cId="3514914308" sldId="259"/>
            <ac:spMk id="2" creationId="{F9C15CF4-7051-4A54-92EE-DD741809C22B}"/>
          </ac:spMkLst>
        </pc:spChg>
        <pc:spChg chg="add del mod">
          <ac:chgData name="Anna Mayer" userId="a326b929-3d26-4d6e-90bf-184fb0fa8296" providerId="ADAL" clId="{0E0EE901-BAF6-454E-BFD3-2A92D6B148E5}" dt="2022-08-08T15:08:56.643" v="64" actId="26606"/>
          <ac:spMkLst>
            <pc:docMk/>
            <pc:sldMk cId="3514914308" sldId="259"/>
            <ac:spMk id="3" creationId="{ACC5199A-1089-47A0-9688-63E9642EF83E}"/>
          </ac:spMkLst>
        </pc:spChg>
        <pc:spChg chg="add del">
          <ac:chgData name="Anna Mayer" userId="a326b929-3d26-4d6e-90bf-184fb0fa8296" providerId="ADAL" clId="{0E0EE901-BAF6-454E-BFD3-2A92D6B148E5}" dt="2022-08-08T15:08:42.546" v="57" actId="26606"/>
          <ac:spMkLst>
            <pc:docMk/>
            <pc:sldMk cId="3514914308" sldId="259"/>
            <ac:spMk id="8" creationId="{4BC99CB9-DDAD-44A2-8A1C-E3AF4E72DF5C}"/>
          </ac:spMkLst>
        </pc:spChg>
        <pc:spChg chg="add del">
          <ac:chgData name="Anna Mayer" userId="a326b929-3d26-4d6e-90bf-184fb0fa8296" providerId="ADAL" clId="{0E0EE901-BAF6-454E-BFD3-2A92D6B148E5}" dt="2022-08-08T15:08:39.401" v="53" actId="26606"/>
          <ac:spMkLst>
            <pc:docMk/>
            <pc:sldMk cId="3514914308" sldId="259"/>
            <ac:spMk id="10" creationId="{EDDBB197-D710-4A4F-A9CA-FD2177498BE8}"/>
          </ac:spMkLst>
        </pc:spChg>
        <pc:spChg chg="add">
          <ac:chgData name="Anna Mayer" userId="a326b929-3d26-4d6e-90bf-184fb0fa8296" providerId="ADAL" clId="{0E0EE901-BAF6-454E-BFD3-2A92D6B148E5}" dt="2022-08-08T15:08:56.643" v="64" actId="26606"/>
          <ac:spMkLst>
            <pc:docMk/>
            <pc:sldMk cId="3514914308" sldId="259"/>
            <ac:spMk id="11" creationId="{EDDBB197-D710-4A4F-A9CA-FD2177498BE8}"/>
          </ac:spMkLst>
        </pc:spChg>
        <pc:spChg chg="add del">
          <ac:chgData name="Anna Mayer" userId="a326b929-3d26-4d6e-90bf-184fb0fa8296" providerId="ADAL" clId="{0E0EE901-BAF6-454E-BFD3-2A92D6B148E5}" dt="2022-08-08T15:08:39.401" v="53" actId="26606"/>
          <ac:spMkLst>
            <pc:docMk/>
            <pc:sldMk cId="3514914308" sldId="259"/>
            <ac:spMk id="12" creationId="{975D1CFA-2CDB-4B64-BD9F-85744E8DA12F}"/>
          </ac:spMkLst>
        </pc:spChg>
        <pc:spChg chg="add">
          <ac:chgData name="Anna Mayer" userId="a326b929-3d26-4d6e-90bf-184fb0fa8296" providerId="ADAL" clId="{0E0EE901-BAF6-454E-BFD3-2A92D6B148E5}" dt="2022-08-08T15:08:56.643" v="64" actId="26606"/>
          <ac:spMkLst>
            <pc:docMk/>
            <pc:sldMk cId="3514914308" sldId="259"/>
            <ac:spMk id="13" creationId="{975D1CFA-2CDB-4B64-BD9F-85744E8DA12F}"/>
          </ac:spMkLst>
        </pc:spChg>
        <pc:spChg chg="add mod">
          <ac:chgData name="Anna Mayer" userId="a326b929-3d26-4d6e-90bf-184fb0fa8296" providerId="ADAL" clId="{0E0EE901-BAF6-454E-BFD3-2A92D6B148E5}" dt="2022-08-08T15:09:49.514" v="92" actId="403"/>
          <ac:spMkLst>
            <pc:docMk/>
            <pc:sldMk cId="3514914308" sldId="259"/>
            <ac:spMk id="19" creationId="{ACC5199A-1089-47A0-9688-63E9642EF83E}"/>
          </ac:spMkLst>
        </pc:spChg>
        <pc:spChg chg="add del">
          <ac:chgData name="Anna Mayer" userId="a326b929-3d26-4d6e-90bf-184fb0fa8296" providerId="ADAL" clId="{0E0EE901-BAF6-454E-BFD3-2A92D6B148E5}" dt="2022-08-08T15:08:41.799" v="55" actId="26606"/>
          <ac:spMkLst>
            <pc:docMk/>
            <pc:sldMk cId="3514914308" sldId="259"/>
            <ac:spMk id="20" creationId="{743AA782-23D1-4521-8CAD-47662984AA08}"/>
          </ac:spMkLst>
        </pc:spChg>
        <pc:spChg chg="add del">
          <ac:chgData name="Anna Mayer" userId="a326b929-3d26-4d6e-90bf-184fb0fa8296" providerId="ADAL" clId="{0E0EE901-BAF6-454E-BFD3-2A92D6B148E5}" dt="2022-08-08T15:08:41.799" v="55" actId="26606"/>
          <ac:spMkLst>
            <pc:docMk/>
            <pc:sldMk cId="3514914308" sldId="259"/>
            <ac:spMk id="21" creationId="{71877DBC-BB60-40F0-AC93-2ACDBAAE60CE}"/>
          </ac:spMkLst>
        </pc:spChg>
        <pc:spChg chg="add del">
          <ac:chgData name="Anna Mayer" userId="a326b929-3d26-4d6e-90bf-184fb0fa8296" providerId="ADAL" clId="{0E0EE901-BAF6-454E-BFD3-2A92D6B148E5}" dt="2022-08-08T15:08:42.546" v="57" actId="26606"/>
          <ac:spMkLst>
            <pc:docMk/>
            <pc:sldMk cId="3514914308" sldId="259"/>
            <ac:spMk id="24" creationId="{64053CBF-3932-45FF-8285-EE5146085F3A}"/>
          </ac:spMkLst>
        </pc:spChg>
        <pc:spChg chg="add del">
          <ac:chgData name="Anna Mayer" userId="a326b929-3d26-4d6e-90bf-184fb0fa8296" providerId="ADAL" clId="{0E0EE901-BAF6-454E-BFD3-2A92D6B148E5}" dt="2022-08-08T15:08:45.981" v="59" actId="26606"/>
          <ac:spMkLst>
            <pc:docMk/>
            <pc:sldMk cId="3514914308" sldId="259"/>
            <ac:spMk id="31" creationId="{DBC6133C-0615-4CE4-9132-37E609A9BDFA}"/>
          </ac:spMkLst>
        </pc:spChg>
        <pc:spChg chg="add del">
          <ac:chgData name="Anna Mayer" userId="a326b929-3d26-4d6e-90bf-184fb0fa8296" providerId="ADAL" clId="{0E0EE901-BAF6-454E-BFD3-2A92D6B148E5}" dt="2022-08-08T15:08:45.981" v="59" actId="26606"/>
          <ac:spMkLst>
            <pc:docMk/>
            <pc:sldMk cId="3514914308" sldId="259"/>
            <ac:spMk id="32" creationId="{169CC832-2974-4E8D-90ED-3E2941BA7336}"/>
          </ac:spMkLst>
        </pc:spChg>
        <pc:spChg chg="add del">
          <ac:chgData name="Anna Mayer" userId="a326b929-3d26-4d6e-90bf-184fb0fa8296" providerId="ADAL" clId="{0E0EE901-BAF6-454E-BFD3-2A92D6B148E5}" dt="2022-08-08T15:08:45.981" v="59" actId="26606"/>
          <ac:spMkLst>
            <pc:docMk/>
            <pc:sldMk cId="3514914308" sldId="259"/>
            <ac:spMk id="33" creationId="{55222F96-971A-4F90-B841-6BAB416C7AC1}"/>
          </ac:spMkLst>
        </pc:spChg>
        <pc:spChg chg="add del">
          <ac:chgData name="Anna Mayer" userId="a326b929-3d26-4d6e-90bf-184fb0fa8296" providerId="ADAL" clId="{0E0EE901-BAF6-454E-BFD3-2A92D6B148E5}" dt="2022-08-08T15:08:45.981" v="59" actId="26606"/>
          <ac:spMkLst>
            <pc:docMk/>
            <pc:sldMk cId="3514914308" sldId="259"/>
            <ac:spMk id="34" creationId="{08980754-6F4B-43C9-B9BE-127B6BED6586}"/>
          </ac:spMkLst>
        </pc:spChg>
        <pc:spChg chg="add del">
          <ac:chgData name="Anna Mayer" userId="a326b929-3d26-4d6e-90bf-184fb0fa8296" providerId="ADAL" clId="{0E0EE901-BAF6-454E-BFD3-2A92D6B148E5}" dt="2022-08-08T15:08:45.981" v="59" actId="26606"/>
          <ac:spMkLst>
            <pc:docMk/>
            <pc:sldMk cId="3514914308" sldId="259"/>
            <ac:spMk id="35" creationId="{2C1BBA94-3F40-40AA-8BB9-E69E25E537C1}"/>
          </ac:spMkLst>
        </pc:spChg>
        <pc:grpChg chg="add del">
          <ac:chgData name="Anna Mayer" userId="a326b929-3d26-4d6e-90bf-184fb0fa8296" providerId="ADAL" clId="{0E0EE901-BAF6-454E-BFD3-2A92D6B148E5}" dt="2022-08-08T15:08:39.401" v="53" actId="26606"/>
          <ac:grpSpMkLst>
            <pc:docMk/>
            <pc:sldMk cId="3514914308" sldId="259"/>
            <ac:grpSpMk id="14" creationId="{25EE5136-01F1-466C-962D-BA9B4C6757AA}"/>
          </ac:grpSpMkLst>
        </pc:grpChg>
        <pc:grpChg chg="add del">
          <ac:chgData name="Anna Mayer" userId="a326b929-3d26-4d6e-90bf-184fb0fa8296" providerId="ADAL" clId="{0E0EE901-BAF6-454E-BFD3-2A92D6B148E5}" dt="2022-08-08T15:08:42.546" v="57" actId="26606"/>
          <ac:grpSpMkLst>
            <pc:docMk/>
            <pc:sldMk cId="3514914308" sldId="259"/>
            <ac:grpSpMk id="18" creationId="{B63ACBA3-DEFD-4C6D-BBA0-64468FA99C2D}"/>
          </ac:grpSpMkLst>
        </pc:grpChg>
        <pc:grpChg chg="add">
          <ac:chgData name="Anna Mayer" userId="a326b929-3d26-4d6e-90bf-184fb0fa8296" providerId="ADAL" clId="{0E0EE901-BAF6-454E-BFD3-2A92D6B148E5}" dt="2022-08-08T15:08:56.643" v="64" actId="26606"/>
          <ac:grpSpMkLst>
            <pc:docMk/>
            <pc:sldMk cId="3514914308" sldId="259"/>
            <ac:grpSpMk id="23" creationId="{25EE5136-01F1-466C-962D-BA9B4C6757AA}"/>
          </ac:grpSpMkLst>
        </pc:grpChg>
        <pc:grpChg chg="add del">
          <ac:chgData name="Anna Mayer" userId="a326b929-3d26-4d6e-90bf-184fb0fa8296" providerId="ADAL" clId="{0E0EE901-BAF6-454E-BFD3-2A92D6B148E5}" dt="2022-08-08T15:08:42.546" v="57" actId="26606"/>
          <ac:grpSpMkLst>
            <pc:docMk/>
            <pc:sldMk cId="3514914308" sldId="259"/>
            <ac:grpSpMk id="25" creationId="{2E751C04-BEA6-446B-A678-9C74819EBD4C}"/>
          </ac:grpSpMkLst>
        </pc:grpChg>
        <pc:graphicFrameChg chg="add del">
          <ac:chgData name="Anna Mayer" userId="a326b929-3d26-4d6e-90bf-184fb0fa8296" providerId="ADAL" clId="{0E0EE901-BAF6-454E-BFD3-2A92D6B148E5}" dt="2022-08-08T15:08:48.663" v="61" actId="26606"/>
          <ac:graphicFrameMkLst>
            <pc:docMk/>
            <pc:sldMk cId="3514914308" sldId="259"/>
            <ac:graphicFrameMk id="5" creationId="{73FF803F-24FE-4237-40C7-376B96A6E1A5}"/>
          </ac:graphicFrameMkLst>
        </pc:graphicFrameChg>
        <pc:graphicFrameChg chg="add del">
          <ac:chgData name="Anna Mayer" userId="a326b929-3d26-4d6e-90bf-184fb0fa8296" providerId="ADAL" clId="{0E0EE901-BAF6-454E-BFD3-2A92D6B148E5}" dt="2022-08-08T15:08:56.631" v="63" actId="26606"/>
          <ac:graphicFrameMkLst>
            <pc:docMk/>
            <pc:sldMk cId="3514914308" sldId="259"/>
            <ac:graphicFrameMk id="9" creationId="{B8FFDFF9-CAE7-669B-5990-A31E345DECC0}"/>
          </ac:graphicFrameMkLst>
        </pc:graphicFrameChg>
        <pc:picChg chg="add del">
          <ac:chgData name="Anna Mayer" userId="a326b929-3d26-4d6e-90bf-184fb0fa8296" providerId="ADAL" clId="{0E0EE901-BAF6-454E-BFD3-2A92D6B148E5}" dt="2022-08-08T15:08:39.401" v="53" actId="26606"/>
          <ac:picMkLst>
            <pc:docMk/>
            <pc:sldMk cId="3514914308" sldId="259"/>
            <ac:picMk id="7" creationId="{F15E8712-7353-5961-F01F-28BD38C1B2F5}"/>
          </ac:picMkLst>
        </pc:picChg>
        <pc:picChg chg="add del">
          <ac:chgData name="Anna Mayer" userId="a326b929-3d26-4d6e-90bf-184fb0fa8296" providerId="ADAL" clId="{0E0EE901-BAF6-454E-BFD3-2A92D6B148E5}" dt="2022-08-08T15:08:41.799" v="55" actId="26606"/>
          <ac:picMkLst>
            <pc:docMk/>
            <pc:sldMk cId="3514914308" sldId="259"/>
            <ac:picMk id="22" creationId="{FA30D346-51AC-B732-5EBA-82509257C6C4}"/>
          </ac:picMkLst>
        </pc:picChg>
        <pc:picChg chg="add">
          <ac:chgData name="Anna Mayer" userId="a326b929-3d26-4d6e-90bf-184fb0fa8296" providerId="ADAL" clId="{0E0EE901-BAF6-454E-BFD3-2A92D6B148E5}" dt="2022-08-08T15:08:56.643" v="64" actId="26606"/>
          <ac:picMkLst>
            <pc:docMk/>
            <pc:sldMk cId="3514914308" sldId="259"/>
            <ac:picMk id="27" creationId="{F15E8712-7353-5961-F01F-28BD38C1B2F5}"/>
          </ac:picMkLst>
        </pc:picChg>
        <pc:picChg chg="add del">
          <ac:chgData name="Anna Mayer" userId="a326b929-3d26-4d6e-90bf-184fb0fa8296" providerId="ADAL" clId="{0E0EE901-BAF6-454E-BFD3-2A92D6B148E5}" dt="2022-08-08T15:08:45.981" v="59" actId="26606"/>
          <ac:picMkLst>
            <pc:docMk/>
            <pc:sldMk cId="3514914308" sldId="259"/>
            <ac:picMk id="36" creationId="{E15A6173-1DCF-0D92-C379-FA7DBA81BD06}"/>
          </ac:picMkLst>
        </pc:picChg>
      </pc:sldChg>
      <pc:sldChg chg="addSp delSp modSp mod setBg">
        <pc:chgData name="Anna Mayer" userId="a326b929-3d26-4d6e-90bf-184fb0fa8296" providerId="ADAL" clId="{0E0EE901-BAF6-454E-BFD3-2A92D6B148E5}" dt="2022-08-08T16:57:29.155" v="1009"/>
        <pc:sldMkLst>
          <pc:docMk/>
          <pc:sldMk cId="2557757865" sldId="260"/>
        </pc:sldMkLst>
        <pc:spChg chg="mod">
          <ac:chgData name="Anna Mayer" userId="a326b929-3d26-4d6e-90bf-184fb0fa8296" providerId="ADAL" clId="{0E0EE901-BAF6-454E-BFD3-2A92D6B148E5}" dt="2022-08-08T15:11:45.070" v="101" actId="26606"/>
          <ac:spMkLst>
            <pc:docMk/>
            <pc:sldMk cId="2557757865" sldId="260"/>
            <ac:spMk id="2" creationId="{7DE66184-CE16-4E74-A965-1A3EA88DE4F8}"/>
          </ac:spMkLst>
        </pc:spChg>
        <pc:spChg chg="del">
          <ac:chgData name="Anna Mayer" userId="a326b929-3d26-4d6e-90bf-184fb0fa8296" providerId="ADAL" clId="{0E0EE901-BAF6-454E-BFD3-2A92D6B148E5}" dt="2022-08-08T15:10:13.207" v="94" actId="26606"/>
          <ac:spMkLst>
            <pc:docMk/>
            <pc:sldMk cId="2557757865" sldId="260"/>
            <ac:spMk id="3" creationId="{9FD3DB6C-B698-4AA8-BBA1-2C74F23A7EFE}"/>
          </ac:spMkLst>
        </pc:spChg>
        <pc:spChg chg="add del">
          <ac:chgData name="Anna Mayer" userId="a326b929-3d26-4d6e-90bf-184fb0fa8296" providerId="ADAL" clId="{0E0EE901-BAF6-454E-BFD3-2A92D6B148E5}" dt="2022-08-08T15:11:45.070" v="101" actId="26606"/>
          <ac:spMkLst>
            <pc:docMk/>
            <pc:sldMk cId="2557757865" sldId="260"/>
            <ac:spMk id="9" creationId="{B819A166-7571-4003-A6B8-B62034C3ED30}"/>
          </ac:spMkLst>
        </pc:spChg>
        <pc:spChg chg="add del">
          <ac:chgData name="Anna Mayer" userId="a326b929-3d26-4d6e-90bf-184fb0fa8296" providerId="ADAL" clId="{0E0EE901-BAF6-454E-BFD3-2A92D6B148E5}" dt="2022-08-08T15:11:20.765" v="96" actId="26606"/>
          <ac:spMkLst>
            <pc:docMk/>
            <pc:sldMk cId="2557757865" sldId="260"/>
            <ac:spMk id="14" creationId="{DCC231C8-C761-4B31-9B1C-C6D19248C6B3}"/>
          </ac:spMkLst>
        </pc:spChg>
        <pc:spChg chg="add del">
          <ac:chgData name="Anna Mayer" userId="a326b929-3d26-4d6e-90bf-184fb0fa8296" providerId="ADAL" clId="{0E0EE901-BAF6-454E-BFD3-2A92D6B148E5}" dt="2022-08-08T15:11:38.798" v="98" actId="26606"/>
          <ac:spMkLst>
            <pc:docMk/>
            <pc:sldMk cId="2557757865" sldId="260"/>
            <ac:spMk id="16" creationId="{7D144591-E9E9-4209-8701-3BB48A917D51}"/>
          </ac:spMkLst>
        </pc:spChg>
        <pc:spChg chg="add del">
          <ac:chgData name="Anna Mayer" userId="a326b929-3d26-4d6e-90bf-184fb0fa8296" providerId="ADAL" clId="{0E0EE901-BAF6-454E-BFD3-2A92D6B148E5}" dt="2022-08-08T15:11:44.985" v="100" actId="26606"/>
          <ac:spMkLst>
            <pc:docMk/>
            <pc:sldMk cId="2557757865" sldId="260"/>
            <ac:spMk id="18" creationId="{A7A4B465-FBCC-4CD4-89A1-82992A7B47FF}"/>
          </ac:spMkLst>
        </pc:spChg>
        <pc:spChg chg="add del">
          <ac:chgData name="Anna Mayer" userId="a326b929-3d26-4d6e-90bf-184fb0fa8296" providerId="ADAL" clId="{0E0EE901-BAF6-454E-BFD3-2A92D6B148E5}" dt="2022-08-08T15:11:44.985" v="100" actId="26606"/>
          <ac:spMkLst>
            <pc:docMk/>
            <pc:sldMk cId="2557757865" sldId="260"/>
            <ac:spMk id="19" creationId="{1825AC39-5F85-4CAA-8A81-A1287086B2B6}"/>
          </ac:spMkLst>
        </pc:spChg>
        <pc:spChg chg="add del">
          <ac:chgData name="Anna Mayer" userId="a326b929-3d26-4d6e-90bf-184fb0fa8296" providerId="ADAL" clId="{0E0EE901-BAF6-454E-BFD3-2A92D6B148E5}" dt="2022-08-08T15:11:44.985" v="100" actId="26606"/>
          <ac:spMkLst>
            <pc:docMk/>
            <pc:sldMk cId="2557757865" sldId="260"/>
            <ac:spMk id="20" creationId="{909E572F-9CDC-4214-9D42-FF0017649590}"/>
          </ac:spMkLst>
        </pc:spChg>
        <pc:spChg chg="add del">
          <ac:chgData name="Anna Mayer" userId="a326b929-3d26-4d6e-90bf-184fb0fa8296" providerId="ADAL" clId="{0E0EE901-BAF6-454E-BFD3-2A92D6B148E5}" dt="2022-08-08T15:11:44.985" v="100" actId="26606"/>
          <ac:spMkLst>
            <pc:docMk/>
            <pc:sldMk cId="2557757865" sldId="260"/>
            <ac:spMk id="21" creationId="{95DA4D23-37FC-4B90-8188-F0377C5FF44B}"/>
          </ac:spMkLst>
        </pc:spChg>
        <pc:spChg chg="add">
          <ac:chgData name="Anna Mayer" userId="a326b929-3d26-4d6e-90bf-184fb0fa8296" providerId="ADAL" clId="{0E0EE901-BAF6-454E-BFD3-2A92D6B148E5}" dt="2022-08-08T15:11:45.070" v="101" actId="26606"/>
          <ac:spMkLst>
            <pc:docMk/>
            <pc:sldMk cId="2557757865" sldId="260"/>
            <ac:spMk id="23" creationId="{FCEC2294-5A7B-45E5-9251-C1AA89F4ADCF}"/>
          </ac:spMkLst>
        </pc:spChg>
        <pc:graphicFrameChg chg="add mod modGraphic">
          <ac:chgData name="Anna Mayer" userId="a326b929-3d26-4d6e-90bf-184fb0fa8296" providerId="ADAL" clId="{0E0EE901-BAF6-454E-BFD3-2A92D6B148E5}" dt="2022-08-08T15:15:34.768" v="108" actId="16037"/>
          <ac:graphicFrameMkLst>
            <pc:docMk/>
            <pc:sldMk cId="2557757865" sldId="260"/>
            <ac:graphicFrameMk id="5" creationId="{83C0408E-1AA7-547B-CB29-F71B169D3263}"/>
          </ac:graphicFrameMkLst>
        </pc:graphicFrameChg>
        <pc:picChg chg="add mod">
          <ac:chgData name="Anna Mayer" userId="a326b929-3d26-4d6e-90bf-184fb0fa8296" providerId="ADAL" clId="{0E0EE901-BAF6-454E-BFD3-2A92D6B148E5}" dt="2022-08-08T16:57:29.155" v="1009"/>
          <ac:picMkLst>
            <pc:docMk/>
            <pc:sldMk cId="2557757865" sldId="260"/>
            <ac:picMk id="15" creationId="{747E2702-0675-48C6-AB9F-345016EB50A2}"/>
          </ac:picMkLst>
        </pc:picChg>
        <pc:cxnChg chg="add">
          <ac:chgData name="Anna Mayer" userId="a326b929-3d26-4d6e-90bf-184fb0fa8296" providerId="ADAL" clId="{0E0EE901-BAF6-454E-BFD3-2A92D6B148E5}" dt="2022-08-08T15:11:45.070" v="101" actId="26606"/>
          <ac:cxnSpMkLst>
            <pc:docMk/>
            <pc:sldMk cId="2557757865" sldId="260"/>
            <ac:cxnSpMk id="24" creationId="{67182200-4859-4C8D-BCBB-55B245C28BA3}"/>
          </ac:cxnSpMkLst>
        </pc:cxnChg>
      </pc:sldChg>
      <pc:sldChg chg="addSp delSp modSp mod setBg">
        <pc:chgData name="Anna Mayer" userId="a326b929-3d26-4d6e-90bf-184fb0fa8296" providerId="ADAL" clId="{0E0EE901-BAF6-454E-BFD3-2A92D6B148E5}" dt="2022-08-08T16:57:32.158" v="1010"/>
        <pc:sldMkLst>
          <pc:docMk/>
          <pc:sldMk cId="511151100" sldId="261"/>
        </pc:sldMkLst>
        <pc:spChg chg="mod">
          <ac:chgData name="Anna Mayer" userId="a326b929-3d26-4d6e-90bf-184fb0fa8296" providerId="ADAL" clId="{0E0EE901-BAF6-454E-BFD3-2A92D6B148E5}" dt="2022-08-08T15:17:10.898" v="128" actId="26606"/>
          <ac:spMkLst>
            <pc:docMk/>
            <pc:sldMk cId="511151100" sldId="261"/>
            <ac:spMk id="2" creationId="{F4EA4F45-CEE9-4DA0-B3DE-9D6B4CE22FBA}"/>
          </ac:spMkLst>
        </pc:spChg>
        <pc:spChg chg="mod">
          <ac:chgData name="Anna Mayer" userId="a326b929-3d26-4d6e-90bf-184fb0fa8296" providerId="ADAL" clId="{0E0EE901-BAF6-454E-BFD3-2A92D6B148E5}" dt="2022-08-08T15:17:10.898" v="128" actId="26606"/>
          <ac:spMkLst>
            <pc:docMk/>
            <pc:sldMk cId="511151100" sldId="261"/>
            <ac:spMk id="3" creationId="{14C0A2E7-5708-4A55-B3B0-5AAC148794A2}"/>
          </ac:spMkLst>
        </pc:spChg>
        <pc:spChg chg="add del">
          <ac:chgData name="Anna Mayer" userId="a326b929-3d26-4d6e-90bf-184fb0fa8296" providerId="ADAL" clId="{0E0EE901-BAF6-454E-BFD3-2A92D6B148E5}" dt="2022-08-08T15:15:54.997" v="110" actId="26606"/>
          <ac:spMkLst>
            <pc:docMk/>
            <pc:sldMk cId="511151100" sldId="261"/>
            <ac:spMk id="8" creationId="{B775CD93-9DF2-48CB-9F57-1BCA9A46C7FA}"/>
          </ac:spMkLst>
        </pc:spChg>
        <pc:spChg chg="add del">
          <ac:chgData name="Anna Mayer" userId="a326b929-3d26-4d6e-90bf-184fb0fa8296" providerId="ADAL" clId="{0E0EE901-BAF6-454E-BFD3-2A92D6B148E5}" dt="2022-08-08T15:15:54.997" v="110" actId="26606"/>
          <ac:spMkLst>
            <pc:docMk/>
            <pc:sldMk cId="511151100" sldId="261"/>
            <ac:spMk id="10" creationId="{6166C6D1-23AC-49C4-BA07-238E4E9F8CEB}"/>
          </ac:spMkLst>
        </pc:spChg>
        <pc:spChg chg="add del">
          <ac:chgData name="Anna Mayer" userId="a326b929-3d26-4d6e-90bf-184fb0fa8296" providerId="ADAL" clId="{0E0EE901-BAF6-454E-BFD3-2A92D6B148E5}" dt="2022-08-08T15:15:54.997" v="110" actId="26606"/>
          <ac:spMkLst>
            <pc:docMk/>
            <pc:sldMk cId="511151100" sldId="261"/>
            <ac:spMk id="12" creationId="{1C091803-41C2-48E0-9228-5148460C7479}"/>
          </ac:spMkLst>
        </pc:spChg>
        <pc:spChg chg="add del">
          <ac:chgData name="Anna Mayer" userId="a326b929-3d26-4d6e-90bf-184fb0fa8296" providerId="ADAL" clId="{0E0EE901-BAF6-454E-BFD3-2A92D6B148E5}" dt="2022-08-08T15:17:10.898" v="128" actId="26606"/>
          <ac:spMkLst>
            <pc:docMk/>
            <pc:sldMk cId="511151100" sldId="261"/>
            <ac:spMk id="14" creationId="{7CB4857B-ED7C-444D-9F04-2F885114A1C2}"/>
          </ac:spMkLst>
        </pc:spChg>
        <pc:spChg chg="add del">
          <ac:chgData name="Anna Mayer" userId="a326b929-3d26-4d6e-90bf-184fb0fa8296" providerId="ADAL" clId="{0E0EE901-BAF6-454E-BFD3-2A92D6B148E5}" dt="2022-08-08T15:17:10.898" v="128" actId="26606"/>
          <ac:spMkLst>
            <pc:docMk/>
            <pc:sldMk cId="511151100" sldId="261"/>
            <ac:spMk id="15" creationId="{D18046FB-44EA-4FD8-A585-EA09A319B2D0}"/>
          </ac:spMkLst>
        </pc:spChg>
        <pc:spChg chg="add del">
          <ac:chgData name="Anna Mayer" userId="a326b929-3d26-4d6e-90bf-184fb0fa8296" providerId="ADAL" clId="{0E0EE901-BAF6-454E-BFD3-2A92D6B148E5}" dt="2022-08-08T15:17:10.898" v="128" actId="26606"/>
          <ac:spMkLst>
            <pc:docMk/>
            <pc:sldMk cId="511151100" sldId="261"/>
            <ac:spMk id="16" creationId="{479F5F2B-8B58-4140-AE6A-51F6C67B18D9}"/>
          </ac:spMkLst>
        </pc:spChg>
        <pc:spChg chg="add del">
          <ac:chgData name="Anna Mayer" userId="a326b929-3d26-4d6e-90bf-184fb0fa8296" providerId="ADAL" clId="{0E0EE901-BAF6-454E-BFD3-2A92D6B148E5}" dt="2022-08-08T15:16:06.430" v="113" actId="26606"/>
          <ac:spMkLst>
            <pc:docMk/>
            <pc:sldMk cId="511151100" sldId="261"/>
            <ac:spMk id="21" creationId="{D55CD764-972B-4CA5-A885-53E55C63E174}"/>
          </ac:spMkLst>
        </pc:spChg>
        <pc:spChg chg="add del">
          <ac:chgData name="Anna Mayer" userId="a326b929-3d26-4d6e-90bf-184fb0fa8296" providerId="ADAL" clId="{0E0EE901-BAF6-454E-BFD3-2A92D6B148E5}" dt="2022-08-08T15:16:46.854" v="119" actId="26606"/>
          <ac:spMkLst>
            <pc:docMk/>
            <pc:sldMk cId="511151100" sldId="261"/>
            <ac:spMk id="29" creationId="{7A62E32F-BB65-43A8-8EB5-92346890E549}"/>
          </ac:spMkLst>
        </pc:spChg>
        <pc:spChg chg="add del">
          <ac:chgData name="Anna Mayer" userId="a326b929-3d26-4d6e-90bf-184fb0fa8296" providerId="ADAL" clId="{0E0EE901-BAF6-454E-BFD3-2A92D6B148E5}" dt="2022-08-08T15:16:46.854" v="119" actId="26606"/>
          <ac:spMkLst>
            <pc:docMk/>
            <pc:sldMk cId="511151100" sldId="261"/>
            <ac:spMk id="31" creationId="{14E91B64-9FCC-451E-AFB4-A827D6329367}"/>
          </ac:spMkLst>
        </pc:spChg>
        <pc:spChg chg="add del">
          <ac:chgData name="Anna Mayer" userId="a326b929-3d26-4d6e-90bf-184fb0fa8296" providerId="ADAL" clId="{0E0EE901-BAF6-454E-BFD3-2A92D6B148E5}" dt="2022-08-08T15:16:06.430" v="113" actId="26606"/>
          <ac:spMkLst>
            <pc:docMk/>
            <pc:sldMk cId="511151100" sldId="261"/>
            <ac:spMk id="45" creationId="{E3E51905-F374-4E1A-97CF-B741584B74D5}"/>
          </ac:spMkLst>
        </pc:spChg>
        <pc:spChg chg="add del">
          <ac:chgData name="Anna Mayer" userId="a326b929-3d26-4d6e-90bf-184fb0fa8296" providerId="ADAL" clId="{0E0EE901-BAF6-454E-BFD3-2A92D6B148E5}" dt="2022-08-08T15:16:06.430" v="113" actId="26606"/>
          <ac:spMkLst>
            <pc:docMk/>
            <pc:sldMk cId="511151100" sldId="261"/>
            <ac:spMk id="47" creationId="{A210685A-6235-45A7-850D-A6F555466EF7}"/>
          </ac:spMkLst>
        </pc:spChg>
        <pc:spChg chg="add del">
          <ac:chgData name="Anna Mayer" userId="a326b929-3d26-4d6e-90bf-184fb0fa8296" providerId="ADAL" clId="{0E0EE901-BAF6-454E-BFD3-2A92D6B148E5}" dt="2022-08-08T15:16:17.175" v="115" actId="26606"/>
          <ac:spMkLst>
            <pc:docMk/>
            <pc:sldMk cId="511151100" sldId="261"/>
            <ac:spMk id="49" creationId="{6A1473A6-3F22-483E-8A30-80B9D2B14592}"/>
          </ac:spMkLst>
        </pc:spChg>
        <pc:spChg chg="add del">
          <ac:chgData name="Anna Mayer" userId="a326b929-3d26-4d6e-90bf-184fb0fa8296" providerId="ADAL" clId="{0E0EE901-BAF6-454E-BFD3-2A92D6B148E5}" dt="2022-08-08T15:16:36.717" v="117" actId="26606"/>
          <ac:spMkLst>
            <pc:docMk/>
            <pc:sldMk cId="511151100" sldId="261"/>
            <ac:spMk id="55" creationId="{A2679492-7988-4050-9056-542444452411}"/>
          </ac:spMkLst>
        </pc:spChg>
        <pc:spChg chg="add del">
          <ac:chgData name="Anna Mayer" userId="a326b929-3d26-4d6e-90bf-184fb0fa8296" providerId="ADAL" clId="{0E0EE901-BAF6-454E-BFD3-2A92D6B148E5}" dt="2022-08-08T15:16:36.717" v="117" actId="26606"/>
          <ac:spMkLst>
            <pc:docMk/>
            <pc:sldMk cId="511151100" sldId="261"/>
            <ac:spMk id="56" creationId="{B091B163-7D61-4891-ABCF-5C13D9C418D0}"/>
          </ac:spMkLst>
        </pc:spChg>
        <pc:spChg chg="add del">
          <ac:chgData name="Anna Mayer" userId="a326b929-3d26-4d6e-90bf-184fb0fa8296" providerId="ADAL" clId="{0E0EE901-BAF6-454E-BFD3-2A92D6B148E5}" dt="2022-08-08T15:16:46.854" v="119" actId="26606"/>
          <ac:spMkLst>
            <pc:docMk/>
            <pc:sldMk cId="511151100" sldId="261"/>
            <ac:spMk id="58" creationId="{827B839B-9ADE-406B-8590-F1CAEDED45A1}"/>
          </ac:spMkLst>
        </pc:spChg>
        <pc:spChg chg="add del">
          <ac:chgData name="Anna Mayer" userId="a326b929-3d26-4d6e-90bf-184fb0fa8296" providerId="ADAL" clId="{0E0EE901-BAF6-454E-BFD3-2A92D6B148E5}" dt="2022-08-08T15:16:46.854" v="119" actId="26606"/>
          <ac:spMkLst>
            <pc:docMk/>
            <pc:sldMk cId="511151100" sldId="261"/>
            <ac:spMk id="59" creationId="{CFE45BF0-46DB-408C-B5F7-7B11716805D4}"/>
          </ac:spMkLst>
        </pc:spChg>
        <pc:spChg chg="add del">
          <ac:chgData name="Anna Mayer" userId="a326b929-3d26-4d6e-90bf-184fb0fa8296" providerId="ADAL" clId="{0E0EE901-BAF6-454E-BFD3-2A92D6B148E5}" dt="2022-08-08T15:16:46.854" v="119" actId="26606"/>
          <ac:spMkLst>
            <pc:docMk/>
            <pc:sldMk cId="511151100" sldId="261"/>
            <ac:spMk id="60" creationId="{2AEBC8F2-97B1-41B4-93F1-2D289E197FBA}"/>
          </ac:spMkLst>
        </pc:spChg>
        <pc:spChg chg="add del">
          <ac:chgData name="Anna Mayer" userId="a326b929-3d26-4d6e-90bf-184fb0fa8296" providerId="ADAL" clId="{0E0EE901-BAF6-454E-BFD3-2A92D6B148E5}" dt="2022-08-08T15:16:46.854" v="119" actId="26606"/>
          <ac:spMkLst>
            <pc:docMk/>
            <pc:sldMk cId="511151100" sldId="261"/>
            <ac:spMk id="61" creationId="{472E3A19-F5D5-48FC-BB9C-48C2F68F598B}"/>
          </ac:spMkLst>
        </pc:spChg>
        <pc:spChg chg="add del">
          <ac:chgData name="Anna Mayer" userId="a326b929-3d26-4d6e-90bf-184fb0fa8296" providerId="ADAL" clId="{0E0EE901-BAF6-454E-BFD3-2A92D6B148E5}" dt="2022-08-08T15:16:51.941" v="121" actId="26606"/>
          <ac:spMkLst>
            <pc:docMk/>
            <pc:sldMk cId="511151100" sldId="261"/>
            <ac:spMk id="63" creationId="{815925C2-A704-4D47-B1C1-3FCA52512EC1}"/>
          </ac:spMkLst>
        </pc:spChg>
        <pc:spChg chg="add del">
          <ac:chgData name="Anna Mayer" userId="a326b929-3d26-4d6e-90bf-184fb0fa8296" providerId="ADAL" clId="{0E0EE901-BAF6-454E-BFD3-2A92D6B148E5}" dt="2022-08-08T15:16:51.941" v="121" actId="26606"/>
          <ac:spMkLst>
            <pc:docMk/>
            <pc:sldMk cId="511151100" sldId="261"/>
            <ac:spMk id="64" creationId="{01D4315C-C23C-4FD3-98DF-08C29E2292A8}"/>
          </ac:spMkLst>
        </pc:spChg>
        <pc:spChg chg="add del">
          <ac:chgData name="Anna Mayer" userId="a326b929-3d26-4d6e-90bf-184fb0fa8296" providerId="ADAL" clId="{0E0EE901-BAF6-454E-BFD3-2A92D6B148E5}" dt="2022-08-08T15:16:54.777" v="123" actId="26606"/>
          <ac:spMkLst>
            <pc:docMk/>
            <pc:sldMk cId="511151100" sldId="261"/>
            <ac:spMk id="70" creationId="{87A57295-2710-4920-B99A-4D1FA03A62BD}"/>
          </ac:spMkLst>
        </pc:spChg>
        <pc:spChg chg="add del">
          <ac:chgData name="Anna Mayer" userId="a326b929-3d26-4d6e-90bf-184fb0fa8296" providerId="ADAL" clId="{0E0EE901-BAF6-454E-BFD3-2A92D6B148E5}" dt="2022-08-08T15:16:54.777" v="123" actId="26606"/>
          <ac:spMkLst>
            <pc:docMk/>
            <pc:sldMk cId="511151100" sldId="261"/>
            <ac:spMk id="71" creationId="{78067929-4D33-4306-9E2F-67C49CDDB5DE}"/>
          </ac:spMkLst>
        </pc:spChg>
        <pc:spChg chg="add del">
          <ac:chgData name="Anna Mayer" userId="a326b929-3d26-4d6e-90bf-184fb0fa8296" providerId="ADAL" clId="{0E0EE901-BAF6-454E-BFD3-2A92D6B148E5}" dt="2022-08-08T15:16:58.430" v="125" actId="26606"/>
          <ac:spMkLst>
            <pc:docMk/>
            <pc:sldMk cId="511151100" sldId="261"/>
            <ac:spMk id="74" creationId="{8D70B121-56F4-4848-B38B-182089D909FA}"/>
          </ac:spMkLst>
        </pc:spChg>
        <pc:spChg chg="add del">
          <ac:chgData name="Anna Mayer" userId="a326b929-3d26-4d6e-90bf-184fb0fa8296" providerId="ADAL" clId="{0E0EE901-BAF6-454E-BFD3-2A92D6B148E5}" dt="2022-08-08T15:17:10.893" v="127" actId="26606"/>
          <ac:spMkLst>
            <pc:docMk/>
            <pc:sldMk cId="511151100" sldId="261"/>
            <ac:spMk id="77" creationId="{7CB4857B-ED7C-444D-9F04-2F885114A1C2}"/>
          </ac:spMkLst>
        </pc:spChg>
        <pc:spChg chg="add del">
          <ac:chgData name="Anna Mayer" userId="a326b929-3d26-4d6e-90bf-184fb0fa8296" providerId="ADAL" clId="{0E0EE901-BAF6-454E-BFD3-2A92D6B148E5}" dt="2022-08-08T15:17:10.893" v="127" actId="26606"/>
          <ac:spMkLst>
            <pc:docMk/>
            <pc:sldMk cId="511151100" sldId="261"/>
            <ac:spMk id="78" creationId="{D18046FB-44EA-4FD8-A585-EA09A319B2D0}"/>
          </ac:spMkLst>
        </pc:spChg>
        <pc:spChg chg="add del">
          <ac:chgData name="Anna Mayer" userId="a326b929-3d26-4d6e-90bf-184fb0fa8296" providerId="ADAL" clId="{0E0EE901-BAF6-454E-BFD3-2A92D6B148E5}" dt="2022-08-08T15:17:10.893" v="127" actId="26606"/>
          <ac:spMkLst>
            <pc:docMk/>
            <pc:sldMk cId="511151100" sldId="261"/>
            <ac:spMk id="79" creationId="{479F5F2B-8B58-4140-AE6A-51F6C67B18D9}"/>
          </ac:spMkLst>
        </pc:spChg>
        <pc:spChg chg="add">
          <ac:chgData name="Anna Mayer" userId="a326b929-3d26-4d6e-90bf-184fb0fa8296" providerId="ADAL" clId="{0E0EE901-BAF6-454E-BFD3-2A92D6B148E5}" dt="2022-08-08T15:17:10.898" v="128" actId="26606"/>
          <ac:spMkLst>
            <pc:docMk/>
            <pc:sldMk cId="511151100" sldId="261"/>
            <ac:spMk id="81" creationId="{100EDD19-6802-4EC3-95CE-CFFAB042CFD6}"/>
          </ac:spMkLst>
        </pc:spChg>
        <pc:spChg chg="add">
          <ac:chgData name="Anna Mayer" userId="a326b929-3d26-4d6e-90bf-184fb0fa8296" providerId="ADAL" clId="{0E0EE901-BAF6-454E-BFD3-2A92D6B148E5}" dt="2022-08-08T15:17:10.898" v="128" actId="26606"/>
          <ac:spMkLst>
            <pc:docMk/>
            <pc:sldMk cId="511151100" sldId="261"/>
            <ac:spMk id="82" creationId="{DB17E863-922E-4C26-BD64-E8FD41D28661}"/>
          </ac:spMkLst>
        </pc:spChg>
        <pc:grpChg chg="add del">
          <ac:chgData name="Anna Mayer" userId="a326b929-3d26-4d6e-90bf-184fb0fa8296" providerId="ADAL" clId="{0E0EE901-BAF6-454E-BFD3-2A92D6B148E5}" dt="2022-08-08T15:16:06.430" v="113" actId="26606"/>
          <ac:grpSpMkLst>
            <pc:docMk/>
            <pc:sldMk cId="511151100" sldId="261"/>
            <ac:grpSpMk id="23" creationId="{2FA2A407-516C-4590-9403-34038E9BB6AF}"/>
          </ac:grpSpMkLst>
        </pc:grpChg>
        <pc:grpChg chg="add del">
          <ac:chgData name="Anna Mayer" userId="a326b929-3d26-4d6e-90bf-184fb0fa8296" providerId="ADAL" clId="{0E0EE901-BAF6-454E-BFD3-2A92D6B148E5}" dt="2022-08-08T15:16:36.717" v="117" actId="26606"/>
          <ac:grpSpMkLst>
            <pc:docMk/>
            <pc:sldMk cId="511151100" sldId="261"/>
            <ac:grpSpMk id="25" creationId="{0474DF76-993E-44DE-AFB0-C416182ACECF}"/>
          </ac:grpSpMkLst>
        </pc:grpChg>
        <pc:grpChg chg="add del">
          <ac:chgData name="Anna Mayer" userId="a326b929-3d26-4d6e-90bf-184fb0fa8296" providerId="ADAL" clId="{0E0EE901-BAF6-454E-BFD3-2A92D6B148E5}" dt="2022-08-08T15:16:17.175" v="115" actId="26606"/>
          <ac:grpSpMkLst>
            <pc:docMk/>
            <pc:sldMk cId="511151100" sldId="261"/>
            <ac:grpSpMk id="50" creationId="{AA1375E3-3E53-4D75-BAB7-E5929BFCB25F}"/>
          </ac:grpSpMkLst>
        </pc:grpChg>
        <pc:grpChg chg="add del">
          <ac:chgData name="Anna Mayer" userId="a326b929-3d26-4d6e-90bf-184fb0fa8296" providerId="ADAL" clId="{0E0EE901-BAF6-454E-BFD3-2A92D6B148E5}" dt="2022-08-08T15:16:51.941" v="121" actId="26606"/>
          <ac:grpSpMkLst>
            <pc:docMk/>
            <pc:sldMk cId="511151100" sldId="261"/>
            <ac:grpSpMk id="65" creationId="{5E6B47BC-43FD-4C91-8BFF-B41B99A8A39E}"/>
          </ac:grpSpMkLst>
        </pc:grpChg>
        <pc:grpChg chg="add del">
          <ac:chgData name="Anna Mayer" userId="a326b929-3d26-4d6e-90bf-184fb0fa8296" providerId="ADAL" clId="{0E0EE901-BAF6-454E-BFD3-2A92D6B148E5}" dt="2022-08-08T15:16:51.941" v="121" actId="26606"/>
          <ac:grpSpMkLst>
            <pc:docMk/>
            <pc:sldMk cId="511151100" sldId="261"/>
            <ac:grpSpMk id="66" creationId="{43F5E015-E085-4624-B431-B42414448684}"/>
          </ac:grpSpMkLst>
        </pc:grpChg>
        <pc:picChg chg="add mod">
          <ac:chgData name="Anna Mayer" userId="a326b929-3d26-4d6e-90bf-184fb0fa8296" providerId="ADAL" clId="{0E0EE901-BAF6-454E-BFD3-2A92D6B148E5}" dt="2022-08-08T16:57:32.158" v="1010"/>
          <ac:picMkLst>
            <pc:docMk/>
            <pc:sldMk cId="511151100" sldId="261"/>
            <ac:picMk id="62" creationId="{4B5A1F9F-86A3-438C-95B1-40F60EF7B9FA}"/>
          </ac:picMkLst>
        </pc:picChg>
        <pc:cxnChg chg="add del">
          <ac:chgData name="Anna Mayer" userId="a326b929-3d26-4d6e-90bf-184fb0fa8296" providerId="ADAL" clId="{0E0EE901-BAF6-454E-BFD3-2A92D6B148E5}" dt="2022-08-08T15:16:36.717" v="117" actId="26606"/>
          <ac:cxnSpMkLst>
            <pc:docMk/>
            <pc:sldMk cId="511151100" sldId="261"/>
            <ac:cxnSpMk id="30" creationId="{C49DA8F6-BCC1-4447-B54C-57856834B94B}"/>
          </ac:cxnSpMkLst>
        </pc:cxnChg>
        <pc:cxnChg chg="add del">
          <ac:chgData name="Anna Mayer" userId="a326b929-3d26-4d6e-90bf-184fb0fa8296" providerId="ADAL" clId="{0E0EE901-BAF6-454E-BFD3-2A92D6B148E5}" dt="2022-08-08T15:16:54.777" v="123" actId="26606"/>
          <ac:cxnSpMkLst>
            <pc:docMk/>
            <pc:sldMk cId="511151100" sldId="261"/>
            <ac:cxnSpMk id="72" creationId="{2D72A2C9-F3CA-4216-8BAD-FA4C970C3C4E}"/>
          </ac:cxnSpMkLst>
        </pc:cxnChg>
        <pc:cxnChg chg="add del">
          <ac:chgData name="Anna Mayer" userId="a326b929-3d26-4d6e-90bf-184fb0fa8296" providerId="ADAL" clId="{0E0EE901-BAF6-454E-BFD3-2A92D6B148E5}" dt="2022-08-08T15:16:58.430" v="125" actId="26606"/>
          <ac:cxnSpMkLst>
            <pc:docMk/>
            <pc:sldMk cId="511151100" sldId="261"/>
            <ac:cxnSpMk id="75" creationId="{2D72A2C9-F3CA-4216-8BAD-FA4C970C3C4E}"/>
          </ac:cxnSpMkLst>
        </pc:cxnChg>
      </pc:sldChg>
      <pc:sldChg chg="addSp modSp">
        <pc:chgData name="Anna Mayer" userId="a326b929-3d26-4d6e-90bf-184fb0fa8296" providerId="ADAL" clId="{0E0EE901-BAF6-454E-BFD3-2A92D6B148E5}" dt="2022-08-08T16:58:11.717" v="1019"/>
        <pc:sldMkLst>
          <pc:docMk/>
          <pc:sldMk cId="808356644" sldId="262"/>
        </pc:sldMkLst>
        <pc:picChg chg="add mod">
          <ac:chgData name="Anna Mayer" userId="a326b929-3d26-4d6e-90bf-184fb0fa8296" providerId="ADAL" clId="{0E0EE901-BAF6-454E-BFD3-2A92D6B148E5}" dt="2022-08-08T16:58:11.717" v="1019"/>
          <ac:picMkLst>
            <pc:docMk/>
            <pc:sldMk cId="808356644" sldId="262"/>
            <ac:picMk id="6" creationId="{47BA7107-4778-43B7-AB6A-7FBC42C6E962}"/>
          </ac:picMkLst>
        </pc:picChg>
      </pc:sldChg>
      <pc:sldChg chg="addSp modSp mod setBg">
        <pc:chgData name="Anna Mayer" userId="a326b929-3d26-4d6e-90bf-184fb0fa8296" providerId="ADAL" clId="{0E0EE901-BAF6-454E-BFD3-2A92D6B148E5}" dt="2022-08-08T15:44:14.970" v="197" actId="26606"/>
        <pc:sldMkLst>
          <pc:docMk/>
          <pc:sldMk cId="2871442607" sldId="263"/>
        </pc:sldMkLst>
        <pc:spChg chg="mod">
          <ac:chgData name="Anna Mayer" userId="a326b929-3d26-4d6e-90bf-184fb0fa8296" providerId="ADAL" clId="{0E0EE901-BAF6-454E-BFD3-2A92D6B148E5}" dt="2022-08-08T15:44:14.970" v="197" actId="26606"/>
          <ac:spMkLst>
            <pc:docMk/>
            <pc:sldMk cId="2871442607" sldId="263"/>
            <ac:spMk id="2" creationId="{7D1C6266-C63B-4467-A767-EE70C9BE3A0D}"/>
          </ac:spMkLst>
        </pc:spChg>
        <pc:spChg chg="mod">
          <ac:chgData name="Anna Mayer" userId="a326b929-3d26-4d6e-90bf-184fb0fa8296" providerId="ADAL" clId="{0E0EE901-BAF6-454E-BFD3-2A92D6B148E5}" dt="2022-08-08T15:44:14.970" v="197" actId="26606"/>
          <ac:spMkLst>
            <pc:docMk/>
            <pc:sldMk cId="2871442607" sldId="263"/>
            <ac:spMk id="3" creationId="{DA9B3D8F-A303-411A-9378-E0706D5033F4}"/>
          </ac:spMkLst>
        </pc:spChg>
        <pc:spChg chg="add">
          <ac:chgData name="Anna Mayer" userId="a326b929-3d26-4d6e-90bf-184fb0fa8296" providerId="ADAL" clId="{0E0EE901-BAF6-454E-BFD3-2A92D6B148E5}" dt="2022-08-08T15:44:14.970" v="197" actId="26606"/>
          <ac:spMkLst>
            <pc:docMk/>
            <pc:sldMk cId="2871442607" sldId="263"/>
            <ac:spMk id="8" creationId="{46F1F2C8-798B-4CCE-A851-94AFAF350BED}"/>
          </ac:spMkLst>
        </pc:spChg>
        <pc:spChg chg="add">
          <ac:chgData name="Anna Mayer" userId="a326b929-3d26-4d6e-90bf-184fb0fa8296" providerId="ADAL" clId="{0E0EE901-BAF6-454E-BFD3-2A92D6B148E5}" dt="2022-08-08T15:44:14.970" v="197" actId="26606"/>
          <ac:spMkLst>
            <pc:docMk/>
            <pc:sldMk cId="2871442607" sldId="263"/>
            <ac:spMk id="10" creationId="{755E9CD0-04B0-4A3C-B291-AD913379C713}"/>
          </ac:spMkLst>
        </pc:spChg>
        <pc:spChg chg="add">
          <ac:chgData name="Anna Mayer" userId="a326b929-3d26-4d6e-90bf-184fb0fa8296" providerId="ADAL" clId="{0E0EE901-BAF6-454E-BFD3-2A92D6B148E5}" dt="2022-08-08T15:44:14.970" v="197" actId="26606"/>
          <ac:spMkLst>
            <pc:docMk/>
            <pc:sldMk cId="2871442607" sldId="263"/>
            <ac:spMk id="12" creationId="{1DD8BF3B-6066-418C-8D1A-75C5E396FC04}"/>
          </ac:spMkLst>
        </pc:spChg>
        <pc:spChg chg="add">
          <ac:chgData name="Anna Mayer" userId="a326b929-3d26-4d6e-90bf-184fb0fa8296" providerId="ADAL" clId="{0E0EE901-BAF6-454E-BFD3-2A92D6B148E5}" dt="2022-08-08T15:44:14.970" v="197" actId="26606"/>
          <ac:spMkLst>
            <pc:docMk/>
            <pc:sldMk cId="2871442607" sldId="263"/>
            <ac:spMk id="14" creationId="{80BC66F9-7A74-4286-AD22-1174052CC22C}"/>
          </ac:spMkLst>
        </pc:spChg>
        <pc:spChg chg="add">
          <ac:chgData name="Anna Mayer" userId="a326b929-3d26-4d6e-90bf-184fb0fa8296" providerId="ADAL" clId="{0E0EE901-BAF6-454E-BFD3-2A92D6B148E5}" dt="2022-08-08T15:44:14.970" v="197" actId="26606"/>
          <ac:spMkLst>
            <pc:docMk/>
            <pc:sldMk cId="2871442607" sldId="263"/>
            <ac:spMk id="16" creationId="{D8142CC3-2B5C-48E6-9DF0-6C8ACBAF23EF}"/>
          </ac:spMkLst>
        </pc:spChg>
        <pc:spChg chg="add">
          <ac:chgData name="Anna Mayer" userId="a326b929-3d26-4d6e-90bf-184fb0fa8296" providerId="ADAL" clId="{0E0EE901-BAF6-454E-BFD3-2A92D6B148E5}" dt="2022-08-08T15:44:14.970" v="197" actId="26606"/>
          <ac:spMkLst>
            <pc:docMk/>
            <pc:sldMk cId="2871442607" sldId="263"/>
            <ac:spMk id="20" creationId="{46A89C79-8EF3-4AF9-B3D9-59A883F41C83}"/>
          </ac:spMkLst>
        </pc:spChg>
        <pc:spChg chg="add">
          <ac:chgData name="Anna Mayer" userId="a326b929-3d26-4d6e-90bf-184fb0fa8296" providerId="ADAL" clId="{0E0EE901-BAF6-454E-BFD3-2A92D6B148E5}" dt="2022-08-08T15:44:14.970" v="197" actId="26606"/>
          <ac:spMkLst>
            <pc:docMk/>
            <pc:sldMk cId="2871442607" sldId="263"/>
            <ac:spMk id="22" creationId="{EFE5CE34-4543-42E5-B82C-1F3D12422CDD}"/>
          </ac:spMkLst>
        </pc:spChg>
        <pc:spChg chg="add">
          <ac:chgData name="Anna Mayer" userId="a326b929-3d26-4d6e-90bf-184fb0fa8296" providerId="ADAL" clId="{0E0EE901-BAF6-454E-BFD3-2A92D6B148E5}" dt="2022-08-08T15:44:14.970" v="197" actId="26606"/>
          <ac:spMkLst>
            <pc:docMk/>
            <pc:sldMk cId="2871442607" sldId="263"/>
            <ac:spMk id="24" creationId="{72AF41FE-63D7-4695-81D2-66D2510E4486}"/>
          </ac:spMkLst>
        </pc:spChg>
        <pc:cxnChg chg="add">
          <ac:chgData name="Anna Mayer" userId="a326b929-3d26-4d6e-90bf-184fb0fa8296" providerId="ADAL" clId="{0E0EE901-BAF6-454E-BFD3-2A92D6B148E5}" dt="2022-08-08T15:44:14.970" v="197" actId="26606"/>
          <ac:cxnSpMkLst>
            <pc:docMk/>
            <pc:sldMk cId="2871442607" sldId="263"/>
            <ac:cxnSpMk id="18" creationId="{7B2D303B-3DD0-4319-9EAD-361847FEC71D}"/>
          </ac:cxnSpMkLst>
        </pc:cxnChg>
      </pc:sldChg>
      <pc:sldChg chg="addSp delSp modSp mod setBg">
        <pc:chgData name="Anna Mayer" userId="a326b929-3d26-4d6e-90bf-184fb0fa8296" providerId="ADAL" clId="{0E0EE901-BAF6-454E-BFD3-2A92D6B148E5}" dt="2022-08-08T16:58:16.169" v="1021"/>
        <pc:sldMkLst>
          <pc:docMk/>
          <pc:sldMk cId="414025862" sldId="264"/>
        </pc:sldMkLst>
        <pc:spChg chg="mod">
          <ac:chgData name="Anna Mayer" userId="a326b929-3d26-4d6e-90bf-184fb0fa8296" providerId="ADAL" clId="{0E0EE901-BAF6-454E-BFD3-2A92D6B148E5}" dt="2022-08-08T15:51:10.315" v="241" actId="20577"/>
          <ac:spMkLst>
            <pc:docMk/>
            <pc:sldMk cId="414025862" sldId="264"/>
            <ac:spMk id="2" creationId="{96F2E99F-1BE6-47F6-8A22-9AD19346DA57}"/>
          </ac:spMkLst>
        </pc:spChg>
        <pc:spChg chg="mod">
          <ac:chgData name="Anna Mayer" userId="a326b929-3d26-4d6e-90bf-184fb0fa8296" providerId="ADAL" clId="{0E0EE901-BAF6-454E-BFD3-2A92D6B148E5}" dt="2022-08-08T15:52:25.669" v="250" actId="207"/>
          <ac:spMkLst>
            <pc:docMk/>
            <pc:sldMk cId="414025862" sldId="264"/>
            <ac:spMk id="3" creationId="{8BB9ADD2-352E-4B1D-BEDA-CEAA8384660A}"/>
          </ac:spMkLst>
        </pc:spChg>
        <pc:spChg chg="add del">
          <ac:chgData name="Anna Mayer" userId="a326b929-3d26-4d6e-90bf-184fb0fa8296" providerId="ADAL" clId="{0E0EE901-BAF6-454E-BFD3-2A92D6B148E5}" dt="2022-08-08T15:46:18.241" v="200" actId="26606"/>
          <ac:spMkLst>
            <pc:docMk/>
            <pc:sldMk cId="414025862" sldId="264"/>
            <ac:spMk id="8" creationId="{815925C2-A704-4D47-B1C1-3FCA52512EC1}"/>
          </ac:spMkLst>
        </pc:spChg>
        <pc:spChg chg="add del">
          <ac:chgData name="Anna Mayer" userId="a326b929-3d26-4d6e-90bf-184fb0fa8296" providerId="ADAL" clId="{0E0EE901-BAF6-454E-BFD3-2A92D6B148E5}" dt="2022-08-08T15:46:18.241" v="200" actId="26606"/>
          <ac:spMkLst>
            <pc:docMk/>
            <pc:sldMk cId="414025862" sldId="264"/>
            <ac:spMk id="10" creationId="{01D4315C-C23C-4FD3-98DF-08C29E2292A8}"/>
          </ac:spMkLst>
        </pc:spChg>
        <pc:spChg chg="add del">
          <ac:chgData name="Anna Mayer" userId="a326b929-3d26-4d6e-90bf-184fb0fa8296" providerId="ADAL" clId="{0E0EE901-BAF6-454E-BFD3-2A92D6B148E5}" dt="2022-08-08T15:46:32.363" v="202" actId="26606"/>
          <ac:spMkLst>
            <pc:docMk/>
            <pc:sldMk cId="414025862" sldId="264"/>
            <ac:spMk id="25" creationId="{100EDD19-6802-4EC3-95CE-CFFAB042CFD6}"/>
          </ac:spMkLst>
        </pc:spChg>
        <pc:spChg chg="add del">
          <ac:chgData name="Anna Mayer" userId="a326b929-3d26-4d6e-90bf-184fb0fa8296" providerId="ADAL" clId="{0E0EE901-BAF6-454E-BFD3-2A92D6B148E5}" dt="2022-08-08T15:46:32.363" v="202" actId="26606"/>
          <ac:spMkLst>
            <pc:docMk/>
            <pc:sldMk cId="414025862" sldId="264"/>
            <ac:spMk id="26" creationId="{DB17E863-922E-4C26-BD64-E8FD41D28661}"/>
          </ac:spMkLst>
        </pc:spChg>
        <pc:spChg chg="add del">
          <ac:chgData name="Anna Mayer" userId="a326b929-3d26-4d6e-90bf-184fb0fa8296" providerId="ADAL" clId="{0E0EE901-BAF6-454E-BFD3-2A92D6B148E5}" dt="2022-08-08T15:48:03.333" v="213" actId="26606"/>
          <ac:spMkLst>
            <pc:docMk/>
            <pc:sldMk cId="414025862" sldId="264"/>
            <ac:spMk id="31" creationId="{E8BF0C67-DF85-430A-B677-74D9594394B5}"/>
          </ac:spMkLst>
        </pc:spChg>
        <pc:spChg chg="add del">
          <ac:chgData name="Anna Mayer" userId="a326b929-3d26-4d6e-90bf-184fb0fa8296" providerId="ADAL" clId="{0E0EE901-BAF6-454E-BFD3-2A92D6B148E5}" dt="2022-08-08T15:48:03.333" v="213" actId="26606"/>
          <ac:spMkLst>
            <pc:docMk/>
            <pc:sldMk cId="414025862" sldId="264"/>
            <ac:spMk id="33" creationId="{751BAC80-2398-422A-9AA2-2489F01EF9FF}"/>
          </ac:spMkLst>
        </pc:spChg>
        <pc:spChg chg="add del">
          <ac:chgData name="Anna Mayer" userId="a326b929-3d26-4d6e-90bf-184fb0fa8296" providerId="ADAL" clId="{0E0EE901-BAF6-454E-BFD3-2A92D6B148E5}" dt="2022-08-08T15:48:03.333" v="213" actId="26606"/>
          <ac:spMkLst>
            <pc:docMk/>
            <pc:sldMk cId="414025862" sldId="264"/>
            <ac:spMk id="35" creationId="{34A3EF12-7620-4D66-ACFC-B9F71BAD878C}"/>
          </ac:spMkLst>
        </pc:spChg>
        <pc:spChg chg="add">
          <ac:chgData name="Anna Mayer" userId="a326b929-3d26-4d6e-90bf-184fb0fa8296" providerId="ADAL" clId="{0E0EE901-BAF6-454E-BFD3-2A92D6B148E5}" dt="2022-08-08T15:48:03.333" v="213" actId="26606"/>
          <ac:spMkLst>
            <pc:docMk/>
            <pc:sldMk cId="414025862" sldId="264"/>
            <ac:spMk id="40" creationId="{429917F3-0560-4C6F-B265-458B218C4B87}"/>
          </ac:spMkLst>
        </pc:spChg>
        <pc:grpChg chg="add del">
          <ac:chgData name="Anna Mayer" userId="a326b929-3d26-4d6e-90bf-184fb0fa8296" providerId="ADAL" clId="{0E0EE901-BAF6-454E-BFD3-2A92D6B148E5}" dt="2022-08-08T15:46:18.241" v="200" actId="26606"/>
          <ac:grpSpMkLst>
            <pc:docMk/>
            <pc:sldMk cId="414025862" sldId="264"/>
            <ac:grpSpMk id="12" creationId="{5E6B47BC-43FD-4C91-8BFF-B41B99A8A39E}"/>
          </ac:grpSpMkLst>
        </pc:grpChg>
        <pc:grpChg chg="add del">
          <ac:chgData name="Anna Mayer" userId="a326b929-3d26-4d6e-90bf-184fb0fa8296" providerId="ADAL" clId="{0E0EE901-BAF6-454E-BFD3-2A92D6B148E5}" dt="2022-08-08T15:46:18.241" v="200" actId="26606"/>
          <ac:grpSpMkLst>
            <pc:docMk/>
            <pc:sldMk cId="414025862" sldId="264"/>
            <ac:grpSpMk id="16" creationId="{43F5E015-E085-4624-B431-B42414448684}"/>
          </ac:grpSpMkLst>
        </pc:grpChg>
        <pc:grpChg chg="add">
          <ac:chgData name="Anna Mayer" userId="a326b929-3d26-4d6e-90bf-184fb0fa8296" providerId="ADAL" clId="{0E0EE901-BAF6-454E-BFD3-2A92D6B148E5}" dt="2022-08-08T15:48:03.333" v="213" actId="26606"/>
          <ac:grpSpMkLst>
            <pc:docMk/>
            <pc:sldMk cId="414025862" sldId="264"/>
            <ac:grpSpMk id="42" creationId="{AA39BAE7-7EB8-4E22-BCBB-F00F514DB7EA}"/>
          </ac:grpSpMkLst>
        </pc:grpChg>
        <pc:picChg chg="add mod">
          <ac:chgData name="Anna Mayer" userId="a326b929-3d26-4d6e-90bf-184fb0fa8296" providerId="ADAL" clId="{0E0EE901-BAF6-454E-BFD3-2A92D6B148E5}" dt="2022-08-08T16:58:16.169" v="1021"/>
          <ac:picMkLst>
            <pc:docMk/>
            <pc:sldMk cId="414025862" sldId="264"/>
            <ac:picMk id="27" creationId="{75A5B052-58EB-4584-BD98-F755C181FE43}"/>
          </ac:picMkLst>
        </pc:picChg>
      </pc:sldChg>
      <pc:sldChg chg="addSp delSp modSp mod">
        <pc:chgData name="Anna Mayer" userId="a326b929-3d26-4d6e-90bf-184fb0fa8296" providerId="ADAL" clId="{0E0EE901-BAF6-454E-BFD3-2A92D6B148E5}" dt="2022-08-08T16:58:13.978" v="1020"/>
        <pc:sldMkLst>
          <pc:docMk/>
          <pc:sldMk cId="2185002890" sldId="265"/>
        </pc:sldMkLst>
        <pc:spChg chg="del">
          <ac:chgData name="Anna Mayer" userId="a326b929-3d26-4d6e-90bf-184fb0fa8296" providerId="ADAL" clId="{0E0EE901-BAF6-454E-BFD3-2A92D6B148E5}" dt="2022-08-08T15:45:28.567" v="198" actId="26606"/>
          <ac:spMkLst>
            <pc:docMk/>
            <pc:sldMk cId="2185002890" sldId="265"/>
            <ac:spMk id="3" creationId="{EB42738A-A2B0-4A98-8355-46AA86CFF71A}"/>
          </ac:spMkLst>
        </pc:spChg>
        <pc:graphicFrameChg chg="add">
          <ac:chgData name="Anna Mayer" userId="a326b929-3d26-4d6e-90bf-184fb0fa8296" providerId="ADAL" clId="{0E0EE901-BAF6-454E-BFD3-2A92D6B148E5}" dt="2022-08-08T15:45:28.567" v="198" actId="26606"/>
          <ac:graphicFrameMkLst>
            <pc:docMk/>
            <pc:sldMk cId="2185002890" sldId="265"/>
            <ac:graphicFrameMk id="5" creationId="{BA5BA0DE-E244-C51E-5679-E81DC487F26F}"/>
          </ac:graphicFrameMkLst>
        </pc:graphicFrameChg>
        <pc:picChg chg="add mod">
          <ac:chgData name="Anna Mayer" userId="a326b929-3d26-4d6e-90bf-184fb0fa8296" providerId="ADAL" clId="{0E0EE901-BAF6-454E-BFD3-2A92D6B148E5}" dt="2022-08-08T16:58:13.978" v="1020"/>
          <ac:picMkLst>
            <pc:docMk/>
            <pc:sldMk cId="2185002890" sldId="265"/>
            <ac:picMk id="6" creationId="{3C6E18B5-5540-4C84-8EEC-17E736BC1427}"/>
          </ac:picMkLst>
        </pc:picChg>
      </pc:sldChg>
      <pc:sldChg chg="addSp delSp modSp mod setBg">
        <pc:chgData name="Anna Mayer" userId="a326b929-3d26-4d6e-90bf-184fb0fa8296" providerId="ADAL" clId="{0E0EE901-BAF6-454E-BFD3-2A92D6B148E5}" dt="2022-08-08T16:58:18.005" v="1022"/>
        <pc:sldMkLst>
          <pc:docMk/>
          <pc:sldMk cId="1067214952" sldId="266"/>
        </pc:sldMkLst>
        <pc:spChg chg="mod">
          <ac:chgData name="Anna Mayer" userId="a326b929-3d26-4d6e-90bf-184fb0fa8296" providerId="ADAL" clId="{0E0EE901-BAF6-454E-BFD3-2A92D6B148E5}" dt="2022-08-08T15:48:06.342" v="214" actId="26606"/>
          <ac:spMkLst>
            <pc:docMk/>
            <pc:sldMk cId="1067214952" sldId="266"/>
            <ac:spMk id="2" creationId="{97DDFEAA-AB4C-4549-86AA-0ACF0DB4C1C3}"/>
          </ac:spMkLst>
        </pc:spChg>
        <pc:spChg chg="mod">
          <ac:chgData name="Anna Mayer" userId="a326b929-3d26-4d6e-90bf-184fb0fa8296" providerId="ADAL" clId="{0E0EE901-BAF6-454E-BFD3-2A92D6B148E5}" dt="2022-08-08T15:52:14.206" v="248" actId="207"/>
          <ac:spMkLst>
            <pc:docMk/>
            <pc:sldMk cId="1067214952" sldId="266"/>
            <ac:spMk id="3" creationId="{CE7B0786-AB4E-414E-A475-44CA6515381D}"/>
          </ac:spMkLst>
        </pc:spChg>
        <pc:spChg chg="add del">
          <ac:chgData name="Anna Mayer" userId="a326b929-3d26-4d6e-90bf-184fb0fa8296" providerId="ADAL" clId="{0E0EE901-BAF6-454E-BFD3-2A92D6B148E5}" dt="2022-08-08T15:46:45.136" v="204" actId="26606"/>
          <ac:spMkLst>
            <pc:docMk/>
            <pc:sldMk cId="1067214952" sldId="266"/>
            <ac:spMk id="8" creationId="{E8BF0C67-DF85-430A-B677-74D9594394B5}"/>
          </ac:spMkLst>
        </pc:spChg>
        <pc:spChg chg="add del">
          <ac:chgData name="Anna Mayer" userId="a326b929-3d26-4d6e-90bf-184fb0fa8296" providerId="ADAL" clId="{0E0EE901-BAF6-454E-BFD3-2A92D6B148E5}" dt="2022-08-08T15:46:45.136" v="204" actId="26606"/>
          <ac:spMkLst>
            <pc:docMk/>
            <pc:sldMk cId="1067214952" sldId="266"/>
            <ac:spMk id="10" creationId="{751BAC80-2398-422A-9AA2-2489F01EF9FF}"/>
          </ac:spMkLst>
        </pc:spChg>
        <pc:spChg chg="add del">
          <ac:chgData name="Anna Mayer" userId="a326b929-3d26-4d6e-90bf-184fb0fa8296" providerId="ADAL" clId="{0E0EE901-BAF6-454E-BFD3-2A92D6B148E5}" dt="2022-08-08T15:46:45.136" v="204" actId="26606"/>
          <ac:spMkLst>
            <pc:docMk/>
            <pc:sldMk cId="1067214952" sldId="266"/>
            <ac:spMk id="12" creationId="{34A3EF12-7620-4D66-ACFC-B9F71BAD878C}"/>
          </ac:spMkLst>
        </pc:spChg>
        <pc:spChg chg="add del">
          <ac:chgData name="Anna Mayer" userId="a326b929-3d26-4d6e-90bf-184fb0fa8296" providerId="ADAL" clId="{0E0EE901-BAF6-454E-BFD3-2A92D6B148E5}" dt="2022-08-08T15:46:57.399" v="207" actId="26606"/>
          <ac:spMkLst>
            <pc:docMk/>
            <pc:sldMk cId="1067214952" sldId="266"/>
            <ac:spMk id="17" creationId="{429917F3-0560-4C6F-B265-458B218C4B87}"/>
          </ac:spMkLst>
        </pc:spChg>
        <pc:spChg chg="add del">
          <ac:chgData name="Anna Mayer" userId="a326b929-3d26-4d6e-90bf-184fb0fa8296" providerId="ADAL" clId="{0E0EE901-BAF6-454E-BFD3-2A92D6B148E5}" dt="2022-08-08T15:46:57.391" v="206" actId="26606"/>
          <ac:spMkLst>
            <pc:docMk/>
            <pc:sldMk cId="1067214952" sldId="266"/>
            <ac:spMk id="26" creationId="{E8BF0C67-DF85-430A-B677-74D9594394B5}"/>
          </ac:spMkLst>
        </pc:spChg>
        <pc:spChg chg="add del">
          <ac:chgData name="Anna Mayer" userId="a326b929-3d26-4d6e-90bf-184fb0fa8296" providerId="ADAL" clId="{0E0EE901-BAF6-454E-BFD3-2A92D6B148E5}" dt="2022-08-08T15:46:57.391" v="206" actId="26606"/>
          <ac:spMkLst>
            <pc:docMk/>
            <pc:sldMk cId="1067214952" sldId="266"/>
            <ac:spMk id="28" creationId="{751BAC80-2398-422A-9AA2-2489F01EF9FF}"/>
          </ac:spMkLst>
        </pc:spChg>
        <pc:spChg chg="add del">
          <ac:chgData name="Anna Mayer" userId="a326b929-3d26-4d6e-90bf-184fb0fa8296" providerId="ADAL" clId="{0E0EE901-BAF6-454E-BFD3-2A92D6B148E5}" dt="2022-08-08T15:46:57.391" v="206" actId="26606"/>
          <ac:spMkLst>
            <pc:docMk/>
            <pc:sldMk cId="1067214952" sldId="266"/>
            <ac:spMk id="30" creationId="{34A3EF12-7620-4D66-ACFC-B9F71BAD878C}"/>
          </ac:spMkLst>
        </pc:spChg>
        <pc:spChg chg="add del">
          <ac:chgData name="Anna Mayer" userId="a326b929-3d26-4d6e-90bf-184fb0fa8296" providerId="ADAL" clId="{0E0EE901-BAF6-454E-BFD3-2A92D6B148E5}" dt="2022-08-08T15:48:06.342" v="214" actId="26606"/>
          <ac:spMkLst>
            <pc:docMk/>
            <pc:sldMk cId="1067214952" sldId="266"/>
            <ac:spMk id="32" creationId="{32C3FE3A-8087-4BDC-BF2B-462E8D8F6FD7}"/>
          </ac:spMkLst>
        </pc:spChg>
        <pc:spChg chg="add del">
          <ac:chgData name="Anna Mayer" userId="a326b929-3d26-4d6e-90bf-184fb0fa8296" providerId="ADAL" clId="{0E0EE901-BAF6-454E-BFD3-2A92D6B148E5}" dt="2022-08-08T15:48:06.342" v="214" actId="26606"/>
          <ac:spMkLst>
            <pc:docMk/>
            <pc:sldMk cId="1067214952" sldId="266"/>
            <ac:spMk id="33" creationId="{07B730BC-B9B7-44AF-9C1F-18798A91F577}"/>
          </ac:spMkLst>
        </pc:spChg>
        <pc:spChg chg="add del">
          <ac:chgData name="Anna Mayer" userId="a326b929-3d26-4d6e-90bf-184fb0fa8296" providerId="ADAL" clId="{0E0EE901-BAF6-454E-BFD3-2A92D6B148E5}" dt="2022-08-08T15:48:06.342" v="214" actId="26606"/>
          <ac:spMkLst>
            <pc:docMk/>
            <pc:sldMk cId="1067214952" sldId="266"/>
            <ac:spMk id="34" creationId="{55BEA00D-3D81-4954-A11A-1E1A06543C97}"/>
          </ac:spMkLst>
        </pc:spChg>
        <pc:spChg chg="add del">
          <ac:chgData name="Anna Mayer" userId="a326b929-3d26-4d6e-90bf-184fb0fa8296" providerId="ADAL" clId="{0E0EE901-BAF6-454E-BFD3-2A92D6B148E5}" dt="2022-08-08T15:48:06.342" v="214" actId="26606"/>
          <ac:spMkLst>
            <pc:docMk/>
            <pc:sldMk cId="1067214952" sldId="266"/>
            <ac:spMk id="35" creationId="{CC59F35D-3AEE-407C-8DA7-F495CB9B522A}"/>
          </ac:spMkLst>
        </pc:spChg>
        <pc:spChg chg="add">
          <ac:chgData name="Anna Mayer" userId="a326b929-3d26-4d6e-90bf-184fb0fa8296" providerId="ADAL" clId="{0E0EE901-BAF6-454E-BFD3-2A92D6B148E5}" dt="2022-08-08T15:48:06.342" v="214" actId="26606"/>
          <ac:spMkLst>
            <pc:docMk/>
            <pc:sldMk cId="1067214952" sldId="266"/>
            <ac:spMk id="40" creationId="{429917F3-0560-4C6F-B265-458B218C4B87}"/>
          </ac:spMkLst>
        </pc:spChg>
        <pc:grpChg chg="add del">
          <ac:chgData name="Anna Mayer" userId="a326b929-3d26-4d6e-90bf-184fb0fa8296" providerId="ADAL" clId="{0E0EE901-BAF6-454E-BFD3-2A92D6B148E5}" dt="2022-08-08T15:46:57.399" v="207" actId="26606"/>
          <ac:grpSpMkLst>
            <pc:docMk/>
            <pc:sldMk cId="1067214952" sldId="266"/>
            <ac:grpSpMk id="19" creationId="{AA39BAE7-7EB8-4E22-BCBB-F00F514DB7EA}"/>
          </ac:grpSpMkLst>
        </pc:grpChg>
        <pc:grpChg chg="add">
          <ac:chgData name="Anna Mayer" userId="a326b929-3d26-4d6e-90bf-184fb0fa8296" providerId="ADAL" clId="{0E0EE901-BAF6-454E-BFD3-2A92D6B148E5}" dt="2022-08-08T15:48:06.342" v="214" actId="26606"/>
          <ac:grpSpMkLst>
            <pc:docMk/>
            <pc:sldMk cId="1067214952" sldId="266"/>
            <ac:grpSpMk id="42" creationId="{AA39BAE7-7EB8-4E22-BCBB-F00F514DB7EA}"/>
          </ac:grpSpMkLst>
        </pc:grpChg>
        <pc:picChg chg="add mod">
          <ac:chgData name="Anna Mayer" userId="a326b929-3d26-4d6e-90bf-184fb0fa8296" providerId="ADAL" clId="{0E0EE901-BAF6-454E-BFD3-2A92D6B148E5}" dt="2022-08-08T16:58:18.005" v="1022"/>
          <ac:picMkLst>
            <pc:docMk/>
            <pc:sldMk cId="1067214952" sldId="266"/>
            <ac:picMk id="22" creationId="{CED1BC8A-CC3A-453F-A75C-8D40F2B34BA1}"/>
          </ac:picMkLst>
        </pc:picChg>
      </pc:sldChg>
      <pc:sldChg chg="addSp delSp modSp mod setBg">
        <pc:chgData name="Anna Mayer" userId="a326b929-3d26-4d6e-90bf-184fb0fa8296" providerId="ADAL" clId="{0E0EE901-BAF6-454E-BFD3-2A92D6B148E5}" dt="2022-08-08T16:58:20.007" v="1023"/>
        <pc:sldMkLst>
          <pc:docMk/>
          <pc:sldMk cId="1488735428" sldId="267"/>
        </pc:sldMkLst>
        <pc:spChg chg="mod">
          <ac:chgData name="Anna Mayer" userId="a326b929-3d26-4d6e-90bf-184fb0fa8296" providerId="ADAL" clId="{0E0EE901-BAF6-454E-BFD3-2A92D6B148E5}" dt="2022-08-08T16:10:41.507" v="766" actId="26606"/>
          <ac:spMkLst>
            <pc:docMk/>
            <pc:sldMk cId="1488735428" sldId="267"/>
            <ac:spMk id="2" creationId="{35A6F9ED-893A-47F5-AA55-AC1C586C3CA6}"/>
          </ac:spMkLst>
        </pc:spChg>
        <pc:spChg chg="add del mod">
          <ac:chgData name="Anna Mayer" userId="a326b929-3d26-4d6e-90bf-184fb0fa8296" providerId="ADAL" clId="{0E0EE901-BAF6-454E-BFD3-2A92D6B148E5}" dt="2022-08-08T15:48:35.228" v="217" actId="26606"/>
          <ac:spMkLst>
            <pc:docMk/>
            <pc:sldMk cId="1488735428" sldId="267"/>
            <ac:spMk id="3" creationId="{439F9AC9-3818-4040-AF9D-1DC8FA11A039}"/>
          </ac:spMkLst>
        </pc:spChg>
        <pc:spChg chg="add del">
          <ac:chgData name="Anna Mayer" userId="a326b929-3d26-4d6e-90bf-184fb0fa8296" providerId="ADAL" clId="{0E0EE901-BAF6-454E-BFD3-2A92D6B148E5}" dt="2022-08-08T15:47:16.567" v="209" actId="26606"/>
          <ac:spMkLst>
            <pc:docMk/>
            <pc:sldMk cId="1488735428" sldId="267"/>
            <ac:spMk id="8" creationId="{07B730BC-B9B7-44AF-9C1F-18798A91F577}"/>
          </ac:spMkLst>
        </pc:spChg>
        <pc:spChg chg="add del">
          <ac:chgData name="Anna Mayer" userId="a326b929-3d26-4d6e-90bf-184fb0fa8296" providerId="ADAL" clId="{0E0EE901-BAF6-454E-BFD3-2A92D6B148E5}" dt="2022-08-08T15:47:16.567" v="209" actId="26606"/>
          <ac:spMkLst>
            <pc:docMk/>
            <pc:sldMk cId="1488735428" sldId="267"/>
            <ac:spMk id="10" creationId="{55BEA00D-3D81-4954-A11A-1E1A06543C97}"/>
          </ac:spMkLst>
        </pc:spChg>
        <pc:spChg chg="add del">
          <ac:chgData name="Anna Mayer" userId="a326b929-3d26-4d6e-90bf-184fb0fa8296" providerId="ADAL" clId="{0E0EE901-BAF6-454E-BFD3-2A92D6B148E5}" dt="2022-08-08T15:47:16.567" v="209" actId="26606"/>
          <ac:spMkLst>
            <pc:docMk/>
            <pc:sldMk cId="1488735428" sldId="267"/>
            <ac:spMk id="12" creationId="{CC59F35D-3AEE-407C-8DA7-F495CB9B522A}"/>
          </ac:spMkLst>
        </pc:spChg>
        <pc:spChg chg="add del">
          <ac:chgData name="Anna Mayer" userId="a326b929-3d26-4d6e-90bf-184fb0fa8296" providerId="ADAL" clId="{0E0EE901-BAF6-454E-BFD3-2A92D6B148E5}" dt="2022-08-08T15:47:16.567" v="209" actId="26606"/>
          <ac:spMkLst>
            <pc:docMk/>
            <pc:sldMk cId="1488735428" sldId="267"/>
            <ac:spMk id="14" creationId="{32C3FE3A-8087-4BDC-BF2B-462E8D8F6FD7}"/>
          </ac:spMkLst>
        </pc:spChg>
        <pc:spChg chg="add del">
          <ac:chgData name="Anna Mayer" userId="a326b929-3d26-4d6e-90bf-184fb0fa8296" providerId="ADAL" clId="{0E0EE901-BAF6-454E-BFD3-2A92D6B148E5}" dt="2022-08-08T15:48:35.228" v="217" actId="26606"/>
          <ac:spMkLst>
            <pc:docMk/>
            <pc:sldMk cId="1488735428" sldId="267"/>
            <ac:spMk id="19" creationId="{E8BF0C67-DF85-430A-B677-74D9594394B5}"/>
          </ac:spMkLst>
        </pc:spChg>
        <pc:spChg chg="add del">
          <ac:chgData name="Anna Mayer" userId="a326b929-3d26-4d6e-90bf-184fb0fa8296" providerId="ADAL" clId="{0E0EE901-BAF6-454E-BFD3-2A92D6B148E5}" dt="2022-08-08T15:48:35.228" v="217" actId="26606"/>
          <ac:spMkLst>
            <pc:docMk/>
            <pc:sldMk cId="1488735428" sldId="267"/>
            <ac:spMk id="21" creationId="{751BAC80-2398-422A-9AA2-2489F01EF9FF}"/>
          </ac:spMkLst>
        </pc:spChg>
        <pc:spChg chg="add del">
          <ac:chgData name="Anna Mayer" userId="a326b929-3d26-4d6e-90bf-184fb0fa8296" providerId="ADAL" clId="{0E0EE901-BAF6-454E-BFD3-2A92D6B148E5}" dt="2022-08-08T15:48:35.228" v="217" actId="26606"/>
          <ac:spMkLst>
            <pc:docMk/>
            <pc:sldMk cId="1488735428" sldId="267"/>
            <ac:spMk id="23" creationId="{34A3EF12-7620-4D66-ACFC-B9F71BAD878C}"/>
          </ac:spMkLst>
        </pc:spChg>
        <pc:spChg chg="add del mod">
          <ac:chgData name="Anna Mayer" userId="a326b929-3d26-4d6e-90bf-184fb0fa8296" providerId="ADAL" clId="{0E0EE901-BAF6-454E-BFD3-2A92D6B148E5}" dt="2022-08-08T16:02:12.448" v="668" actId="26606"/>
          <ac:spMkLst>
            <pc:docMk/>
            <pc:sldMk cId="1488735428" sldId="267"/>
            <ac:spMk id="27" creationId="{439F9AC9-3818-4040-AF9D-1DC8FA11A039}"/>
          </ac:spMkLst>
        </pc:spChg>
        <pc:spChg chg="add del">
          <ac:chgData name="Anna Mayer" userId="a326b929-3d26-4d6e-90bf-184fb0fa8296" providerId="ADAL" clId="{0E0EE901-BAF6-454E-BFD3-2A92D6B148E5}" dt="2022-08-08T15:49:28.066" v="228" actId="26606"/>
          <ac:spMkLst>
            <pc:docMk/>
            <pc:sldMk cId="1488735428" sldId="267"/>
            <ac:spMk id="28" creationId="{884769FE-1656-422F-86E1-8C1B16C27BE1}"/>
          </ac:spMkLst>
        </pc:spChg>
        <pc:spChg chg="add del">
          <ac:chgData name="Anna Mayer" userId="a326b929-3d26-4d6e-90bf-184fb0fa8296" providerId="ADAL" clId="{0E0EE901-BAF6-454E-BFD3-2A92D6B148E5}" dt="2022-08-08T15:49:28.066" v="228" actId="26606"/>
          <ac:spMkLst>
            <pc:docMk/>
            <pc:sldMk cId="1488735428" sldId="267"/>
            <ac:spMk id="30" creationId="{CB249F6D-244F-494A-98B9-5CC7413C4FB9}"/>
          </ac:spMkLst>
        </pc:spChg>
        <pc:spChg chg="add del">
          <ac:chgData name="Anna Mayer" userId="a326b929-3d26-4d6e-90bf-184fb0fa8296" providerId="ADAL" clId="{0E0EE901-BAF6-454E-BFD3-2A92D6B148E5}" dt="2022-08-08T15:49:28.066" v="228" actId="26606"/>
          <ac:spMkLst>
            <pc:docMk/>
            <pc:sldMk cId="1488735428" sldId="267"/>
            <ac:spMk id="32" creationId="{506C536E-6ECA-4211-AF8C-A2671C484DA7}"/>
          </ac:spMkLst>
        </pc:spChg>
        <pc:spChg chg="add del">
          <ac:chgData name="Anna Mayer" userId="a326b929-3d26-4d6e-90bf-184fb0fa8296" providerId="ADAL" clId="{0E0EE901-BAF6-454E-BFD3-2A92D6B148E5}" dt="2022-08-08T15:49:28.066" v="228" actId="26606"/>
          <ac:spMkLst>
            <pc:docMk/>
            <pc:sldMk cId="1488735428" sldId="267"/>
            <ac:spMk id="34" creationId="{AEAA70EA-2201-4F5D-AF08-58CFF851CCCD}"/>
          </ac:spMkLst>
        </pc:spChg>
        <pc:spChg chg="add del">
          <ac:chgData name="Anna Mayer" userId="a326b929-3d26-4d6e-90bf-184fb0fa8296" providerId="ADAL" clId="{0E0EE901-BAF6-454E-BFD3-2A92D6B148E5}" dt="2022-08-08T15:49:36.899" v="229" actId="26606"/>
          <ac:spMkLst>
            <pc:docMk/>
            <pc:sldMk cId="1488735428" sldId="267"/>
            <ac:spMk id="39" creationId="{70DFC902-7D23-471A-B557-B6B6917D7A0D}"/>
          </ac:spMkLst>
        </pc:spChg>
        <pc:spChg chg="add del">
          <ac:chgData name="Anna Mayer" userId="a326b929-3d26-4d6e-90bf-184fb0fa8296" providerId="ADAL" clId="{0E0EE901-BAF6-454E-BFD3-2A92D6B148E5}" dt="2022-08-08T15:49:36.899" v="229" actId="26606"/>
          <ac:spMkLst>
            <pc:docMk/>
            <pc:sldMk cId="1488735428" sldId="267"/>
            <ac:spMk id="41" creationId="{A55D5633-D557-4DCA-982C-FF36EB7A1C00}"/>
          </ac:spMkLst>
        </pc:spChg>
        <pc:spChg chg="add del">
          <ac:chgData name="Anna Mayer" userId="a326b929-3d26-4d6e-90bf-184fb0fa8296" providerId="ADAL" clId="{0E0EE901-BAF6-454E-BFD3-2A92D6B148E5}" dt="2022-08-08T15:49:36.899" v="229" actId="26606"/>
          <ac:spMkLst>
            <pc:docMk/>
            <pc:sldMk cId="1488735428" sldId="267"/>
            <ac:spMk id="43" creationId="{450D3AD2-FA80-415F-A9CE-54D884561CD7}"/>
          </ac:spMkLst>
        </pc:spChg>
        <pc:spChg chg="add del">
          <ac:chgData name="Anna Mayer" userId="a326b929-3d26-4d6e-90bf-184fb0fa8296" providerId="ADAL" clId="{0E0EE901-BAF6-454E-BFD3-2A92D6B148E5}" dt="2022-08-08T16:02:12.448" v="668" actId="26606"/>
          <ac:spMkLst>
            <pc:docMk/>
            <pc:sldMk cId="1488735428" sldId="267"/>
            <ac:spMk id="48" creationId="{7CB4857B-ED7C-444D-9F04-2F885114A1C2}"/>
          </ac:spMkLst>
        </pc:spChg>
        <pc:spChg chg="add del">
          <ac:chgData name="Anna Mayer" userId="a326b929-3d26-4d6e-90bf-184fb0fa8296" providerId="ADAL" clId="{0E0EE901-BAF6-454E-BFD3-2A92D6B148E5}" dt="2022-08-08T16:02:12.448" v="668" actId="26606"/>
          <ac:spMkLst>
            <pc:docMk/>
            <pc:sldMk cId="1488735428" sldId="267"/>
            <ac:spMk id="50" creationId="{D18046FB-44EA-4FD8-A585-EA09A319B2D0}"/>
          </ac:spMkLst>
        </pc:spChg>
        <pc:spChg chg="add del">
          <ac:chgData name="Anna Mayer" userId="a326b929-3d26-4d6e-90bf-184fb0fa8296" providerId="ADAL" clId="{0E0EE901-BAF6-454E-BFD3-2A92D6B148E5}" dt="2022-08-08T16:02:12.448" v="668" actId="26606"/>
          <ac:spMkLst>
            <pc:docMk/>
            <pc:sldMk cId="1488735428" sldId="267"/>
            <ac:spMk id="52" creationId="{479F5F2B-8B58-4140-AE6A-51F6C67B18D9}"/>
          </ac:spMkLst>
        </pc:spChg>
        <pc:spChg chg="add del">
          <ac:chgData name="Anna Mayer" userId="a326b929-3d26-4d6e-90bf-184fb0fa8296" providerId="ADAL" clId="{0E0EE901-BAF6-454E-BFD3-2A92D6B148E5}" dt="2022-08-08T16:02:11.509" v="665" actId="26606"/>
          <ac:spMkLst>
            <pc:docMk/>
            <pc:sldMk cId="1488735428" sldId="267"/>
            <ac:spMk id="57" creationId="{87BF42CA-AD55-48B4-8949-C4DCA60A6AEE}"/>
          </ac:spMkLst>
        </pc:spChg>
        <pc:spChg chg="add del">
          <ac:chgData name="Anna Mayer" userId="a326b929-3d26-4d6e-90bf-184fb0fa8296" providerId="ADAL" clId="{0E0EE901-BAF6-454E-BFD3-2A92D6B148E5}" dt="2022-08-08T16:02:11.509" v="665" actId="26606"/>
          <ac:spMkLst>
            <pc:docMk/>
            <pc:sldMk cId="1488735428" sldId="267"/>
            <ac:spMk id="58" creationId="{439F9AC9-3818-4040-AF9D-1DC8FA11A039}"/>
          </ac:spMkLst>
        </pc:spChg>
        <pc:spChg chg="add del">
          <ac:chgData name="Anna Mayer" userId="a326b929-3d26-4d6e-90bf-184fb0fa8296" providerId="ADAL" clId="{0E0EE901-BAF6-454E-BFD3-2A92D6B148E5}" dt="2022-08-08T16:02:11.509" v="665" actId="26606"/>
          <ac:spMkLst>
            <pc:docMk/>
            <pc:sldMk cId="1488735428" sldId="267"/>
            <ac:spMk id="59" creationId="{66AE1D3D-3106-4CB2-AA7C-0C1642AC0F2E}"/>
          </ac:spMkLst>
        </pc:spChg>
        <pc:spChg chg="add del">
          <ac:chgData name="Anna Mayer" userId="a326b929-3d26-4d6e-90bf-184fb0fa8296" providerId="ADAL" clId="{0E0EE901-BAF6-454E-BFD3-2A92D6B148E5}" dt="2022-08-08T16:02:12.444" v="667" actId="26606"/>
          <ac:spMkLst>
            <pc:docMk/>
            <pc:sldMk cId="1488735428" sldId="267"/>
            <ac:spMk id="68" creationId="{87A57295-2710-4920-B99A-4D1FA03A62BD}"/>
          </ac:spMkLst>
        </pc:spChg>
        <pc:spChg chg="add del">
          <ac:chgData name="Anna Mayer" userId="a326b929-3d26-4d6e-90bf-184fb0fa8296" providerId="ADAL" clId="{0E0EE901-BAF6-454E-BFD3-2A92D6B148E5}" dt="2022-08-08T16:02:12.444" v="667" actId="26606"/>
          <ac:spMkLst>
            <pc:docMk/>
            <pc:sldMk cId="1488735428" sldId="267"/>
            <ac:spMk id="69" creationId="{78067929-4D33-4306-9E2F-67C49CDDB5DE}"/>
          </ac:spMkLst>
        </pc:spChg>
        <pc:spChg chg="add del">
          <ac:chgData name="Anna Mayer" userId="a326b929-3d26-4d6e-90bf-184fb0fa8296" providerId="ADAL" clId="{0E0EE901-BAF6-454E-BFD3-2A92D6B148E5}" dt="2022-08-08T16:02:12.444" v="667" actId="26606"/>
          <ac:spMkLst>
            <pc:docMk/>
            <pc:sldMk cId="1488735428" sldId="267"/>
            <ac:spMk id="71" creationId="{439F9AC9-3818-4040-AF9D-1DC8FA11A039}"/>
          </ac:spMkLst>
        </pc:spChg>
        <pc:spChg chg="add del">
          <ac:chgData name="Anna Mayer" userId="a326b929-3d26-4d6e-90bf-184fb0fa8296" providerId="ADAL" clId="{0E0EE901-BAF6-454E-BFD3-2A92D6B148E5}" dt="2022-08-08T16:08:54.113" v="758" actId="26606"/>
          <ac:spMkLst>
            <pc:docMk/>
            <pc:sldMk cId="1488735428" sldId="267"/>
            <ac:spMk id="73" creationId="{8D70B121-56F4-4848-B38B-182089D909FA}"/>
          </ac:spMkLst>
        </pc:spChg>
        <pc:spChg chg="add mod">
          <ac:chgData name="Anna Mayer" userId="a326b929-3d26-4d6e-90bf-184fb0fa8296" providerId="ADAL" clId="{0E0EE901-BAF6-454E-BFD3-2A92D6B148E5}" dt="2022-08-08T16:10:41.507" v="766" actId="26606"/>
          <ac:spMkLst>
            <pc:docMk/>
            <pc:sldMk cId="1488735428" sldId="267"/>
            <ac:spMk id="75" creationId="{439F9AC9-3818-4040-AF9D-1DC8FA11A039}"/>
          </ac:spMkLst>
        </pc:spChg>
        <pc:spChg chg="add del">
          <ac:chgData name="Anna Mayer" userId="a326b929-3d26-4d6e-90bf-184fb0fa8296" providerId="ADAL" clId="{0E0EE901-BAF6-454E-BFD3-2A92D6B148E5}" dt="2022-08-08T16:09:25.569" v="760" actId="26606"/>
          <ac:spMkLst>
            <pc:docMk/>
            <pc:sldMk cId="1488735428" sldId="267"/>
            <ac:spMk id="81" creationId="{04812C46-200A-4DEB-A05E-3ED6C68C2387}"/>
          </ac:spMkLst>
        </pc:spChg>
        <pc:spChg chg="add del">
          <ac:chgData name="Anna Mayer" userId="a326b929-3d26-4d6e-90bf-184fb0fa8296" providerId="ADAL" clId="{0E0EE901-BAF6-454E-BFD3-2A92D6B148E5}" dt="2022-08-08T16:09:25.569" v="760" actId="26606"/>
          <ac:spMkLst>
            <pc:docMk/>
            <pc:sldMk cId="1488735428" sldId="267"/>
            <ac:spMk id="83" creationId="{D1EA859B-E555-4109-94F3-6700E046E008}"/>
          </ac:spMkLst>
        </pc:spChg>
        <pc:spChg chg="add del">
          <ac:chgData name="Anna Mayer" userId="a326b929-3d26-4d6e-90bf-184fb0fa8296" providerId="ADAL" clId="{0E0EE901-BAF6-454E-BFD3-2A92D6B148E5}" dt="2022-08-08T16:10:41.507" v="766" actId="26606"/>
          <ac:spMkLst>
            <pc:docMk/>
            <pc:sldMk cId="1488735428" sldId="267"/>
            <ac:spMk id="88" creationId="{B7694FDC-A66D-47C8-B5A5-E5FEE8256F08}"/>
          </ac:spMkLst>
        </pc:spChg>
        <pc:spChg chg="add del">
          <ac:chgData name="Anna Mayer" userId="a326b929-3d26-4d6e-90bf-184fb0fa8296" providerId="ADAL" clId="{0E0EE901-BAF6-454E-BFD3-2A92D6B148E5}" dt="2022-08-08T16:10:41.507" v="766" actId="26606"/>
          <ac:spMkLst>
            <pc:docMk/>
            <pc:sldMk cId="1488735428" sldId="267"/>
            <ac:spMk id="90" creationId="{C3F69AFD-BDEB-4A68-B6CE-073AB5E449B4}"/>
          </ac:spMkLst>
        </pc:spChg>
        <pc:spChg chg="add">
          <ac:chgData name="Anna Mayer" userId="a326b929-3d26-4d6e-90bf-184fb0fa8296" providerId="ADAL" clId="{0E0EE901-BAF6-454E-BFD3-2A92D6B148E5}" dt="2022-08-08T16:10:41.507" v="766" actId="26606"/>
          <ac:spMkLst>
            <pc:docMk/>
            <pc:sldMk cId="1488735428" sldId="267"/>
            <ac:spMk id="95" creationId="{91F32EBA-ED97-466E-8CFA-8382584155D0}"/>
          </ac:spMkLst>
        </pc:spChg>
        <pc:spChg chg="add">
          <ac:chgData name="Anna Mayer" userId="a326b929-3d26-4d6e-90bf-184fb0fa8296" providerId="ADAL" clId="{0E0EE901-BAF6-454E-BFD3-2A92D6B148E5}" dt="2022-08-08T16:10:41.507" v="766" actId="26606"/>
          <ac:spMkLst>
            <pc:docMk/>
            <pc:sldMk cId="1488735428" sldId="267"/>
            <ac:spMk id="97" creationId="{62A38935-BB53-4DF7-A56E-48DD25B685D7}"/>
          </ac:spMkLst>
        </pc:spChg>
        <pc:grpChg chg="add del">
          <ac:chgData name="Anna Mayer" userId="a326b929-3d26-4d6e-90bf-184fb0fa8296" providerId="ADAL" clId="{0E0EE901-BAF6-454E-BFD3-2A92D6B148E5}" dt="2022-08-08T16:02:11.509" v="665" actId="26606"/>
          <ac:grpSpMkLst>
            <pc:docMk/>
            <pc:sldMk cId="1488735428" sldId="267"/>
            <ac:grpSpMk id="61" creationId="{0A31B6AF-B711-4CDB-8C2B-16E963DDC4C5}"/>
          </ac:grpSpMkLst>
        </pc:grpChg>
        <pc:graphicFrameChg chg="add del">
          <ac:chgData name="Anna Mayer" userId="a326b929-3d26-4d6e-90bf-184fb0fa8296" providerId="ADAL" clId="{0E0EE901-BAF6-454E-BFD3-2A92D6B148E5}" dt="2022-08-08T15:48:35.221" v="216" actId="26606"/>
          <ac:graphicFrameMkLst>
            <pc:docMk/>
            <pc:sldMk cId="1488735428" sldId="267"/>
            <ac:graphicFrameMk id="25" creationId="{F357A16A-3DDD-A3E6-4A69-E640028C16B1}"/>
          </ac:graphicFrameMkLst>
        </pc:graphicFrameChg>
        <pc:graphicFrameChg chg="add del">
          <ac:chgData name="Anna Mayer" userId="a326b929-3d26-4d6e-90bf-184fb0fa8296" providerId="ADAL" clId="{0E0EE901-BAF6-454E-BFD3-2A92D6B148E5}" dt="2022-08-08T16:02:03.846" v="663" actId="26606"/>
          <ac:graphicFrameMkLst>
            <pc:docMk/>
            <pc:sldMk cId="1488735428" sldId="267"/>
            <ac:graphicFrameMk id="54" creationId="{65515082-54C1-9E62-9F88-902947582542}"/>
          </ac:graphicFrameMkLst>
        </pc:graphicFrameChg>
        <pc:picChg chg="add mod">
          <ac:chgData name="Anna Mayer" userId="a326b929-3d26-4d6e-90bf-184fb0fa8296" providerId="ADAL" clId="{0E0EE901-BAF6-454E-BFD3-2A92D6B148E5}" dt="2022-08-08T16:58:20.007" v="1023"/>
          <ac:picMkLst>
            <pc:docMk/>
            <pc:sldMk cId="1488735428" sldId="267"/>
            <ac:picMk id="49" creationId="{D6FAC828-6883-4A7E-A35E-C9B9DFF191E9}"/>
          </ac:picMkLst>
        </pc:picChg>
        <pc:picChg chg="add del">
          <ac:chgData name="Anna Mayer" userId="a326b929-3d26-4d6e-90bf-184fb0fa8296" providerId="ADAL" clId="{0E0EE901-BAF6-454E-BFD3-2A92D6B148E5}" dt="2022-08-08T16:02:03.846" v="663" actId="26606"/>
          <ac:picMkLst>
            <pc:docMk/>
            <pc:sldMk cId="1488735428" sldId="267"/>
            <ac:picMk id="55" creationId="{51C6BEA5-0E06-A79A-482C-A597B5AD5C83}"/>
          </ac:picMkLst>
        </pc:picChg>
        <pc:picChg chg="add mod ord">
          <ac:chgData name="Anna Mayer" userId="a326b929-3d26-4d6e-90bf-184fb0fa8296" providerId="ADAL" clId="{0E0EE901-BAF6-454E-BFD3-2A92D6B148E5}" dt="2022-08-08T16:10:41.507" v="766" actId="26606"/>
          <ac:picMkLst>
            <pc:docMk/>
            <pc:sldMk cId="1488735428" sldId="267"/>
            <ac:picMk id="77" creationId="{AAF329F8-AE70-DD4C-3DDC-84A923BF0DED}"/>
          </ac:picMkLst>
        </pc:picChg>
        <pc:cxnChg chg="add del">
          <ac:chgData name="Anna Mayer" userId="a326b929-3d26-4d6e-90bf-184fb0fa8296" providerId="ADAL" clId="{0E0EE901-BAF6-454E-BFD3-2A92D6B148E5}" dt="2022-08-08T16:02:12.444" v="667" actId="26606"/>
          <ac:cxnSpMkLst>
            <pc:docMk/>
            <pc:sldMk cId="1488735428" sldId="267"/>
            <ac:cxnSpMk id="70" creationId="{2D72A2C9-F3CA-4216-8BAD-FA4C970C3C4E}"/>
          </ac:cxnSpMkLst>
        </pc:cxnChg>
        <pc:cxnChg chg="add del">
          <ac:chgData name="Anna Mayer" userId="a326b929-3d26-4d6e-90bf-184fb0fa8296" providerId="ADAL" clId="{0E0EE901-BAF6-454E-BFD3-2A92D6B148E5}" dt="2022-08-08T16:08:54.113" v="758" actId="26606"/>
          <ac:cxnSpMkLst>
            <pc:docMk/>
            <pc:sldMk cId="1488735428" sldId="267"/>
            <ac:cxnSpMk id="74" creationId="{2D72A2C9-F3CA-4216-8BAD-FA4C970C3C4E}"/>
          </ac:cxnSpMkLst>
        </pc:cxnChg>
      </pc:sldChg>
      <pc:sldChg chg="addSp delSp modSp mod setBg">
        <pc:chgData name="Anna Mayer" userId="a326b929-3d26-4d6e-90bf-184fb0fa8296" providerId="ADAL" clId="{0E0EE901-BAF6-454E-BFD3-2A92D6B148E5}" dt="2022-08-08T16:58:23.680" v="1025"/>
        <pc:sldMkLst>
          <pc:docMk/>
          <pc:sldMk cId="523511126" sldId="268"/>
        </pc:sldMkLst>
        <pc:spChg chg="mod">
          <ac:chgData name="Anna Mayer" userId="a326b929-3d26-4d6e-90bf-184fb0fa8296" providerId="ADAL" clId="{0E0EE901-BAF6-454E-BFD3-2A92D6B148E5}" dt="2022-08-08T15:49:46.604" v="230" actId="26606"/>
          <ac:spMkLst>
            <pc:docMk/>
            <pc:sldMk cId="523511126" sldId="268"/>
            <ac:spMk id="2" creationId="{A18D29A3-39BD-4619-97BB-EAAD0E5354CB}"/>
          </ac:spMkLst>
        </pc:spChg>
        <pc:spChg chg="del mod">
          <ac:chgData name="Anna Mayer" userId="a326b929-3d26-4d6e-90bf-184fb0fa8296" providerId="ADAL" clId="{0E0EE901-BAF6-454E-BFD3-2A92D6B148E5}" dt="2022-08-08T16:13:47.355" v="791" actId="26606"/>
          <ac:spMkLst>
            <pc:docMk/>
            <pc:sldMk cId="523511126" sldId="268"/>
            <ac:spMk id="3" creationId="{2C808464-8BBC-4F06-87C7-A311D0F29230}"/>
          </ac:spMkLst>
        </pc:spChg>
        <pc:spChg chg="add del">
          <ac:chgData name="Anna Mayer" userId="a326b929-3d26-4d6e-90bf-184fb0fa8296" providerId="ADAL" clId="{0E0EE901-BAF6-454E-BFD3-2A92D6B148E5}" dt="2022-08-08T15:49:46.604" v="230" actId="26606"/>
          <ac:spMkLst>
            <pc:docMk/>
            <pc:sldMk cId="523511126" sldId="268"/>
            <ac:spMk id="12" creationId="{C5E33FA7-5CA0-4E9A-8D01-D8EDB5F4C4DD}"/>
          </ac:spMkLst>
        </pc:spChg>
        <pc:spChg chg="add">
          <ac:chgData name="Anna Mayer" userId="a326b929-3d26-4d6e-90bf-184fb0fa8296" providerId="ADAL" clId="{0E0EE901-BAF6-454E-BFD3-2A92D6B148E5}" dt="2022-08-08T15:49:46.604" v="230" actId="26606"/>
          <ac:spMkLst>
            <pc:docMk/>
            <pc:sldMk cId="523511126" sldId="268"/>
            <ac:spMk id="17" creationId="{07B730BC-B9B7-44AF-9C1F-18798A91F577}"/>
          </ac:spMkLst>
        </pc:spChg>
        <pc:spChg chg="add">
          <ac:chgData name="Anna Mayer" userId="a326b929-3d26-4d6e-90bf-184fb0fa8296" providerId="ADAL" clId="{0E0EE901-BAF6-454E-BFD3-2A92D6B148E5}" dt="2022-08-08T15:49:46.604" v="230" actId="26606"/>
          <ac:spMkLst>
            <pc:docMk/>
            <pc:sldMk cId="523511126" sldId="268"/>
            <ac:spMk id="19" creationId="{55BEA00D-3D81-4954-A11A-1E1A06543C97}"/>
          </ac:spMkLst>
        </pc:spChg>
        <pc:spChg chg="add">
          <ac:chgData name="Anna Mayer" userId="a326b929-3d26-4d6e-90bf-184fb0fa8296" providerId="ADAL" clId="{0E0EE901-BAF6-454E-BFD3-2A92D6B148E5}" dt="2022-08-08T15:49:46.604" v="230" actId="26606"/>
          <ac:spMkLst>
            <pc:docMk/>
            <pc:sldMk cId="523511126" sldId="268"/>
            <ac:spMk id="21" creationId="{CC59F35D-3AEE-407C-8DA7-F495CB9B522A}"/>
          </ac:spMkLst>
        </pc:spChg>
        <pc:spChg chg="add">
          <ac:chgData name="Anna Mayer" userId="a326b929-3d26-4d6e-90bf-184fb0fa8296" providerId="ADAL" clId="{0E0EE901-BAF6-454E-BFD3-2A92D6B148E5}" dt="2022-08-08T15:49:46.604" v="230" actId="26606"/>
          <ac:spMkLst>
            <pc:docMk/>
            <pc:sldMk cId="523511126" sldId="268"/>
            <ac:spMk id="23" creationId="{32C3FE3A-8087-4BDC-BF2B-462E8D8F6FD7}"/>
          </ac:spMkLst>
        </pc:spChg>
        <pc:grpChg chg="add del">
          <ac:chgData name="Anna Mayer" userId="a326b929-3d26-4d6e-90bf-184fb0fa8296" providerId="ADAL" clId="{0E0EE901-BAF6-454E-BFD3-2A92D6B148E5}" dt="2022-08-08T15:49:46.604" v="230" actId="26606"/>
          <ac:grpSpMkLst>
            <pc:docMk/>
            <pc:sldMk cId="523511126" sldId="268"/>
            <ac:grpSpMk id="8" creationId="{51DF09CD-25B8-4B12-8634-158BA767BC9A}"/>
          </ac:grpSpMkLst>
        </pc:grpChg>
        <pc:graphicFrameChg chg="add">
          <ac:chgData name="Anna Mayer" userId="a326b929-3d26-4d6e-90bf-184fb0fa8296" providerId="ADAL" clId="{0E0EE901-BAF6-454E-BFD3-2A92D6B148E5}" dt="2022-08-08T16:13:47.355" v="791" actId="26606"/>
          <ac:graphicFrameMkLst>
            <pc:docMk/>
            <pc:sldMk cId="523511126" sldId="268"/>
            <ac:graphicFrameMk id="25" creationId="{EA09C246-4286-C377-C714-94E1A19E6DDA}"/>
          </ac:graphicFrameMkLst>
        </pc:graphicFrameChg>
        <pc:picChg chg="add mod">
          <ac:chgData name="Anna Mayer" userId="a326b929-3d26-4d6e-90bf-184fb0fa8296" providerId="ADAL" clId="{0E0EE901-BAF6-454E-BFD3-2A92D6B148E5}" dt="2022-08-08T16:58:23.680" v="1025"/>
          <ac:picMkLst>
            <pc:docMk/>
            <pc:sldMk cId="523511126" sldId="268"/>
            <ac:picMk id="13" creationId="{22BD4A66-629C-487E-8959-E55818728306}"/>
          </ac:picMkLst>
        </pc:picChg>
      </pc:sldChg>
      <pc:sldChg chg="addSp delSp modSp mod setBg">
        <pc:chgData name="Anna Mayer" userId="a326b929-3d26-4d6e-90bf-184fb0fa8296" providerId="ADAL" clId="{0E0EE901-BAF6-454E-BFD3-2A92D6B148E5}" dt="2022-08-08T16:58:25.828" v="1026"/>
        <pc:sldMkLst>
          <pc:docMk/>
          <pc:sldMk cId="879950219" sldId="269"/>
        </pc:sldMkLst>
        <pc:spChg chg="mod">
          <ac:chgData name="Anna Mayer" userId="a326b929-3d26-4d6e-90bf-184fb0fa8296" providerId="ADAL" clId="{0E0EE901-BAF6-454E-BFD3-2A92D6B148E5}" dt="2022-08-08T15:58:06.648" v="633" actId="26606"/>
          <ac:spMkLst>
            <pc:docMk/>
            <pc:sldMk cId="879950219" sldId="269"/>
            <ac:spMk id="2" creationId="{E2B198C7-4646-4B39-96C7-F0A4F8D31618}"/>
          </ac:spMkLst>
        </pc:spChg>
        <pc:spChg chg="mod">
          <ac:chgData name="Anna Mayer" userId="a326b929-3d26-4d6e-90bf-184fb0fa8296" providerId="ADAL" clId="{0E0EE901-BAF6-454E-BFD3-2A92D6B148E5}" dt="2022-08-08T15:58:15.743" v="639" actId="20577"/>
          <ac:spMkLst>
            <pc:docMk/>
            <pc:sldMk cId="879950219" sldId="269"/>
            <ac:spMk id="3" creationId="{5E03E3CE-1749-4E8A-A2ED-483E68C09956}"/>
          </ac:spMkLst>
        </pc:spChg>
        <pc:spChg chg="add del">
          <ac:chgData name="Anna Mayer" userId="a326b929-3d26-4d6e-90bf-184fb0fa8296" providerId="ADAL" clId="{0E0EE901-BAF6-454E-BFD3-2A92D6B148E5}" dt="2022-08-08T15:50:13.269" v="235" actId="26606"/>
          <ac:spMkLst>
            <pc:docMk/>
            <pc:sldMk cId="879950219" sldId="269"/>
            <ac:spMk id="8" creationId="{07B730BC-B9B7-44AF-9C1F-18798A91F577}"/>
          </ac:spMkLst>
        </pc:spChg>
        <pc:spChg chg="add del">
          <ac:chgData name="Anna Mayer" userId="a326b929-3d26-4d6e-90bf-184fb0fa8296" providerId="ADAL" clId="{0E0EE901-BAF6-454E-BFD3-2A92D6B148E5}" dt="2022-08-08T15:50:13.269" v="235" actId="26606"/>
          <ac:spMkLst>
            <pc:docMk/>
            <pc:sldMk cId="879950219" sldId="269"/>
            <ac:spMk id="10" creationId="{55BEA00D-3D81-4954-A11A-1E1A06543C97}"/>
          </ac:spMkLst>
        </pc:spChg>
        <pc:spChg chg="add del">
          <ac:chgData name="Anna Mayer" userId="a326b929-3d26-4d6e-90bf-184fb0fa8296" providerId="ADAL" clId="{0E0EE901-BAF6-454E-BFD3-2A92D6B148E5}" dt="2022-08-08T15:50:13.269" v="235" actId="26606"/>
          <ac:spMkLst>
            <pc:docMk/>
            <pc:sldMk cId="879950219" sldId="269"/>
            <ac:spMk id="12" creationId="{CC59F35D-3AEE-407C-8DA7-F495CB9B522A}"/>
          </ac:spMkLst>
        </pc:spChg>
        <pc:spChg chg="add del">
          <ac:chgData name="Anna Mayer" userId="a326b929-3d26-4d6e-90bf-184fb0fa8296" providerId="ADAL" clId="{0E0EE901-BAF6-454E-BFD3-2A92D6B148E5}" dt="2022-08-08T15:50:13.269" v="235" actId="26606"/>
          <ac:spMkLst>
            <pc:docMk/>
            <pc:sldMk cId="879950219" sldId="269"/>
            <ac:spMk id="14" creationId="{32C3FE3A-8087-4BDC-BF2B-462E8D8F6FD7}"/>
          </ac:spMkLst>
        </pc:spChg>
        <pc:spChg chg="add del">
          <ac:chgData name="Anna Mayer" userId="a326b929-3d26-4d6e-90bf-184fb0fa8296" providerId="ADAL" clId="{0E0EE901-BAF6-454E-BFD3-2A92D6B148E5}" dt="2022-08-08T15:50:04.630" v="232" actId="26606"/>
          <ac:spMkLst>
            <pc:docMk/>
            <pc:sldMk cId="879950219" sldId="269"/>
            <ac:spMk id="19" creationId="{884769FE-1656-422F-86E1-8C1B16C27BE1}"/>
          </ac:spMkLst>
        </pc:spChg>
        <pc:spChg chg="add del">
          <ac:chgData name="Anna Mayer" userId="a326b929-3d26-4d6e-90bf-184fb0fa8296" providerId="ADAL" clId="{0E0EE901-BAF6-454E-BFD3-2A92D6B148E5}" dt="2022-08-08T15:50:04.630" v="232" actId="26606"/>
          <ac:spMkLst>
            <pc:docMk/>
            <pc:sldMk cId="879950219" sldId="269"/>
            <ac:spMk id="21" creationId="{CB249F6D-244F-494A-98B9-5CC7413C4FB9}"/>
          </ac:spMkLst>
        </pc:spChg>
        <pc:spChg chg="add del">
          <ac:chgData name="Anna Mayer" userId="a326b929-3d26-4d6e-90bf-184fb0fa8296" providerId="ADAL" clId="{0E0EE901-BAF6-454E-BFD3-2A92D6B148E5}" dt="2022-08-08T15:50:04.630" v="232" actId="26606"/>
          <ac:spMkLst>
            <pc:docMk/>
            <pc:sldMk cId="879950219" sldId="269"/>
            <ac:spMk id="23" creationId="{506C536E-6ECA-4211-AF8C-A2671C484DA7}"/>
          </ac:spMkLst>
        </pc:spChg>
        <pc:spChg chg="add del">
          <ac:chgData name="Anna Mayer" userId="a326b929-3d26-4d6e-90bf-184fb0fa8296" providerId="ADAL" clId="{0E0EE901-BAF6-454E-BFD3-2A92D6B148E5}" dt="2022-08-08T15:50:04.630" v="232" actId="26606"/>
          <ac:spMkLst>
            <pc:docMk/>
            <pc:sldMk cId="879950219" sldId="269"/>
            <ac:spMk id="25" creationId="{AEAA70EA-2201-4F5D-AF08-58CFF851CCCD}"/>
          </ac:spMkLst>
        </pc:spChg>
        <pc:spChg chg="add del">
          <ac:chgData name="Anna Mayer" userId="a326b929-3d26-4d6e-90bf-184fb0fa8296" providerId="ADAL" clId="{0E0EE901-BAF6-454E-BFD3-2A92D6B148E5}" dt="2022-08-08T15:50:13.264" v="234" actId="26606"/>
          <ac:spMkLst>
            <pc:docMk/>
            <pc:sldMk cId="879950219" sldId="269"/>
            <ac:spMk id="27" creationId="{FD961BDC-5B67-481B-B628-6C15F47245FE}"/>
          </ac:spMkLst>
        </pc:spChg>
        <pc:spChg chg="add del">
          <ac:chgData name="Anna Mayer" userId="a326b929-3d26-4d6e-90bf-184fb0fa8296" providerId="ADAL" clId="{0E0EE901-BAF6-454E-BFD3-2A92D6B148E5}" dt="2022-08-08T15:50:13.264" v="234" actId="26606"/>
          <ac:spMkLst>
            <pc:docMk/>
            <pc:sldMk cId="879950219" sldId="269"/>
            <ac:spMk id="28" creationId="{EFD0E8E8-C530-4B2D-A01A-CCD47590B664}"/>
          </ac:spMkLst>
        </pc:spChg>
        <pc:spChg chg="add del">
          <ac:chgData name="Anna Mayer" userId="a326b929-3d26-4d6e-90bf-184fb0fa8296" providerId="ADAL" clId="{0E0EE901-BAF6-454E-BFD3-2A92D6B148E5}" dt="2022-08-08T15:50:13.264" v="234" actId="26606"/>
          <ac:spMkLst>
            <pc:docMk/>
            <pc:sldMk cId="879950219" sldId="269"/>
            <ac:spMk id="29" creationId="{06CC263E-5CD3-42BB-99F8-3C062C4B5681}"/>
          </ac:spMkLst>
        </pc:spChg>
        <pc:spChg chg="add del">
          <ac:chgData name="Anna Mayer" userId="a326b929-3d26-4d6e-90bf-184fb0fa8296" providerId="ADAL" clId="{0E0EE901-BAF6-454E-BFD3-2A92D6B148E5}" dt="2022-08-08T15:50:13.264" v="234" actId="26606"/>
          <ac:spMkLst>
            <pc:docMk/>
            <pc:sldMk cId="879950219" sldId="269"/>
            <ac:spMk id="30" creationId="{53472F09-8E00-4E02-9034-0A382CF663D1}"/>
          </ac:spMkLst>
        </pc:spChg>
        <pc:spChg chg="add del">
          <ac:chgData name="Anna Mayer" userId="a326b929-3d26-4d6e-90bf-184fb0fa8296" providerId="ADAL" clId="{0E0EE901-BAF6-454E-BFD3-2A92D6B148E5}" dt="2022-08-08T15:50:13.264" v="234" actId="26606"/>
          <ac:spMkLst>
            <pc:docMk/>
            <pc:sldMk cId="879950219" sldId="269"/>
            <ac:spMk id="31" creationId="{4DA077B8-7326-4434-87ED-77DF3CF3DCA5}"/>
          </ac:spMkLst>
        </pc:spChg>
        <pc:spChg chg="add del">
          <ac:chgData name="Anna Mayer" userId="a326b929-3d26-4d6e-90bf-184fb0fa8296" providerId="ADAL" clId="{0E0EE901-BAF6-454E-BFD3-2A92D6B148E5}" dt="2022-08-08T15:50:13.264" v="234" actId="26606"/>
          <ac:spMkLst>
            <pc:docMk/>
            <pc:sldMk cId="879950219" sldId="269"/>
            <ac:spMk id="32" creationId="{F79CDED1-AC9C-4A80-B334-1309DEAD5418}"/>
          </ac:spMkLst>
        </pc:spChg>
        <pc:spChg chg="add del">
          <ac:chgData name="Anna Mayer" userId="a326b929-3d26-4d6e-90bf-184fb0fa8296" providerId="ADAL" clId="{0E0EE901-BAF6-454E-BFD3-2A92D6B148E5}" dt="2022-08-08T15:58:06.648" v="633" actId="26606"/>
          <ac:spMkLst>
            <pc:docMk/>
            <pc:sldMk cId="879950219" sldId="269"/>
            <ac:spMk id="34" creationId="{979E27D9-03C7-44E2-9FF8-15D0C8506AF7}"/>
          </ac:spMkLst>
        </pc:spChg>
        <pc:spChg chg="add del">
          <ac:chgData name="Anna Mayer" userId="a326b929-3d26-4d6e-90bf-184fb0fa8296" providerId="ADAL" clId="{0E0EE901-BAF6-454E-BFD3-2A92D6B148E5}" dt="2022-08-08T15:58:06.648" v="633" actId="26606"/>
          <ac:spMkLst>
            <pc:docMk/>
            <pc:sldMk cId="879950219" sldId="269"/>
            <ac:spMk id="35" creationId="{EEBF1590-3B36-48EE-A89D-3B6F3CB256AB}"/>
          </ac:spMkLst>
        </pc:spChg>
        <pc:spChg chg="add del">
          <ac:chgData name="Anna Mayer" userId="a326b929-3d26-4d6e-90bf-184fb0fa8296" providerId="ADAL" clId="{0E0EE901-BAF6-454E-BFD3-2A92D6B148E5}" dt="2022-08-08T15:58:06.648" v="633" actId="26606"/>
          <ac:spMkLst>
            <pc:docMk/>
            <pc:sldMk cId="879950219" sldId="269"/>
            <ac:spMk id="36" creationId="{AC8F6C8C-AB5A-4548-942D-E3FD40ACBC49}"/>
          </ac:spMkLst>
        </pc:spChg>
        <pc:spChg chg="add del">
          <ac:chgData name="Anna Mayer" userId="a326b929-3d26-4d6e-90bf-184fb0fa8296" providerId="ADAL" clId="{0E0EE901-BAF6-454E-BFD3-2A92D6B148E5}" dt="2022-08-08T15:57:45.549" v="628" actId="26606"/>
          <ac:spMkLst>
            <pc:docMk/>
            <pc:sldMk cId="879950219" sldId="269"/>
            <ac:spMk id="41" creationId="{76EFD3D9-44F0-4267-BCC1-1613E79D8274}"/>
          </ac:spMkLst>
        </pc:spChg>
        <pc:spChg chg="add del">
          <ac:chgData name="Anna Mayer" userId="a326b929-3d26-4d6e-90bf-184fb0fa8296" providerId="ADAL" clId="{0E0EE901-BAF6-454E-BFD3-2A92D6B148E5}" dt="2022-08-08T15:57:45.549" v="628" actId="26606"/>
          <ac:spMkLst>
            <pc:docMk/>
            <pc:sldMk cId="879950219" sldId="269"/>
            <ac:spMk id="43" creationId="{A779A851-95D6-41AF-937A-B0E4B7F6FA8D}"/>
          </ac:spMkLst>
        </pc:spChg>
        <pc:spChg chg="add del">
          <ac:chgData name="Anna Mayer" userId="a326b929-3d26-4d6e-90bf-184fb0fa8296" providerId="ADAL" clId="{0E0EE901-BAF6-454E-BFD3-2A92D6B148E5}" dt="2022-08-08T15:57:45.549" v="628" actId="26606"/>
          <ac:spMkLst>
            <pc:docMk/>
            <pc:sldMk cId="879950219" sldId="269"/>
            <ac:spMk id="45" creationId="{953FB2E7-B6CB-429C-81EB-D9516D6D5C8D}"/>
          </ac:spMkLst>
        </pc:spChg>
        <pc:spChg chg="add del">
          <ac:chgData name="Anna Mayer" userId="a326b929-3d26-4d6e-90bf-184fb0fa8296" providerId="ADAL" clId="{0E0EE901-BAF6-454E-BFD3-2A92D6B148E5}" dt="2022-08-08T15:57:45.549" v="628" actId="26606"/>
          <ac:spMkLst>
            <pc:docMk/>
            <pc:sldMk cId="879950219" sldId="269"/>
            <ac:spMk id="47" creationId="{2EC40DB1-B719-4A13-9A4D-0966B4B27866}"/>
          </ac:spMkLst>
        </pc:spChg>
        <pc:spChg chg="add del">
          <ac:chgData name="Anna Mayer" userId="a326b929-3d26-4d6e-90bf-184fb0fa8296" providerId="ADAL" clId="{0E0EE901-BAF6-454E-BFD3-2A92D6B148E5}" dt="2022-08-08T15:57:45.549" v="628" actId="26606"/>
          <ac:spMkLst>
            <pc:docMk/>
            <pc:sldMk cId="879950219" sldId="269"/>
            <ac:spMk id="49" creationId="{82211336-CFF3-412D-868A-6679C1004C45}"/>
          </ac:spMkLst>
        </pc:spChg>
        <pc:spChg chg="add del">
          <ac:chgData name="Anna Mayer" userId="a326b929-3d26-4d6e-90bf-184fb0fa8296" providerId="ADAL" clId="{0E0EE901-BAF6-454E-BFD3-2A92D6B148E5}" dt="2022-08-08T15:57:47.686" v="630" actId="26606"/>
          <ac:spMkLst>
            <pc:docMk/>
            <pc:sldMk cId="879950219" sldId="269"/>
            <ac:spMk id="51" creationId="{E4F9F79B-A093-478E-96B5-EE02BC93A858}"/>
          </ac:spMkLst>
        </pc:spChg>
        <pc:spChg chg="add del">
          <ac:chgData name="Anna Mayer" userId="a326b929-3d26-4d6e-90bf-184fb0fa8296" providerId="ADAL" clId="{0E0EE901-BAF6-454E-BFD3-2A92D6B148E5}" dt="2022-08-08T15:57:47.686" v="630" actId="26606"/>
          <ac:spMkLst>
            <pc:docMk/>
            <pc:sldMk cId="879950219" sldId="269"/>
            <ac:spMk id="52" creationId="{11394CD8-BD30-4B74-86F4-51FDF3383419}"/>
          </ac:spMkLst>
        </pc:spChg>
        <pc:spChg chg="add del">
          <ac:chgData name="Anna Mayer" userId="a326b929-3d26-4d6e-90bf-184fb0fa8296" providerId="ADAL" clId="{0E0EE901-BAF6-454E-BFD3-2A92D6B148E5}" dt="2022-08-08T15:57:47.686" v="630" actId="26606"/>
          <ac:spMkLst>
            <pc:docMk/>
            <pc:sldMk cId="879950219" sldId="269"/>
            <ac:spMk id="54" creationId="{F7194F93-1F71-4A70-9DF1-28F183771111}"/>
          </ac:spMkLst>
        </pc:spChg>
        <pc:spChg chg="add del">
          <ac:chgData name="Anna Mayer" userId="a326b929-3d26-4d6e-90bf-184fb0fa8296" providerId="ADAL" clId="{0E0EE901-BAF6-454E-BFD3-2A92D6B148E5}" dt="2022-08-08T15:57:47.686" v="630" actId="26606"/>
          <ac:spMkLst>
            <pc:docMk/>
            <pc:sldMk cId="879950219" sldId="269"/>
            <ac:spMk id="55" creationId="{9BBC0C84-DC2A-43AE-9576-0A44295E8B9C}"/>
          </ac:spMkLst>
        </pc:spChg>
        <pc:spChg chg="add del">
          <ac:chgData name="Anna Mayer" userId="a326b929-3d26-4d6e-90bf-184fb0fa8296" providerId="ADAL" clId="{0E0EE901-BAF6-454E-BFD3-2A92D6B148E5}" dt="2022-08-08T15:58:06.636" v="632" actId="26606"/>
          <ac:spMkLst>
            <pc:docMk/>
            <pc:sldMk cId="879950219" sldId="269"/>
            <ac:spMk id="57" creationId="{87A57295-2710-4920-B99A-4D1FA03A62BD}"/>
          </ac:spMkLst>
        </pc:spChg>
        <pc:spChg chg="add del">
          <ac:chgData name="Anna Mayer" userId="a326b929-3d26-4d6e-90bf-184fb0fa8296" providerId="ADAL" clId="{0E0EE901-BAF6-454E-BFD3-2A92D6B148E5}" dt="2022-08-08T15:58:06.636" v="632" actId="26606"/>
          <ac:spMkLst>
            <pc:docMk/>
            <pc:sldMk cId="879950219" sldId="269"/>
            <ac:spMk id="58" creationId="{78067929-4D33-4306-9E2F-67C49CDDB5DE}"/>
          </ac:spMkLst>
        </pc:spChg>
        <pc:spChg chg="add">
          <ac:chgData name="Anna Mayer" userId="a326b929-3d26-4d6e-90bf-184fb0fa8296" providerId="ADAL" clId="{0E0EE901-BAF6-454E-BFD3-2A92D6B148E5}" dt="2022-08-08T15:58:06.648" v="633" actId="26606"/>
          <ac:spMkLst>
            <pc:docMk/>
            <pc:sldMk cId="879950219" sldId="269"/>
            <ac:spMk id="61" creationId="{87BF42CA-AD55-48B4-8949-C4DCA60A6AEE}"/>
          </ac:spMkLst>
        </pc:spChg>
        <pc:spChg chg="add">
          <ac:chgData name="Anna Mayer" userId="a326b929-3d26-4d6e-90bf-184fb0fa8296" providerId="ADAL" clId="{0E0EE901-BAF6-454E-BFD3-2A92D6B148E5}" dt="2022-08-08T15:58:06.648" v="633" actId="26606"/>
          <ac:spMkLst>
            <pc:docMk/>
            <pc:sldMk cId="879950219" sldId="269"/>
            <ac:spMk id="62" creationId="{66AE1D3D-3106-4CB2-AA7C-0C1642AC0F2E}"/>
          </ac:spMkLst>
        </pc:spChg>
        <pc:grpChg chg="add">
          <ac:chgData name="Anna Mayer" userId="a326b929-3d26-4d6e-90bf-184fb0fa8296" providerId="ADAL" clId="{0E0EE901-BAF6-454E-BFD3-2A92D6B148E5}" dt="2022-08-08T15:58:06.648" v="633" actId="26606"/>
          <ac:grpSpMkLst>
            <pc:docMk/>
            <pc:sldMk cId="879950219" sldId="269"/>
            <ac:grpSpMk id="63" creationId="{0A31B6AF-B711-4CDB-8C2B-16E963DDC4C5}"/>
          </ac:grpSpMkLst>
        </pc:grpChg>
        <pc:picChg chg="add mod">
          <ac:chgData name="Anna Mayer" userId="a326b929-3d26-4d6e-90bf-184fb0fa8296" providerId="ADAL" clId="{0E0EE901-BAF6-454E-BFD3-2A92D6B148E5}" dt="2022-08-08T16:58:25.828" v="1026"/>
          <ac:picMkLst>
            <pc:docMk/>
            <pc:sldMk cId="879950219" sldId="269"/>
            <ac:picMk id="42" creationId="{A028D1C9-3226-47D6-92B2-6B1612DF14A5}"/>
          </ac:picMkLst>
        </pc:picChg>
        <pc:cxnChg chg="add del">
          <ac:chgData name="Anna Mayer" userId="a326b929-3d26-4d6e-90bf-184fb0fa8296" providerId="ADAL" clId="{0E0EE901-BAF6-454E-BFD3-2A92D6B148E5}" dt="2022-08-08T15:57:47.686" v="630" actId="26606"/>
          <ac:cxnSpMkLst>
            <pc:docMk/>
            <pc:sldMk cId="879950219" sldId="269"/>
            <ac:cxnSpMk id="53" creationId="{D4C22394-EBC2-4FAF-A555-6C02D589EED7}"/>
          </ac:cxnSpMkLst>
        </pc:cxnChg>
        <pc:cxnChg chg="add del">
          <ac:chgData name="Anna Mayer" userId="a326b929-3d26-4d6e-90bf-184fb0fa8296" providerId="ADAL" clId="{0E0EE901-BAF6-454E-BFD3-2A92D6B148E5}" dt="2022-08-08T15:58:06.636" v="632" actId="26606"/>
          <ac:cxnSpMkLst>
            <pc:docMk/>
            <pc:sldMk cId="879950219" sldId="269"/>
            <ac:cxnSpMk id="59" creationId="{2D72A2C9-F3CA-4216-8BAD-FA4C970C3C4E}"/>
          </ac:cxnSpMkLst>
        </pc:cxnChg>
      </pc:sldChg>
      <pc:sldChg chg="addSp delSp modSp mod setBg setClrOvrMap">
        <pc:chgData name="Anna Mayer" userId="a326b929-3d26-4d6e-90bf-184fb0fa8296" providerId="ADAL" clId="{0E0EE901-BAF6-454E-BFD3-2A92D6B148E5}" dt="2022-08-08T16:58:27.890" v="1027"/>
        <pc:sldMkLst>
          <pc:docMk/>
          <pc:sldMk cId="4281027213" sldId="270"/>
        </pc:sldMkLst>
        <pc:spChg chg="mod">
          <ac:chgData name="Anna Mayer" userId="a326b929-3d26-4d6e-90bf-184fb0fa8296" providerId="ADAL" clId="{0E0EE901-BAF6-454E-BFD3-2A92D6B148E5}" dt="2022-08-08T15:50:49.896" v="236" actId="26606"/>
          <ac:spMkLst>
            <pc:docMk/>
            <pc:sldMk cId="4281027213" sldId="270"/>
            <ac:spMk id="2" creationId="{35EDC862-4806-48E8-ACE8-A0E8910A3AAD}"/>
          </ac:spMkLst>
        </pc:spChg>
        <pc:spChg chg="mod">
          <ac:chgData name="Anna Mayer" userId="a326b929-3d26-4d6e-90bf-184fb0fa8296" providerId="ADAL" clId="{0E0EE901-BAF6-454E-BFD3-2A92D6B148E5}" dt="2022-08-08T16:16:46.101" v="803" actId="1076"/>
          <ac:spMkLst>
            <pc:docMk/>
            <pc:sldMk cId="4281027213" sldId="270"/>
            <ac:spMk id="3" creationId="{C77A941B-FB99-4292-B09D-F89B77F59FDB}"/>
          </ac:spMkLst>
        </pc:spChg>
        <pc:spChg chg="add del">
          <ac:chgData name="Anna Mayer" userId="a326b929-3d26-4d6e-90bf-184fb0fa8296" providerId="ADAL" clId="{0E0EE901-BAF6-454E-BFD3-2A92D6B148E5}" dt="2022-08-08T15:50:49.896" v="236" actId="26606"/>
          <ac:spMkLst>
            <pc:docMk/>
            <pc:sldMk cId="4281027213" sldId="270"/>
            <ac:spMk id="8" creationId="{E8BF0C67-DF85-430A-B677-74D9594394B5}"/>
          </ac:spMkLst>
        </pc:spChg>
        <pc:spChg chg="add del">
          <ac:chgData name="Anna Mayer" userId="a326b929-3d26-4d6e-90bf-184fb0fa8296" providerId="ADAL" clId="{0E0EE901-BAF6-454E-BFD3-2A92D6B148E5}" dt="2022-08-08T15:50:49.896" v="236" actId="26606"/>
          <ac:spMkLst>
            <pc:docMk/>
            <pc:sldMk cId="4281027213" sldId="270"/>
            <ac:spMk id="10" creationId="{751BAC80-2398-422A-9AA2-2489F01EF9FF}"/>
          </ac:spMkLst>
        </pc:spChg>
        <pc:spChg chg="add del">
          <ac:chgData name="Anna Mayer" userId="a326b929-3d26-4d6e-90bf-184fb0fa8296" providerId="ADAL" clId="{0E0EE901-BAF6-454E-BFD3-2A92D6B148E5}" dt="2022-08-08T15:50:49.896" v="236" actId="26606"/>
          <ac:spMkLst>
            <pc:docMk/>
            <pc:sldMk cId="4281027213" sldId="270"/>
            <ac:spMk id="12" creationId="{34A3EF12-7620-4D66-ACFC-B9F71BAD878C}"/>
          </ac:spMkLst>
        </pc:spChg>
        <pc:spChg chg="add">
          <ac:chgData name="Anna Mayer" userId="a326b929-3d26-4d6e-90bf-184fb0fa8296" providerId="ADAL" clId="{0E0EE901-BAF6-454E-BFD3-2A92D6B148E5}" dt="2022-08-08T15:50:49.896" v="236" actId="26606"/>
          <ac:spMkLst>
            <pc:docMk/>
            <pc:sldMk cId="4281027213" sldId="270"/>
            <ac:spMk id="17" creationId="{B3C91F1F-266F-4465-8F89-487664D87688}"/>
          </ac:spMkLst>
        </pc:spChg>
        <pc:spChg chg="add">
          <ac:chgData name="Anna Mayer" userId="a326b929-3d26-4d6e-90bf-184fb0fa8296" providerId="ADAL" clId="{0E0EE901-BAF6-454E-BFD3-2A92D6B148E5}" dt="2022-08-08T15:50:49.896" v="236" actId="26606"/>
          <ac:spMkLst>
            <pc:docMk/>
            <pc:sldMk cId="4281027213" sldId="270"/>
            <ac:spMk id="19" creationId="{117F01D7-4ACD-4ABC-8244-95EC0B62030C}"/>
          </ac:spMkLst>
        </pc:spChg>
        <pc:spChg chg="add">
          <ac:chgData name="Anna Mayer" userId="a326b929-3d26-4d6e-90bf-184fb0fa8296" providerId="ADAL" clId="{0E0EE901-BAF6-454E-BFD3-2A92D6B148E5}" dt="2022-08-08T15:50:49.896" v="236" actId="26606"/>
          <ac:spMkLst>
            <pc:docMk/>
            <pc:sldMk cId="4281027213" sldId="270"/>
            <ac:spMk id="21" creationId="{1E2C23CB-D77B-4033-877F-D35608A3C804}"/>
          </ac:spMkLst>
        </pc:spChg>
        <pc:picChg chg="add mod">
          <ac:chgData name="Anna Mayer" userId="a326b929-3d26-4d6e-90bf-184fb0fa8296" providerId="ADAL" clId="{0E0EE901-BAF6-454E-BFD3-2A92D6B148E5}" dt="2022-08-08T16:17:03.294" v="807" actId="14100"/>
          <ac:picMkLst>
            <pc:docMk/>
            <pc:sldMk cId="4281027213" sldId="270"/>
            <ac:picMk id="5" creationId="{FAA5D1EC-5F30-4545-A62E-918A3418E38A}"/>
          </ac:picMkLst>
        </pc:picChg>
        <pc:picChg chg="add mod">
          <ac:chgData name="Anna Mayer" userId="a326b929-3d26-4d6e-90bf-184fb0fa8296" providerId="ADAL" clId="{0E0EE901-BAF6-454E-BFD3-2A92D6B148E5}" dt="2022-08-08T16:58:27.890" v="1027"/>
          <ac:picMkLst>
            <pc:docMk/>
            <pc:sldMk cId="4281027213" sldId="270"/>
            <ac:picMk id="13" creationId="{9B6D7F0E-C846-4D2F-8603-28C5F680BD5B}"/>
          </ac:picMkLst>
        </pc:picChg>
      </pc:sldChg>
      <pc:sldChg chg="addSp delSp modSp mod setBg">
        <pc:chgData name="Anna Mayer" userId="a326b929-3d26-4d6e-90bf-184fb0fa8296" providerId="ADAL" clId="{0E0EE901-BAF6-454E-BFD3-2A92D6B148E5}" dt="2022-08-08T15:14:29.598" v="107"/>
        <pc:sldMkLst>
          <pc:docMk/>
          <pc:sldMk cId="1544345797" sldId="271"/>
        </pc:sldMkLst>
        <pc:spChg chg="mod">
          <ac:chgData name="Anna Mayer" userId="a326b929-3d26-4d6e-90bf-184fb0fa8296" providerId="ADAL" clId="{0E0EE901-BAF6-454E-BFD3-2A92D6B148E5}" dt="2022-08-08T14:59:39.218" v="18" actId="26606"/>
          <ac:spMkLst>
            <pc:docMk/>
            <pc:sldMk cId="1544345797" sldId="271"/>
            <ac:spMk id="2" creationId="{46751F5E-6669-445E-8DDA-FC1564346FA0}"/>
          </ac:spMkLst>
        </pc:spChg>
        <pc:spChg chg="mod">
          <ac:chgData name="Anna Mayer" userId="a326b929-3d26-4d6e-90bf-184fb0fa8296" providerId="ADAL" clId="{0E0EE901-BAF6-454E-BFD3-2A92D6B148E5}" dt="2022-08-08T14:59:39.218" v="18" actId="26606"/>
          <ac:spMkLst>
            <pc:docMk/>
            <pc:sldMk cId="1544345797" sldId="271"/>
            <ac:spMk id="3" creationId="{81A1FA10-7B00-431A-BA46-10CC98E23583}"/>
          </ac:spMkLst>
        </pc:spChg>
        <pc:spChg chg="add del">
          <ac:chgData name="Anna Mayer" userId="a326b929-3d26-4d6e-90bf-184fb0fa8296" providerId="ADAL" clId="{0E0EE901-BAF6-454E-BFD3-2A92D6B148E5}" dt="2022-08-08T14:59:33.919" v="15" actId="26606"/>
          <ac:spMkLst>
            <pc:docMk/>
            <pc:sldMk cId="1544345797" sldId="271"/>
            <ac:spMk id="9" creationId="{3CD9DF72-87A3-404E-A828-84CBF11A8303}"/>
          </ac:spMkLst>
        </pc:spChg>
        <pc:spChg chg="add del">
          <ac:chgData name="Anna Mayer" userId="a326b929-3d26-4d6e-90bf-184fb0fa8296" providerId="ADAL" clId="{0E0EE901-BAF6-454E-BFD3-2A92D6B148E5}" dt="2022-08-08T14:59:39.214" v="17" actId="26606"/>
          <ac:spMkLst>
            <pc:docMk/>
            <pc:sldMk cId="1544345797" sldId="271"/>
            <ac:spMk id="13" creationId="{9A0D773F-7A7D-4DBB-9DEA-86BB8B8F4BC8}"/>
          </ac:spMkLst>
        </pc:spChg>
        <pc:spChg chg="add del">
          <ac:chgData name="Anna Mayer" userId="a326b929-3d26-4d6e-90bf-184fb0fa8296" providerId="ADAL" clId="{0E0EE901-BAF6-454E-BFD3-2A92D6B148E5}" dt="2022-08-08T14:59:39.214" v="17" actId="26606"/>
          <ac:spMkLst>
            <pc:docMk/>
            <pc:sldMk cId="1544345797" sldId="271"/>
            <ac:spMk id="14" creationId="{7FF47CB7-972F-479F-A36D-9E72D26EC8DA}"/>
          </ac:spMkLst>
        </pc:spChg>
        <pc:spChg chg="add del">
          <ac:chgData name="Anna Mayer" userId="a326b929-3d26-4d6e-90bf-184fb0fa8296" providerId="ADAL" clId="{0E0EE901-BAF6-454E-BFD3-2A92D6B148E5}" dt="2022-08-08T14:59:39.214" v="17" actId="26606"/>
          <ac:spMkLst>
            <pc:docMk/>
            <pc:sldMk cId="1544345797" sldId="271"/>
            <ac:spMk id="15" creationId="{0D153B68-5844-490D-8E67-F616D6D721CA}"/>
          </ac:spMkLst>
        </pc:spChg>
        <pc:spChg chg="add">
          <ac:chgData name="Anna Mayer" userId="a326b929-3d26-4d6e-90bf-184fb0fa8296" providerId="ADAL" clId="{0E0EE901-BAF6-454E-BFD3-2A92D6B148E5}" dt="2022-08-08T14:59:39.218" v="18" actId="26606"/>
          <ac:spMkLst>
            <pc:docMk/>
            <pc:sldMk cId="1544345797" sldId="271"/>
            <ac:spMk id="17" creationId="{3CD9DF72-87A3-404E-A828-84CBF11A8303}"/>
          </ac:spMkLst>
        </pc:spChg>
        <pc:picChg chg="add mod ord">
          <ac:chgData name="Anna Mayer" userId="a326b929-3d26-4d6e-90bf-184fb0fa8296" providerId="ADAL" clId="{0E0EE901-BAF6-454E-BFD3-2A92D6B148E5}" dt="2022-08-08T14:59:39.218" v="18" actId="26606"/>
          <ac:picMkLst>
            <pc:docMk/>
            <pc:sldMk cId="1544345797" sldId="271"/>
            <ac:picMk id="4" creationId="{105E7819-840F-4CC8-B0DC-E9EF28671FD6}"/>
          </ac:picMkLst>
        </pc:picChg>
        <pc:cxnChg chg="add del">
          <ac:chgData name="Anna Mayer" userId="a326b929-3d26-4d6e-90bf-184fb0fa8296" providerId="ADAL" clId="{0E0EE901-BAF6-454E-BFD3-2A92D6B148E5}" dt="2022-08-08T14:59:33.919" v="15" actId="26606"/>
          <ac:cxnSpMkLst>
            <pc:docMk/>
            <pc:sldMk cId="1544345797" sldId="271"/>
            <ac:cxnSpMk id="11" creationId="{20E3A342-4D61-4E3F-AF90-1AB42AEB96CC}"/>
          </ac:cxnSpMkLst>
        </pc:cxnChg>
        <pc:cxnChg chg="add">
          <ac:chgData name="Anna Mayer" userId="a326b929-3d26-4d6e-90bf-184fb0fa8296" providerId="ADAL" clId="{0E0EE901-BAF6-454E-BFD3-2A92D6B148E5}" dt="2022-08-08T14:59:39.218" v="18" actId="26606"/>
          <ac:cxnSpMkLst>
            <pc:docMk/>
            <pc:sldMk cId="1544345797" sldId="271"/>
            <ac:cxnSpMk id="18" creationId="{20E3A342-4D61-4E3F-AF90-1AB42AEB96CC}"/>
          </ac:cxnSpMkLst>
        </pc:cxnChg>
      </pc:sldChg>
      <pc:sldChg chg="addSp delSp modSp mod setBg setClrOvrMap">
        <pc:chgData name="Anna Mayer" userId="a326b929-3d26-4d6e-90bf-184fb0fa8296" providerId="ADAL" clId="{0E0EE901-BAF6-454E-BFD3-2A92D6B148E5}" dt="2022-08-08T17:05:36.925" v="1107" actId="20577"/>
        <pc:sldMkLst>
          <pc:docMk/>
          <pc:sldMk cId="2178710304" sldId="272"/>
        </pc:sldMkLst>
        <pc:spChg chg="mod">
          <ac:chgData name="Anna Mayer" userId="a326b929-3d26-4d6e-90bf-184fb0fa8296" providerId="ADAL" clId="{0E0EE901-BAF6-454E-BFD3-2A92D6B148E5}" dt="2022-08-08T15:18:53.114" v="136" actId="26606"/>
          <ac:spMkLst>
            <pc:docMk/>
            <pc:sldMk cId="2178710304" sldId="272"/>
            <ac:spMk id="2" creationId="{70836229-C7EA-4E62-860A-9B4D04AC5368}"/>
          </ac:spMkLst>
        </pc:spChg>
        <pc:spChg chg="mod">
          <ac:chgData name="Anna Mayer" userId="a326b929-3d26-4d6e-90bf-184fb0fa8296" providerId="ADAL" clId="{0E0EE901-BAF6-454E-BFD3-2A92D6B148E5}" dt="2022-08-08T16:57:48.996" v="1013" actId="1076"/>
          <ac:spMkLst>
            <pc:docMk/>
            <pc:sldMk cId="2178710304" sldId="272"/>
            <ac:spMk id="7" creationId="{F2BC302A-A8AF-4C73-BF14-CE084142A301}"/>
          </ac:spMkLst>
        </pc:spChg>
        <pc:spChg chg="add del">
          <ac:chgData name="Anna Mayer" userId="a326b929-3d26-4d6e-90bf-184fb0fa8296" providerId="ADAL" clId="{0E0EE901-BAF6-454E-BFD3-2A92D6B148E5}" dt="2022-08-08T15:18:53.126" v="137" actId="26606"/>
          <ac:spMkLst>
            <pc:docMk/>
            <pc:sldMk cId="2178710304" sldId="272"/>
            <ac:spMk id="9" creationId="{C7D7EDD8-4A7B-4A6D-A0BB-53EA516EE172}"/>
          </ac:spMkLst>
        </pc:spChg>
        <pc:spChg chg="add del">
          <ac:chgData name="Anna Mayer" userId="a326b929-3d26-4d6e-90bf-184fb0fa8296" providerId="ADAL" clId="{0E0EE901-BAF6-454E-BFD3-2A92D6B148E5}" dt="2022-08-08T15:18:34.961" v="132" actId="26606"/>
          <ac:spMkLst>
            <pc:docMk/>
            <pc:sldMk cId="2178710304" sldId="272"/>
            <ac:spMk id="13" creationId="{C7D7EDD8-4A7B-4A6D-A0BB-53EA516EE172}"/>
          </ac:spMkLst>
        </pc:spChg>
        <pc:spChg chg="add del">
          <ac:chgData name="Anna Mayer" userId="a326b929-3d26-4d6e-90bf-184fb0fa8296" providerId="ADAL" clId="{0E0EE901-BAF6-454E-BFD3-2A92D6B148E5}" dt="2022-08-08T15:18:34.961" v="132" actId="26606"/>
          <ac:spMkLst>
            <pc:docMk/>
            <pc:sldMk cId="2178710304" sldId="272"/>
            <ac:spMk id="14" creationId="{9F7D788E-2C1B-4EF4-8719-12613771FF98}"/>
          </ac:spMkLst>
        </pc:spChg>
        <pc:spChg chg="add del">
          <ac:chgData name="Anna Mayer" userId="a326b929-3d26-4d6e-90bf-184fb0fa8296" providerId="ADAL" clId="{0E0EE901-BAF6-454E-BFD3-2A92D6B148E5}" dt="2022-08-08T15:18:34.961" v="132" actId="26606"/>
          <ac:spMkLst>
            <pc:docMk/>
            <pc:sldMk cId="2178710304" sldId="272"/>
            <ac:spMk id="16" creationId="{7C54E824-C0F4-480B-BC88-689F50C45FBD}"/>
          </ac:spMkLst>
        </pc:spChg>
        <pc:spChg chg="add del">
          <ac:chgData name="Anna Mayer" userId="a326b929-3d26-4d6e-90bf-184fb0fa8296" providerId="ADAL" clId="{0E0EE901-BAF6-454E-BFD3-2A92D6B148E5}" dt="2022-08-08T15:18:34.961" v="132" actId="26606"/>
          <ac:spMkLst>
            <pc:docMk/>
            <pc:sldMk cId="2178710304" sldId="272"/>
            <ac:spMk id="18" creationId="{58DEA6A1-FC5C-4E6E-BBBF-7E472949B394}"/>
          </ac:spMkLst>
        </pc:spChg>
        <pc:spChg chg="add del">
          <ac:chgData name="Anna Mayer" userId="a326b929-3d26-4d6e-90bf-184fb0fa8296" providerId="ADAL" clId="{0E0EE901-BAF6-454E-BFD3-2A92D6B148E5}" dt="2022-08-08T15:18:34.961" v="132" actId="26606"/>
          <ac:spMkLst>
            <pc:docMk/>
            <pc:sldMk cId="2178710304" sldId="272"/>
            <ac:spMk id="20" creationId="{96AAAC3B-1954-46B7-BBAC-27DFF5B5295F}"/>
          </ac:spMkLst>
        </pc:spChg>
        <pc:spChg chg="add del">
          <ac:chgData name="Anna Mayer" userId="a326b929-3d26-4d6e-90bf-184fb0fa8296" providerId="ADAL" clId="{0E0EE901-BAF6-454E-BFD3-2A92D6B148E5}" dt="2022-08-08T15:18:34.961" v="132" actId="26606"/>
          <ac:spMkLst>
            <pc:docMk/>
            <pc:sldMk cId="2178710304" sldId="272"/>
            <ac:spMk id="22" creationId="{A5AD6500-BB62-4AAC-9D2F-C10DDC90CBB1}"/>
          </ac:spMkLst>
        </pc:spChg>
        <pc:spChg chg="add del">
          <ac:chgData name="Anna Mayer" userId="a326b929-3d26-4d6e-90bf-184fb0fa8296" providerId="ADAL" clId="{0E0EE901-BAF6-454E-BFD3-2A92D6B148E5}" dt="2022-08-08T15:18:49.994" v="134" actId="26606"/>
          <ac:spMkLst>
            <pc:docMk/>
            <pc:sldMk cId="2178710304" sldId="272"/>
            <ac:spMk id="24" creationId="{1DE7243B-5109-444B-8FAF-7437C66BC0E9}"/>
          </ac:spMkLst>
        </pc:spChg>
        <pc:spChg chg="add del">
          <ac:chgData name="Anna Mayer" userId="a326b929-3d26-4d6e-90bf-184fb0fa8296" providerId="ADAL" clId="{0E0EE901-BAF6-454E-BFD3-2A92D6B148E5}" dt="2022-08-08T15:18:49.994" v="134" actId="26606"/>
          <ac:spMkLst>
            <pc:docMk/>
            <pc:sldMk cId="2178710304" sldId="272"/>
            <ac:spMk id="25" creationId="{4C5D6221-DA7B-4611-AA26-7D8E349FDE96}"/>
          </ac:spMkLst>
        </pc:spChg>
        <pc:spChg chg="add del">
          <ac:chgData name="Anna Mayer" userId="a326b929-3d26-4d6e-90bf-184fb0fa8296" providerId="ADAL" clId="{0E0EE901-BAF6-454E-BFD3-2A92D6B148E5}" dt="2022-08-08T15:18:49.994" v="134" actId="26606"/>
          <ac:spMkLst>
            <pc:docMk/>
            <pc:sldMk cId="2178710304" sldId="272"/>
            <ac:spMk id="26" creationId="{C7D7EDD8-4A7B-4A6D-A0BB-53EA516EE172}"/>
          </ac:spMkLst>
        </pc:spChg>
        <pc:spChg chg="add del">
          <ac:chgData name="Anna Mayer" userId="a326b929-3d26-4d6e-90bf-184fb0fa8296" providerId="ADAL" clId="{0E0EE901-BAF6-454E-BFD3-2A92D6B148E5}" dt="2022-08-08T15:18:53.114" v="136" actId="26606"/>
          <ac:spMkLst>
            <pc:docMk/>
            <pc:sldMk cId="2178710304" sldId="272"/>
            <ac:spMk id="28" creationId="{21739CA5-F0F5-48E1-8E8C-F24B71827E46}"/>
          </ac:spMkLst>
        </pc:spChg>
        <pc:spChg chg="add del">
          <ac:chgData name="Anna Mayer" userId="a326b929-3d26-4d6e-90bf-184fb0fa8296" providerId="ADAL" clId="{0E0EE901-BAF6-454E-BFD3-2A92D6B148E5}" dt="2022-08-08T15:18:53.114" v="136" actId="26606"/>
          <ac:spMkLst>
            <pc:docMk/>
            <pc:sldMk cId="2178710304" sldId="272"/>
            <ac:spMk id="29" creationId="{3EAD2937-F230-41D4-B9C5-975B129BFC20}"/>
          </ac:spMkLst>
        </pc:spChg>
        <pc:spChg chg="add del">
          <ac:chgData name="Anna Mayer" userId="a326b929-3d26-4d6e-90bf-184fb0fa8296" providerId="ADAL" clId="{0E0EE901-BAF6-454E-BFD3-2A92D6B148E5}" dt="2022-08-08T15:18:53.114" v="136" actId="26606"/>
          <ac:spMkLst>
            <pc:docMk/>
            <pc:sldMk cId="2178710304" sldId="272"/>
            <ac:spMk id="30" creationId="{CCD444A3-C338-4886-B7F1-4BA2AF46EB64}"/>
          </ac:spMkLst>
        </pc:spChg>
        <pc:spChg chg="add del">
          <ac:chgData name="Anna Mayer" userId="a326b929-3d26-4d6e-90bf-184fb0fa8296" providerId="ADAL" clId="{0E0EE901-BAF6-454E-BFD3-2A92D6B148E5}" dt="2022-08-08T15:18:53.114" v="136" actId="26606"/>
          <ac:spMkLst>
            <pc:docMk/>
            <pc:sldMk cId="2178710304" sldId="272"/>
            <ac:spMk id="31" creationId="{C7D7EDD8-4A7B-4A6D-A0BB-53EA516EE172}"/>
          </ac:spMkLst>
        </pc:spChg>
        <pc:graphicFrameChg chg="add del">
          <ac:chgData name="Anna Mayer" userId="a326b929-3d26-4d6e-90bf-184fb0fa8296" providerId="ADAL" clId="{0E0EE901-BAF6-454E-BFD3-2A92D6B148E5}" dt="2022-08-08T15:18:27.734" v="130" actId="26606"/>
          <ac:graphicFrameMkLst>
            <pc:docMk/>
            <pc:sldMk cId="2178710304" sldId="272"/>
            <ac:graphicFrameMk id="11" creationId="{FD31A6BF-825D-69C3-CE69-45C1591B5111}"/>
          </ac:graphicFrameMkLst>
        </pc:graphicFrameChg>
        <pc:graphicFrameChg chg="add mod">
          <ac:chgData name="Anna Mayer" userId="a326b929-3d26-4d6e-90bf-184fb0fa8296" providerId="ADAL" clId="{0E0EE901-BAF6-454E-BFD3-2A92D6B148E5}" dt="2022-08-08T17:05:36.925" v="1107" actId="20577"/>
          <ac:graphicFrameMkLst>
            <pc:docMk/>
            <pc:sldMk cId="2178710304" sldId="272"/>
            <ac:graphicFrameMk id="33" creationId="{FD31A6BF-825D-69C3-CE69-45C1591B5111}"/>
          </ac:graphicFrameMkLst>
        </pc:graphicFrameChg>
        <pc:picChg chg="add mod">
          <ac:chgData name="Anna Mayer" userId="a326b929-3d26-4d6e-90bf-184fb0fa8296" providerId="ADAL" clId="{0E0EE901-BAF6-454E-BFD3-2A92D6B148E5}" dt="2022-08-08T16:57:35.919" v="1011"/>
          <ac:picMkLst>
            <pc:docMk/>
            <pc:sldMk cId="2178710304" sldId="272"/>
            <ac:picMk id="27" creationId="{3A2ECBEB-1B85-4A6C-8D12-3636604DBFD9}"/>
          </ac:picMkLst>
        </pc:picChg>
      </pc:sldChg>
      <pc:sldChg chg="addSp delSp modSp mod setBg">
        <pc:chgData name="Anna Mayer" userId="a326b929-3d26-4d6e-90bf-184fb0fa8296" providerId="ADAL" clId="{0E0EE901-BAF6-454E-BFD3-2A92D6B148E5}" dt="2022-08-08T17:14:11.510" v="1113" actId="255"/>
        <pc:sldMkLst>
          <pc:docMk/>
          <pc:sldMk cId="1770817137" sldId="273"/>
        </pc:sldMkLst>
        <pc:spChg chg="mod">
          <ac:chgData name="Anna Mayer" userId="a326b929-3d26-4d6e-90bf-184fb0fa8296" providerId="ADAL" clId="{0E0EE901-BAF6-454E-BFD3-2A92D6B148E5}" dt="2022-08-08T17:14:11.510" v="1113" actId="255"/>
          <ac:spMkLst>
            <pc:docMk/>
            <pc:sldMk cId="1770817137" sldId="273"/>
            <ac:spMk id="2" creationId="{BA917E66-77F0-493A-9DD0-E23B768A7A55}"/>
          </ac:spMkLst>
        </pc:spChg>
        <pc:spChg chg="add del">
          <ac:chgData name="Anna Mayer" userId="a326b929-3d26-4d6e-90bf-184fb0fa8296" providerId="ADAL" clId="{0E0EE901-BAF6-454E-BFD3-2A92D6B148E5}" dt="2022-08-08T15:20:08.100" v="145" actId="26606"/>
          <ac:spMkLst>
            <pc:docMk/>
            <pc:sldMk cId="1770817137" sldId="273"/>
            <ac:spMk id="3" creationId="{917671D3-6495-443C-A63B-D2C70BA72F64}"/>
          </ac:spMkLst>
        </pc:spChg>
        <pc:spChg chg="add del mod">
          <ac:chgData name="Anna Mayer" userId="a326b929-3d26-4d6e-90bf-184fb0fa8296" providerId="ADAL" clId="{0E0EE901-BAF6-454E-BFD3-2A92D6B148E5}" dt="2022-08-08T15:21:06.597" v="159" actId="26606"/>
          <ac:spMkLst>
            <pc:docMk/>
            <pc:sldMk cId="1770817137" sldId="273"/>
            <ac:spMk id="8" creationId="{917671D3-6495-443C-A63B-D2C70BA72F64}"/>
          </ac:spMkLst>
        </pc:spChg>
        <pc:spChg chg="add">
          <ac:chgData name="Anna Mayer" userId="a326b929-3d26-4d6e-90bf-184fb0fa8296" providerId="ADAL" clId="{0E0EE901-BAF6-454E-BFD3-2A92D6B148E5}" dt="2022-08-08T15:20:08.100" v="145" actId="26606"/>
          <ac:spMkLst>
            <pc:docMk/>
            <pc:sldMk cId="1770817137" sldId="273"/>
            <ac:spMk id="10" creationId="{EDDBB197-D710-4A4F-A9CA-FD2177498BE8}"/>
          </ac:spMkLst>
        </pc:spChg>
        <pc:spChg chg="add">
          <ac:chgData name="Anna Mayer" userId="a326b929-3d26-4d6e-90bf-184fb0fa8296" providerId="ADAL" clId="{0E0EE901-BAF6-454E-BFD3-2A92D6B148E5}" dt="2022-08-08T15:20:08.100" v="145" actId="26606"/>
          <ac:spMkLst>
            <pc:docMk/>
            <pc:sldMk cId="1770817137" sldId="273"/>
            <ac:spMk id="12" creationId="{975D1CFA-2CDB-4B64-BD9F-85744E8DA12F}"/>
          </ac:spMkLst>
        </pc:spChg>
        <pc:grpChg chg="add">
          <ac:chgData name="Anna Mayer" userId="a326b929-3d26-4d6e-90bf-184fb0fa8296" providerId="ADAL" clId="{0E0EE901-BAF6-454E-BFD3-2A92D6B148E5}" dt="2022-08-08T15:20:08.100" v="145" actId="26606"/>
          <ac:grpSpMkLst>
            <pc:docMk/>
            <pc:sldMk cId="1770817137" sldId="273"/>
            <ac:grpSpMk id="14" creationId="{25EE5136-01F1-466C-962D-BA9B4C6757AA}"/>
          </ac:grpSpMkLst>
        </pc:grpChg>
        <pc:graphicFrameChg chg="add del">
          <ac:chgData name="Anna Mayer" userId="a326b929-3d26-4d6e-90bf-184fb0fa8296" providerId="ADAL" clId="{0E0EE901-BAF6-454E-BFD3-2A92D6B148E5}" dt="2022-08-08T15:20:08.088" v="144" actId="26606"/>
          <ac:graphicFrameMkLst>
            <pc:docMk/>
            <pc:sldMk cId="1770817137" sldId="273"/>
            <ac:graphicFrameMk id="5" creationId="{0AB7C04D-79F0-7D13-28BE-E55C3A7FA09A}"/>
          </ac:graphicFrameMkLst>
        </pc:graphicFrameChg>
        <pc:graphicFrameChg chg="add">
          <ac:chgData name="Anna Mayer" userId="a326b929-3d26-4d6e-90bf-184fb0fa8296" providerId="ADAL" clId="{0E0EE901-BAF6-454E-BFD3-2A92D6B148E5}" dt="2022-08-08T15:21:06.597" v="159" actId="26606"/>
          <ac:graphicFrameMkLst>
            <pc:docMk/>
            <pc:sldMk cId="1770817137" sldId="273"/>
            <ac:graphicFrameMk id="20" creationId="{D35DDB8A-84EA-B5C6-54CE-F0314AD7D17B}"/>
          </ac:graphicFrameMkLst>
        </pc:graphicFrameChg>
        <pc:picChg chg="add mod">
          <ac:chgData name="Anna Mayer" userId="a326b929-3d26-4d6e-90bf-184fb0fa8296" providerId="ADAL" clId="{0E0EE901-BAF6-454E-BFD3-2A92D6B148E5}" dt="2022-08-08T16:21:10.066" v="814" actId="14826"/>
          <ac:picMkLst>
            <pc:docMk/>
            <pc:sldMk cId="1770817137" sldId="273"/>
            <ac:picMk id="7" creationId="{91C9C3ED-0A10-BBB0-93D3-12A9422E51EC}"/>
          </ac:picMkLst>
        </pc:picChg>
        <pc:picChg chg="add del mod">
          <ac:chgData name="Anna Mayer" userId="a326b929-3d26-4d6e-90bf-184fb0fa8296" providerId="ADAL" clId="{0E0EE901-BAF6-454E-BFD3-2A92D6B148E5}" dt="2022-08-08T16:57:57.970" v="1015" actId="478"/>
          <ac:picMkLst>
            <pc:docMk/>
            <pc:sldMk cId="1770817137" sldId="273"/>
            <ac:picMk id="19" creationId="{E6477F39-9F6E-4753-AABD-DFC1BD07B78F}"/>
          </ac:picMkLst>
        </pc:picChg>
      </pc:sldChg>
      <pc:sldChg chg="addSp delSp modSp mod setBg">
        <pc:chgData name="Anna Mayer" userId="a326b929-3d26-4d6e-90bf-184fb0fa8296" providerId="ADAL" clId="{0E0EE901-BAF6-454E-BFD3-2A92D6B148E5}" dt="2022-08-08T16:58:00.166" v="1016"/>
        <pc:sldMkLst>
          <pc:docMk/>
          <pc:sldMk cId="2503265293" sldId="274"/>
        </pc:sldMkLst>
        <pc:spChg chg="mod">
          <ac:chgData name="Anna Mayer" userId="a326b929-3d26-4d6e-90bf-184fb0fa8296" providerId="ADAL" clId="{0E0EE901-BAF6-454E-BFD3-2A92D6B148E5}" dt="2022-08-08T16:37:37.536" v="815" actId="26606"/>
          <ac:spMkLst>
            <pc:docMk/>
            <pc:sldMk cId="2503265293" sldId="274"/>
            <ac:spMk id="2" creationId="{C612B1E6-3DC3-47ED-B852-B01C723D76ED}"/>
          </ac:spMkLst>
        </pc:spChg>
        <pc:spChg chg="mod">
          <ac:chgData name="Anna Mayer" userId="a326b929-3d26-4d6e-90bf-184fb0fa8296" providerId="ADAL" clId="{0E0EE901-BAF6-454E-BFD3-2A92D6B148E5}" dt="2022-08-08T16:37:37.536" v="815" actId="26606"/>
          <ac:spMkLst>
            <pc:docMk/>
            <pc:sldMk cId="2503265293" sldId="274"/>
            <ac:spMk id="3" creationId="{61CBA8E9-A564-4EE8-9EB2-85A2B42BF67C}"/>
          </ac:spMkLst>
        </pc:spChg>
        <pc:spChg chg="add del">
          <ac:chgData name="Anna Mayer" userId="a326b929-3d26-4d6e-90bf-184fb0fa8296" providerId="ADAL" clId="{0E0EE901-BAF6-454E-BFD3-2A92D6B148E5}" dt="2022-08-08T15:21:19.279" v="161" actId="26606"/>
          <ac:spMkLst>
            <pc:docMk/>
            <pc:sldMk cId="2503265293" sldId="274"/>
            <ac:spMk id="8" creationId="{18873D23-2DCF-4B31-A009-95721C06E8E1}"/>
          </ac:spMkLst>
        </pc:spChg>
        <pc:spChg chg="add del">
          <ac:chgData name="Anna Mayer" userId="a326b929-3d26-4d6e-90bf-184fb0fa8296" providerId="ADAL" clId="{0E0EE901-BAF6-454E-BFD3-2A92D6B148E5}" dt="2022-08-08T15:21:19.279" v="161" actId="26606"/>
          <ac:spMkLst>
            <pc:docMk/>
            <pc:sldMk cId="2503265293" sldId="274"/>
            <ac:spMk id="10" creationId="{C13EF075-D4EF-4929-ADBC-91B27DA19955}"/>
          </ac:spMkLst>
        </pc:spChg>
        <pc:spChg chg="add del">
          <ac:chgData name="Anna Mayer" userId="a326b929-3d26-4d6e-90bf-184fb0fa8296" providerId="ADAL" clId="{0E0EE901-BAF6-454E-BFD3-2A92D6B148E5}" dt="2022-08-08T15:22:20.938" v="172" actId="26606"/>
          <ac:spMkLst>
            <pc:docMk/>
            <pc:sldMk cId="2503265293" sldId="274"/>
            <ac:spMk id="23" creationId="{4BC99CB9-DDAD-44A2-8A1C-E3AF4E72DF5C}"/>
          </ac:spMkLst>
        </pc:spChg>
        <pc:spChg chg="add del">
          <ac:chgData name="Anna Mayer" userId="a326b929-3d26-4d6e-90bf-184fb0fa8296" providerId="ADAL" clId="{0E0EE901-BAF6-454E-BFD3-2A92D6B148E5}" dt="2022-08-08T15:22:20.938" v="172" actId="26606"/>
          <ac:spMkLst>
            <pc:docMk/>
            <pc:sldMk cId="2503265293" sldId="274"/>
            <ac:spMk id="24" creationId="{64053CBF-3932-45FF-8285-EE5146085F3A}"/>
          </ac:spMkLst>
        </pc:spChg>
        <pc:spChg chg="add del">
          <ac:chgData name="Anna Mayer" userId="a326b929-3d26-4d6e-90bf-184fb0fa8296" providerId="ADAL" clId="{0E0EE901-BAF6-454E-BFD3-2A92D6B148E5}" dt="2022-08-08T15:22:52.416" v="177" actId="26606"/>
          <ac:spMkLst>
            <pc:docMk/>
            <pc:sldMk cId="2503265293" sldId="274"/>
            <ac:spMk id="34" creationId="{889C5E17-24D0-4696-A3C5-A2261FB455FA}"/>
          </ac:spMkLst>
        </pc:spChg>
        <pc:spChg chg="add del">
          <ac:chgData name="Anna Mayer" userId="a326b929-3d26-4d6e-90bf-184fb0fa8296" providerId="ADAL" clId="{0E0EE901-BAF6-454E-BFD3-2A92D6B148E5}" dt="2022-08-08T15:22:52.416" v="177" actId="26606"/>
          <ac:spMkLst>
            <pc:docMk/>
            <pc:sldMk cId="2503265293" sldId="274"/>
            <ac:spMk id="36" creationId="{6929B58F-2358-44CC-ACE5-EF1BD3C6C824}"/>
          </ac:spMkLst>
        </pc:spChg>
        <pc:spChg chg="add del">
          <ac:chgData name="Anna Mayer" userId="a326b929-3d26-4d6e-90bf-184fb0fa8296" providerId="ADAL" clId="{0E0EE901-BAF6-454E-BFD3-2A92D6B148E5}" dt="2022-08-08T15:22:52.405" v="176" actId="26606"/>
          <ac:spMkLst>
            <pc:docMk/>
            <pc:sldMk cId="2503265293" sldId="274"/>
            <ac:spMk id="46" creationId="{FA3C7DEA-BCC2-4295-8850-147993296189}"/>
          </ac:spMkLst>
        </pc:spChg>
        <pc:spChg chg="add del">
          <ac:chgData name="Anna Mayer" userId="a326b929-3d26-4d6e-90bf-184fb0fa8296" providerId="ADAL" clId="{0E0EE901-BAF6-454E-BFD3-2A92D6B148E5}" dt="2022-08-08T15:22:52.405" v="176" actId="26606"/>
          <ac:spMkLst>
            <pc:docMk/>
            <pc:sldMk cId="2503265293" sldId="274"/>
            <ac:spMk id="48" creationId="{C289949D-B9F6-468A-86FE-2694DC5AE773}"/>
          </ac:spMkLst>
        </pc:spChg>
        <pc:spChg chg="add del">
          <ac:chgData name="Anna Mayer" userId="a326b929-3d26-4d6e-90bf-184fb0fa8296" providerId="ADAL" clId="{0E0EE901-BAF6-454E-BFD3-2A92D6B148E5}" dt="2022-08-08T15:23:49.686" v="188" actId="26606"/>
          <ac:spMkLst>
            <pc:docMk/>
            <pc:sldMk cId="2503265293" sldId="274"/>
            <ac:spMk id="70" creationId="{C54A3646-77FE-4862-96CE-45260829B18F}"/>
          </ac:spMkLst>
        </pc:spChg>
        <pc:spChg chg="add del">
          <ac:chgData name="Anna Mayer" userId="a326b929-3d26-4d6e-90bf-184fb0fa8296" providerId="ADAL" clId="{0E0EE901-BAF6-454E-BFD3-2A92D6B148E5}" dt="2022-08-08T15:23:49.686" v="188" actId="26606"/>
          <ac:spMkLst>
            <pc:docMk/>
            <pc:sldMk cId="2503265293" sldId="274"/>
            <ac:spMk id="71" creationId="{700D0C16-8549-4373-8B7C-3555082CEA0B}"/>
          </ac:spMkLst>
        </pc:spChg>
        <pc:spChg chg="add del">
          <ac:chgData name="Anna Mayer" userId="a326b929-3d26-4d6e-90bf-184fb0fa8296" providerId="ADAL" clId="{0E0EE901-BAF6-454E-BFD3-2A92D6B148E5}" dt="2022-08-08T15:23:49.686" v="188" actId="26606"/>
          <ac:spMkLst>
            <pc:docMk/>
            <pc:sldMk cId="2503265293" sldId="274"/>
            <ac:spMk id="73" creationId="{C7341777-0F86-4E1E-A07F-2076F00D04EC}"/>
          </ac:spMkLst>
        </pc:spChg>
        <pc:spChg chg="add del">
          <ac:chgData name="Anna Mayer" userId="a326b929-3d26-4d6e-90bf-184fb0fa8296" providerId="ADAL" clId="{0E0EE901-BAF6-454E-BFD3-2A92D6B148E5}" dt="2022-08-08T15:24:02.055" v="189" actId="26606"/>
          <ac:spMkLst>
            <pc:docMk/>
            <pc:sldMk cId="2503265293" sldId="274"/>
            <ac:spMk id="83" creationId="{70DFC902-7D23-471A-B557-B6B6917D7A0D}"/>
          </ac:spMkLst>
        </pc:spChg>
        <pc:spChg chg="add del">
          <ac:chgData name="Anna Mayer" userId="a326b929-3d26-4d6e-90bf-184fb0fa8296" providerId="ADAL" clId="{0E0EE901-BAF6-454E-BFD3-2A92D6B148E5}" dt="2022-08-08T15:24:02.055" v="189" actId="26606"/>
          <ac:spMkLst>
            <pc:docMk/>
            <pc:sldMk cId="2503265293" sldId="274"/>
            <ac:spMk id="85" creationId="{A55D5633-D557-4DCA-982C-FF36EB7A1C00}"/>
          </ac:spMkLst>
        </pc:spChg>
        <pc:spChg chg="add del">
          <ac:chgData name="Anna Mayer" userId="a326b929-3d26-4d6e-90bf-184fb0fa8296" providerId="ADAL" clId="{0E0EE901-BAF6-454E-BFD3-2A92D6B148E5}" dt="2022-08-08T15:24:02.055" v="189" actId="26606"/>
          <ac:spMkLst>
            <pc:docMk/>
            <pc:sldMk cId="2503265293" sldId="274"/>
            <ac:spMk id="87" creationId="{450D3AD2-FA80-415F-A9CE-54D884561CD7}"/>
          </ac:spMkLst>
        </pc:spChg>
        <pc:spChg chg="add del">
          <ac:chgData name="Anna Mayer" userId="a326b929-3d26-4d6e-90bf-184fb0fa8296" providerId="ADAL" clId="{0E0EE901-BAF6-454E-BFD3-2A92D6B148E5}" dt="2022-08-08T15:24:09.826" v="190" actId="26606"/>
          <ac:spMkLst>
            <pc:docMk/>
            <pc:sldMk cId="2503265293" sldId="274"/>
            <ac:spMk id="92" creationId="{1C4A7C96-9E71-4CE8-ADCD-504C0D522B89}"/>
          </ac:spMkLst>
        </pc:spChg>
        <pc:spChg chg="add del">
          <ac:chgData name="Anna Mayer" userId="a326b929-3d26-4d6e-90bf-184fb0fa8296" providerId="ADAL" clId="{0E0EE901-BAF6-454E-BFD3-2A92D6B148E5}" dt="2022-08-08T16:37:37.536" v="815" actId="26606"/>
          <ac:spMkLst>
            <pc:docMk/>
            <pc:sldMk cId="2503265293" sldId="274"/>
            <ac:spMk id="97" creationId="{429917F3-0560-4C6F-B265-458B218C4B87}"/>
          </ac:spMkLst>
        </pc:spChg>
        <pc:spChg chg="add">
          <ac:chgData name="Anna Mayer" userId="a326b929-3d26-4d6e-90bf-184fb0fa8296" providerId="ADAL" clId="{0E0EE901-BAF6-454E-BFD3-2A92D6B148E5}" dt="2022-08-08T16:37:37.536" v="815" actId="26606"/>
          <ac:spMkLst>
            <pc:docMk/>
            <pc:sldMk cId="2503265293" sldId="274"/>
            <ac:spMk id="106" creationId="{07B730BC-B9B7-44AF-9C1F-18798A91F577}"/>
          </ac:spMkLst>
        </pc:spChg>
        <pc:spChg chg="add">
          <ac:chgData name="Anna Mayer" userId="a326b929-3d26-4d6e-90bf-184fb0fa8296" providerId="ADAL" clId="{0E0EE901-BAF6-454E-BFD3-2A92D6B148E5}" dt="2022-08-08T16:37:37.536" v="815" actId="26606"/>
          <ac:spMkLst>
            <pc:docMk/>
            <pc:sldMk cId="2503265293" sldId="274"/>
            <ac:spMk id="108" creationId="{55BEA00D-3D81-4954-A11A-1E1A06543C97}"/>
          </ac:spMkLst>
        </pc:spChg>
        <pc:spChg chg="add">
          <ac:chgData name="Anna Mayer" userId="a326b929-3d26-4d6e-90bf-184fb0fa8296" providerId="ADAL" clId="{0E0EE901-BAF6-454E-BFD3-2A92D6B148E5}" dt="2022-08-08T16:37:37.536" v="815" actId="26606"/>
          <ac:spMkLst>
            <pc:docMk/>
            <pc:sldMk cId="2503265293" sldId="274"/>
            <ac:spMk id="110" creationId="{CC59F35D-3AEE-407C-8DA7-F495CB9B522A}"/>
          </ac:spMkLst>
        </pc:spChg>
        <pc:spChg chg="add">
          <ac:chgData name="Anna Mayer" userId="a326b929-3d26-4d6e-90bf-184fb0fa8296" providerId="ADAL" clId="{0E0EE901-BAF6-454E-BFD3-2A92D6B148E5}" dt="2022-08-08T16:37:37.536" v="815" actId="26606"/>
          <ac:spMkLst>
            <pc:docMk/>
            <pc:sldMk cId="2503265293" sldId="274"/>
            <ac:spMk id="112" creationId="{32C3FE3A-8087-4BDC-BF2B-462E8D8F6FD7}"/>
          </ac:spMkLst>
        </pc:spChg>
        <pc:grpChg chg="add del">
          <ac:chgData name="Anna Mayer" userId="a326b929-3d26-4d6e-90bf-184fb0fa8296" providerId="ADAL" clId="{0E0EE901-BAF6-454E-BFD3-2A92D6B148E5}" dt="2022-08-08T15:21:19.279" v="161" actId="26606"/>
          <ac:grpSpMkLst>
            <pc:docMk/>
            <pc:sldMk cId="2503265293" sldId="274"/>
            <ac:grpSpMk id="12" creationId="{DAA26DFA-AAB2-4973-9C17-16D587C7B198}"/>
          </ac:grpSpMkLst>
        </pc:grpChg>
        <pc:grpChg chg="add del">
          <ac:chgData name="Anna Mayer" userId="a326b929-3d26-4d6e-90bf-184fb0fa8296" providerId="ADAL" clId="{0E0EE901-BAF6-454E-BFD3-2A92D6B148E5}" dt="2022-08-08T15:22:20.938" v="172" actId="26606"/>
          <ac:grpSpMkLst>
            <pc:docMk/>
            <pc:sldMk cId="2503265293" sldId="274"/>
            <ac:grpSpMk id="18" creationId="{B63ACBA3-DEFD-4C6D-BBA0-64468FA99C2D}"/>
          </ac:grpSpMkLst>
        </pc:grpChg>
        <pc:grpChg chg="add del">
          <ac:chgData name="Anna Mayer" userId="a326b929-3d26-4d6e-90bf-184fb0fa8296" providerId="ADAL" clId="{0E0EE901-BAF6-454E-BFD3-2A92D6B148E5}" dt="2022-08-08T15:22:20.938" v="172" actId="26606"/>
          <ac:grpSpMkLst>
            <pc:docMk/>
            <pc:sldMk cId="2503265293" sldId="274"/>
            <ac:grpSpMk id="25" creationId="{2E751C04-BEA6-446B-A678-9C74819EBD4C}"/>
          </ac:grpSpMkLst>
        </pc:grpChg>
        <pc:grpChg chg="add del">
          <ac:chgData name="Anna Mayer" userId="a326b929-3d26-4d6e-90bf-184fb0fa8296" providerId="ADAL" clId="{0E0EE901-BAF6-454E-BFD3-2A92D6B148E5}" dt="2022-08-08T15:22:52.416" v="177" actId="26606"/>
          <ac:grpSpMkLst>
            <pc:docMk/>
            <pc:sldMk cId="2503265293" sldId="274"/>
            <ac:grpSpMk id="38" creationId="{09DA5303-A1AF-4830-806C-51FCD96188B7}"/>
          </ac:grpSpMkLst>
        </pc:grpChg>
        <pc:grpChg chg="add del">
          <ac:chgData name="Anna Mayer" userId="a326b929-3d26-4d6e-90bf-184fb0fa8296" providerId="ADAL" clId="{0E0EE901-BAF6-454E-BFD3-2A92D6B148E5}" dt="2022-08-08T15:22:52.405" v="176" actId="26606"/>
          <ac:grpSpMkLst>
            <pc:docMk/>
            <pc:sldMk cId="2503265293" sldId="274"/>
            <ac:grpSpMk id="50" creationId="{E4DF0958-0C87-4C28-9554-2FADC788C2B1}"/>
          </ac:grpSpMkLst>
        </pc:grpChg>
        <pc:grpChg chg="add del">
          <ac:chgData name="Anna Mayer" userId="a326b929-3d26-4d6e-90bf-184fb0fa8296" providerId="ADAL" clId="{0E0EE901-BAF6-454E-BFD3-2A92D6B148E5}" dt="2022-08-08T15:23:49.686" v="188" actId="26606"/>
          <ac:grpSpMkLst>
            <pc:docMk/>
            <pc:sldMk cId="2503265293" sldId="274"/>
            <ac:grpSpMk id="72" creationId="{3F6FA249-9C10-48B9-9F72-1F333D8A9486}"/>
          </ac:grpSpMkLst>
        </pc:grpChg>
        <pc:grpChg chg="add del">
          <ac:chgData name="Anna Mayer" userId="a326b929-3d26-4d6e-90bf-184fb0fa8296" providerId="ADAL" clId="{0E0EE901-BAF6-454E-BFD3-2A92D6B148E5}" dt="2022-08-08T16:37:37.536" v="815" actId="26606"/>
          <ac:grpSpMkLst>
            <pc:docMk/>
            <pc:sldMk cId="2503265293" sldId="274"/>
            <ac:grpSpMk id="99" creationId="{AA39BAE7-7EB8-4E22-BCBB-F00F514DB7EA}"/>
          </ac:grpSpMkLst>
        </pc:grpChg>
        <pc:picChg chg="add mod">
          <ac:chgData name="Anna Mayer" userId="a326b929-3d26-4d6e-90bf-184fb0fa8296" providerId="ADAL" clId="{0E0EE901-BAF6-454E-BFD3-2A92D6B148E5}" dt="2022-08-08T16:58:00.166" v="1016"/>
          <ac:picMkLst>
            <pc:docMk/>
            <pc:sldMk cId="2503265293" sldId="274"/>
            <ac:picMk id="79" creationId="{880C901A-44B9-4AFC-825B-CDD83825506F}"/>
          </ac:picMkLst>
        </pc:picChg>
      </pc:sldChg>
      <pc:sldChg chg="addSp delSp modSp mod setBg">
        <pc:chgData name="Anna Mayer" userId="a326b929-3d26-4d6e-90bf-184fb0fa8296" providerId="ADAL" clId="{0E0EE901-BAF6-454E-BFD3-2A92D6B148E5}" dt="2022-08-08T16:58:03.237" v="1017"/>
        <pc:sldMkLst>
          <pc:docMk/>
          <pc:sldMk cId="3841779820" sldId="275"/>
        </pc:sldMkLst>
        <pc:spChg chg="mod">
          <ac:chgData name="Anna Mayer" userId="a326b929-3d26-4d6e-90bf-184fb0fa8296" providerId="ADAL" clId="{0E0EE901-BAF6-454E-BFD3-2A92D6B148E5}" dt="2022-08-08T16:37:51.128" v="816" actId="26606"/>
          <ac:spMkLst>
            <pc:docMk/>
            <pc:sldMk cId="3841779820" sldId="275"/>
            <ac:spMk id="2" creationId="{76E0FFD5-FAC9-452B-8743-36CE73E21362}"/>
          </ac:spMkLst>
        </pc:spChg>
        <pc:spChg chg="del">
          <ac:chgData name="Anna Mayer" userId="a326b929-3d26-4d6e-90bf-184fb0fa8296" providerId="ADAL" clId="{0E0EE901-BAF6-454E-BFD3-2A92D6B148E5}" dt="2022-08-08T15:25:31.274" v="193" actId="26606"/>
          <ac:spMkLst>
            <pc:docMk/>
            <pc:sldMk cId="3841779820" sldId="275"/>
            <ac:spMk id="3" creationId="{C8CD8956-F9CC-486E-AA72-7CD7372D073E}"/>
          </ac:spMkLst>
        </pc:spChg>
        <pc:spChg chg="add del">
          <ac:chgData name="Anna Mayer" userId="a326b929-3d26-4d6e-90bf-184fb0fa8296" providerId="ADAL" clId="{0E0EE901-BAF6-454E-BFD3-2A92D6B148E5}" dt="2022-08-08T15:26:59.044" v="195" actId="26606"/>
          <ac:spMkLst>
            <pc:docMk/>
            <pc:sldMk cId="3841779820" sldId="275"/>
            <ac:spMk id="9" creationId="{7DA1F35B-C8F7-4A5A-9339-7DA4D785B300}"/>
          </ac:spMkLst>
        </pc:spChg>
        <pc:spChg chg="add del">
          <ac:chgData name="Anna Mayer" userId="a326b929-3d26-4d6e-90bf-184fb0fa8296" providerId="ADAL" clId="{0E0EE901-BAF6-454E-BFD3-2A92D6B148E5}" dt="2022-08-08T15:26:59.044" v="195" actId="26606"/>
          <ac:spMkLst>
            <pc:docMk/>
            <pc:sldMk cId="3841779820" sldId="275"/>
            <ac:spMk id="11" creationId="{B2D4AD41-40DA-4A81-92F5-B6E3BA1ED82A}"/>
          </ac:spMkLst>
        </pc:spChg>
        <pc:spChg chg="add del">
          <ac:chgData name="Anna Mayer" userId="a326b929-3d26-4d6e-90bf-184fb0fa8296" providerId="ADAL" clId="{0E0EE901-BAF6-454E-BFD3-2A92D6B148E5}" dt="2022-08-08T16:37:51.128" v="816" actId="26606"/>
          <ac:spMkLst>
            <pc:docMk/>
            <pc:sldMk cId="3841779820" sldId="275"/>
            <ac:spMk id="16" creationId="{955A2079-FA98-4876-80F0-72364A7D2EA4}"/>
          </ac:spMkLst>
        </pc:spChg>
        <pc:spChg chg="add">
          <ac:chgData name="Anna Mayer" userId="a326b929-3d26-4d6e-90bf-184fb0fa8296" providerId="ADAL" clId="{0E0EE901-BAF6-454E-BFD3-2A92D6B148E5}" dt="2022-08-08T16:37:51.128" v="816" actId="26606"/>
          <ac:spMkLst>
            <pc:docMk/>
            <pc:sldMk cId="3841779820" sldId="275"/>
            <ac:spMk id="21" creationId="{6C4028FD-8BAA-4A19-BFDE-594D991B7552}"/>
          </ac:spMkLst>
        </pc:spChg>
        <pc:graphicFrameChg chg="add mod modGraphic">
          <ac:chgData name="Anna Mayer" userId="a326b929-3d26-4d6e-90bf-184fb0fa8296" providerId="ADAL" clId="{0E0EE901-BAF6-454E-BFD3-2A92D6B148E5}" dt="2022-08-08T16:37:51.128" v="816" actId="26606"/>
          <ac:graphicFrameMkLst>
            <pc:docMk/>
            <pc:sldMk cId="3841779820" sldId="275"/>
            <ac:graphicFrameMk id="5" creationId="{831244E2-B0AE-1E9D-B6E8-517E0FA2DCEE}"/>
          </ac:graphicFrameMkLst>
        </pc:graphicFrameChg>
        <pc:picChg chg="add mod">
          <ac:chgData name="Anna Mayer" userId="a326b929-3d26-4d6e-90bf-184fb0fa8296" providerId="ADAL" clId="{0E0EE901-BAF6-454E-BFD3-2A92D6B148E5}" dt="2022-08-08T16:58:03.237" v="1017"/>
          <ac:picMkLst>
            <pc:docMk/>
            <pc:sldMk cId="3841779820" sldId="275"/>
            <ac:picMk id="10" creationId="{D2F9C7DD-E05B-4AED-8316-9FF5EE893BF6}"/>
          </ac:picMkLst>
        </pc:picChg>
      </pc:sldChg>
      <pc:sldChg chg="addSp modSp mod setBg">
        <pc:chgData name="Anna Mayer" userId="a326b929-3d26-4d6e-90bf-184fb0fa8296" providerId="ADAL" clId="{0E0EE901-BAF6-454E-BFD3-2A92D6B148E5}" dt="2022-08-08T16:58:05.395" v="1018"/>
        <pc:sldMkLst>
          <pc:docMk/>
          <pc:sldMk cId="764233146" sldId="276"/>
        </pc:sldMkLst>
        <pc:spChg chg="mod">
          <ac:chgData name="Anna Mayer" userId="a326b929-3d26-4d6e-90bf-184fb0fa8296" providerId="ADAL" clId="{0E0EE901-BAF6-454E-BFD3-2A92D6B148E5}" dt="2022-08-08T15:43:39.628" v="196" actId="26606"/>
          <ac:spMkLst>
            <pc:docMk/>
            <pc:sldMk cId="764233146" sldId="276"/>
            <ac:spMk id="2" creationId="{59D37324-ABED-441E-8BEC-88F00606BB96}"/>
          </ac:spMkLst>
        </pc:spChg>
        <pc:spChg chg="mod">
          <ac:chgData name="Anna Mayer" userId="a326b929-3d26-4d6e-90bf-184fb0fa8296" providerId="ADAL" clId="{0E0EE901-BAF6-454E-BFD3-2A92D6B148E5}" dt="2022-08-08T15:43:39.628" v="196" actId="26606"/>
          <ac:spMkLst>
            <pc:docMk/>
            <pc:sldMk cId="764233146" sldId="276"/>
            <ac:spMk id="3" creationId="{986079DB-1B39-4588-8E73-CBAF9D6BA8F4}"/>
          </ac:spMkLst>
        </pc:spChg>
        <pc:spChg chg="add">
          <ac:chgData name="Anna Mayer" userId="a326b929-3d26-4d6e-90bf-184fb0fa8296" providerId="ADAL" clId="{0E0EE901-BAF6-454E-BFD3-2A92D6B148E5}" dt="2022-08-08T15:43:39.628" v="196" actId="26606"/>
          <ac:spMkLst>
            <pc:docMk/>
            <pc:sldMk cId="764233146" sldId="276"/>
            <ac:spMk id="8" creationId="{429917F3-0560-4C6F-B265-458B218C4B87}"/>
          </ac:spMkLst>
        </pc:spChg>
        <pc:grpChg chg="add">
          <ac:chgData name="Anna Mayer" userId="a326b929-3d26-4d6e-90bf-184fb0fa8296" providerId="ADAL" clId="{0E0EE901-BAF6-454E-BFD3-2A92D6B148E5}" dt="2022-08-08T15:43:39.628" v="196" actId="26606"/>
          <ac:grpSpMkLst>
            <pc:docMk/>
            <pc:sldMk cId="764233146" sldId="276"/>
            <ac:grpSpMk id="10" creationId="{AA39BAE7-7EB8-4E22-BCBB-F00F514DB7EA}"/>
          </ac:grpSpMkLst>
        </pc:grpChg>
        <pc:picChg chg="add mod">
          <ac:chgData name="Anna Mayer" userId="a326b929-3d26-4d6e-90bf-184fb0fa8296" providerId="ADAL" clId="{0E0EE901-BAF6-454E-BFD3-2A92D6B148E5}" dt="2022-08-08T16:58:05.395" v="1018"/>
          <ac:picMkLst>
            <pc:docMk/>
            <pc:sldMk cId="764233146" sldId="276"/>
            <ac:picMk id="9" creationId="{7E04D77C-02F3-4261-818B-FE1BC0813DBF}"/>
          </ac:picMkLst>
        </pc:picChg>
      </pc:sldChg>
      <pc:sldChg chg="addSp delSp modSp new mod setBg">
        <pc:chgData name="Anna Mayer" userId="a326b929-3d26-4d6e-90bf-184fb0fa8296" providerId="ADAL" clId="{0E0EE901-BAF6-454E-BFD3-2A92D6B148E5}" dt="2022-08-08T15:56:42.159" v="626" actId="26606"/>
        <pc:sldMkLst>
          <pc:docMk/>
          <pc:sldMk cId="3493802131" sldId="277"/>
        </pc:sldMkLst>
        <pc:spChg chg="mod">
          <ac:chgData name="Anna Mayer" userId="a326b929-3d26-4d6e-90bf-184fb0fa8296" providerId="ADAL" clId="{0E0EE901-BAF6-454E-BFD3-2A92D6B148E5}" dt="2022-08-08T15:56:42.159" v="626" actId="26606"/>
          <ac:spMkLst>
            <pc:docMk/>
            <pc:sldMk cId="3493802131" sldId="277"/>
            <ac:spMk id="2" creationId="{77B35F25-BFBF-4A58-8D1E-7CE057A0CA60}"/>
          </ac:spMkLst>
        </pc:spChg>
        <pc:spChg chg="mod">
          <ac:chgData name="Anna Mayer" userId="a326b929-3d26-4d6e-90bf-184fb0fa8296" providerId="ADAL" clId="{0E0EE901-BAF6-454E-BFD3-2A92D6B148E5}" dt="2022-08-08T15:56:42.159" v="626" actId="26606"/>
          <ac:spMkLst>
            <pc:docMk/>
            <pc:sldMk cId="3493802131" sldId="277"/>
            <ac:spMk id="3" creationId="{65DF44B9-94A1-4103-A3E5-AEAB4103D168}"/>
          </ac:spMkLst>
        </pc:spChg>
        <pc:spChg chg="add del">
          <ac:chgData name="Anna Mayer" userId="a326b929-3d26-4d6e-90bf-184fb0fa8296" providerId="ADAL" clId="{0E0EE901-BAF6-454E-BFD3-2A92D6B148E5}" dt="2022-08-08T15:56:33.189" v="621" actId="26606"/>
          <ac:spMkLst>
            <pc:docMk/>
            <pc:sldMk cId="3493802131" sldId="277"/>
            <ac:spMk id="9" creationId="{2B566528-1B12-4246-9431-5C2D7D081168}"/>
          </ac:spMkLst>
        </pc:spChg>
        <pc:spChg chg="add del">
          <ac:chgData name="Anna Mayer" userId="a326b929-3d26-4d6e-90bf-184fb0fa8296" providerId="ADAL" clId="{0E0EE901-BAF6-454E-BFD3-2A92D6B148E5}" dt="2022-08-08T15:56:34.458" v="623" actId="26606"/>
          <ac:spMkLst>
            <pc:docMk/>
            <pc:sldMk cId="3493802131" sldId="277"/>
            <ac:spMk id="19" creationId="{CEB41C5C-0F34-4DDA-9D7C-5E717F35F60C}"/>
          </ac:spMkLst>
        </pc:spChg>
        <pc:spChg chg="add del">
          <ac:chgData name="Anna Mayer" userId="a326b929-3d26-4d6e-90bf-184fb0fa8296" providerId="ADAL" clId="{0E0EE901-BAF6-454E-BFD3-2A92D6B148E5}" dt="2022-08-08T15:56:42.155" v="625" actId="26606"/>
          <ac:spMkLst>
            <pc:docMk/>
            <pc:sldMk cId="3493802131" sldId="277"/>
            <ac:spMk id="22" creationId="{5E39A796-BE83-48B1-B33F-35C4A32AAB57}"/>
          </ac:spMkLst>
        </pc:spChg>
        <pc:spChg chg="add del">
          <ac:chgData name="Anna Mayer" userId="a326b929-3d26-4d6e-90bf-184fb0fa8296" providerId="ADAL" clId="{0E0EE901-BAF6-454E-BFD3-2A92D6B148E5}" dt="2022-08-08T15:56:42.155" v="625" actId="26606"/>
          <ac:spMkLst>
            <pc:docMk/>
            <pc:sldMk cId="3493802131" sldId="277"/>
            <ac:spMk id="23" creationId="{72F84B47-E267-4194-8194-831DB7B5547F}"/>
          </ac:spMkLst>
        </pc:spChg>
        <pc:spChg chg="add">
          <ac:chgData name="Anna Mayer" userId="a326b929-3d26-4d6e-90bf-184fb0fa8296" providerId="ADAL" clId="{0E0EE901-BAF6-454E-BFD3-2A92D6B148E5}" dt="2022-08-08T15:56:42.159" v="626" actId="26606"/>
          <ac:spMkLst>
            <pc:docMk/>
            <pc:sldMk cId="3493802131" sldId="277"/>
            <ac:spMk id="25" creationId="{3CD9DF72-87A3-404E-A828-84CBF11A8303}"/>
          </ac:spMkLst>
        </pc:spChg>
        <pc:grpChg chg="add del">
          <ac:chgData name="Anna Mayer" userId="a326b929-3d26-4d6e-90bf-184fb0fa8296" providerId="ADAL" clId="{0E0EE901-BAF6-454E-BFD3-2A92D6B148E5}" dt="2022-08-08T15:56:33.189" v="621" actId="26606"/>
          <ac:grpSpMkLst>
            <pc:docMk/>
            <pc:sldMk cId="3493802131" sldId="277"/>
            <ac:grpSpMk id="11" creationId="{828A5161-06F1-46CF-8AD7-844680A59E13}"/>
          </ac:grpSpMkLst>
        </pc:grpChg>
        <pc:grpChg chg="add del">
          <ac:chgData name="Anna Mayer" userId="a326b929-3d26-4d6e-90bf-184fb0fa8296" providerId="ADAL" clId="{0E0EE901-BAF6-454E-BFD3-2A92D6B148E5}" dt="2022-08-08T15:56:33.189" v="621" actId="26606"/>
          <ac:grpSpMkLst>
            <pc:docMk/>
            <pc:sldMk cId="3493802131" sldId="277"/>
            <ac:grpSpMk id="15" creationId="{5995D10D-E9C9-47DB-AE7E-801FEF38F5C9}"/>
          </ac:grpSpMkLst>
        </pc:grpChg>
        <pc:picChg chg="add mod ord">
          <ac:chgData name="Anna Mayer" userId="a326b929-3d26-4d6e-90bf-184fb0fa8296" providerId="ADAL" clId="{0E0EE901-BAF6-454E-BFD3-2A92D6B148E5}" dt="2022-08-08T15:56:42.159" v="626" actId="26606"/>
          <ac:picMkLst>
            <pc:docMk/>
            <pc:sldMk cId="3493802131" sldId="277"/>
            <ac:picMk id="4" creationId="{666108C3-F755-42AB-9B2D-C0EB96E8F344}"/>
          </ac:picMkLst>
        </pc:picChg>
        <pc:cxnChg chg="add del">
          <ac:chgData name="Anna Mayer" userId="a326b929-3d26-4d6e-90bf-184fb0fa8296" providerId="ADAL" clId="{0E0EE901-BAF6-454E-BFD3-2A92D6B148E5}" dt="2022-08-08T15:56:34.458" v="623" actId="26606"/>
          <ac:cxnSpMkLst>
            <pc:docMk/>
            <pc:sldMk cId="3493802131" sldId="277"/>
            <ac:cxnSpMk id="20" creationId="{57E1E5E6-F385-4E9C-B201-BA5BDE5CAD52}"/>
          </ac:cxnSpMkLst>
        </pc:cxnChg>
        <pc:cxnChg chg="add">
          <ac:chgData name="Anna Mayer" userId="a326b929-3d26-4d6e-90bf-184fb0fa8296" providerId="ADAL" clId="{0E0EE901-BAF6-454E-BFD3-2A92D6B148E5}" dt="2022-08-08T15:56:42.159" v="626" actId="26606"/>
          <ac:cxnSpMkLst>
            <pc:docMk/>
            <pc:sldMk cId="3493802131" sldId="277"/>
            <ac:cxnSpMk id="26" creationId="{20E3A342-4D61-4E3F-AF90-1AB42AEB96CC}"/>
          </ac:cxnSpMkLst>
        </pc:cxnChg>
      </pc:sldChg>
      <pc:sldChg chg="addSp delSp modSp new del mod setBg">
        <pc:chgData name="Anna Mayer" userId="a326b929-3d26-4d6e-90bf-184fb0fa8296" providerId="ADAL" clId="{0E0EE901-BAF6-454E-BFD3-2A92D6B148E5}" dt="2022-08-08T15:53:33.545" v="257" actId="2696"/>
        <pc:sldMkLst>
          <pc:docMk/>
          <pc:sldMk cId="3937064775" sldId="277"/>
        </pc:sldMkLst>
        <pc:spChg chg="add">
          <ac:chgData name="Anna Mayer" userId="a326b929-3d26-4d6e-90bf-184fb0fa8296" providerId="ADAL" clId="{0E0EE901-BAF6-454E-BFD3-2A92D6B148E5}" dt="2022-08-08T15:53:15.261" v="255" actId="26606"/>
          <ac:spMkLst>
            <pc:docMk/>
            <pc:sldMk cId="3937064775" sldId="277"/>
            <ac:spMk id="8" creationId="{42A4FC2C-047E-45A5-965D-8E1E3BF09BC6}"/>
          </ac:spMkLst>
        </pc:spChg>
        <pc:picChg chg="add del">
          <ac:chgData name="Anna Mayer" userId="a326b929-3d26-4d6e-90bf-184fb0fa8296" providerId="ADAL" clId="{0E0EE901-BAF6-454E-BFD3-2A92D6B148E5}" dt="2022-08-08T15:53:10.024" v="253" actId="21"/>
          <ac:picMkLst>
            <pc:docMk/>
            <pc:sldMk cId="3937064775" sldId="277"/>
            <ac:picMk id="2" creationId="{428AAE17-0412-4072-81F0-1EAB0AD6E686}"/>
          </ac:picMkLst>
        </pc:picChg>
        <pc:picChg chg="add del mod">
          <ac:chgData name="Anna Mayer" userId="a326b929-3d26-4d6e-90bf-184fb0fa8296" providerId="ADAL" clId="{0E0EE901-BAF6-454E-BFD3-2A92D6B148E5}" dt="2022-08-08T15:53:22.372" v="256" actId="21"/>
          <ac:picMkLst>
            <pc:docMk/>
            <pc:sldMk cId="3937064775" sldId="277"/>
            <ac:picMk id="3" creationId="{0005206D-F60D-49E9-9EA4-66A1409EA01F}"/>
          </ac:picMkLst>
        </pc:picChg>
      </pc:sldChg>
      <pc:sldChg chg="addSp delSp modSp new del mod setBg">
        <pc:chgData name="Anna Mayer" userId="a326b929-3d26-4d6e-90bf-184fb0fa8296" providerId="ADAL" clId="{0E0EE901-BAF6-454E-BFD3-2A92D6B148E5}" dt="2022-08-08T16:04:54.508" v="696" actId="2696"/>
        <pc:sldMkLst>
          <pc:docMk/>
          <pc:sldMk cId="3916239474" sldId="278"/>
        </pc:sldMkLst>
        <pc:spChg chg="del">
          <ac:chgData name="Anna Mayer" userId="a326b929-3d26-4d6e-90bf-184fb0fa8296" providerId="ADAL" clId="{0E0EE901-BAF6-454E-BFD3-2A92D6B148E5}" dt="2022-08-08T16:03:24.915" v="672" actId="478"/>
          <ac:spMkLst>
            <pc:docMk/>
            <pc:sldMk cId="3916239474" sldId="278"/>
            <ac:spMk id="2" creationId="{19C03359-4402-429F-85C8-98906B110503}"/>
          </ac:spMkLst>
        </pc:spChg>
        <pc:spChg chg="del mod">
          <ac:chgData name="Anna Mayer" userId="a326b929-3d26-4d6e-90bf-184fb0fa8296" providerId="ADAL" clId="{0E0EE901-BAF6-454E-BFD3-2A92D6B148E5}" dt="2022-08-08T16:03:29.396" v="673" actId="26606"/>
          <ac:spMkLst>
            <pc:docMk/>
            <pc:sldMk cId="3916239474" sldId="278"/>
            <ac:spMk id="3" creationId="{0FC2BFC9-B857-4DAA-9277-D7C6153D676B}"/>
          </ac:spMkLst>
        </pc:spChg>
        <pc:spChg chg="add del">
          <ac:chgData name="Anna Mayer" userId="a326b929-3d26-4d6e-90bf-184fb0fa8296" providerId="ADAL" clId="{0E0EE901-BAF6-454E-BFD3-2A92D6B148E5}" dt="2022-08-08T16:03:49.256" v="682" actId="26606"/>
          <ac:spMkLst>
            <pc:docMk/>
            <pc:sldMk cId="3916239474" sldId="278"/>
            <ac:spMk id="9" creationId="{C05CBC3C-2E5A-4839-8B9B-2E5A6ADF0F58}"/>
          </ac:spMkLst>
        </pc:spChg>
        <pc:spChg chg="add del">
          <ac:chgData name="Anna Mayer" userId="a326b929-3d26-4d6e-90bf-184fb0fa8296" providerId="ADAL" clId="{0E0EE901-BAF6-454E-BFD3-2A92D6B148E5}" dt="2022-08-08T16:03:49.256" v="682" actId="26606"/>
          <ac:spMkLst>
            <pc:docMk/>
            <pc:sldMk cId="3916239474" sldId="278"/>
            <ac:spMk id="11" creationId="{DB5B423A-57CC-4C58-AA26-8E2E862B03A0}"/>
          </ac:spMkLst>
        </pc:spChg>
        <pc:spChg chg="add del">
          <ac:chgData name="Anna Mayer" userId="a326b929-3d26-4d6e-90bf-184fb0fa8296" providerId="ADAL" clId="{0E0EE901-BAF6-454E-BFD3-2A92D6B148E5}" dt="2022-08-08T16:04:49.554" v="695" actId="26606"/>
          <ac:spMkLst>
            <pc:docMk/>
            <pc:sldMk cId="3916239474" sldId="278"/>
            <ac:spMk id="16" creationId="{C05CBC3C-2E5A-4839-8B9B-2E5A6ADF0F58}"/>
          </ac:spMkLst>
        </pc:spChg>
        <pc:spChg chg="add del">
          <ac:chgData name="Anna Mayer" userId="a326b929-3d26-4d6e-90bf-184fb0fa8296" providerId="ADAL" clId="{0E0EE901-BAF6-454E-BFD3-2A92D6B148E5}" dt="2022-08-08T16:04:49.554" v="695" actId="26606"/>
          <ac:spMkLst>
            <pc:docMk/>
            <pc:sldMk cId="3916239474" sldId="278"/>
            <ac:spMk id="18" creationId="{DB5B423A-57CC-4C58-AA26-8E2E862B03A0}"/>
          </ac:spMkLst>
        </pc:spChg>
        <pc:spChg chg="add del">
          <ac:chgData name="Anna Mayer" userId="a326b929-3d26-4d6e-90bf-184fb0fa8296" providerId="ADAL" clId="{0E0EE901-BAF6-454E-BFD3-2A92D6B148E5}" dt="2022-08-08T16:04:26.016" v="684" actId="26606"/>
          <ac:spMkLst>
            <pc:docMk/>
            <pc:sldMk cId="3916239474" sldId="278"/>
            <ac:spMk id="23" creationId="{C05CBC3C-2E5A-4839-8B9B-2E5A6ADF0F58}"/>
          </ac:spMkLst>
        </pc:spChg>
        <pc:spChg chg="add del">
          <ac:chgData name="Anna Mayer" userId="a326b929-3d26-4d6e-90bf-184fb0fa8296" providerId="ADAL" clId="{0E0EE901-BAF6-454E-BFD3-2A92D6B148E5}" dt="2022-08-08T16:04:26.016" v="684" actId="26606"/>
          <ac:spMkLst>
            <pc:docMk/>
            <pc:sldMk cId="3916239474" sldId="278"/>
            <ac:spMk id="25" creationId="{DB5B423A-57CC-4C58-AA26-8E2E862B03A0}"/>
          </ac:spMkLst>
        </pc:spChg>
        <pc:spChg chg="add del">
          <ac:chgData name="Anna Mayer" userId="a326b929-3d26-4d6e-90bf-184fb0fa8296" providerId="ADAL" clId="{0E0EE901-BAF6-454E-BFD3-2A92D6B148E5}" dt="2022-08-08T16:04:35.078" v="686" actId="26606"/>
          <ac:spMkLst>
            <pc:docMk/>
            <pc:sldMk cId="3916239474" sldId="278"/>
            <ac:spMk id="27" creationId="{C05CBC3C-2E5A-4839-8B9B-2E5A6ADF0F58}"/>
          </ac:spMkLst>
        </pc:spChg>
        <pc:spChg chg="add del">
          <ac:chgData name="Anna Mayer" userId="a326b929-3d26-4d6e-90bf-184fb0fa8296" providerId="ADAL" clId="{0E0EE901-BAF6-454E-BFD3-2A92D6B148E5}" dt="2022-08-08T16:04:35.078" v="686" actId="26606"/>
          <ac:spMkLst>
            <pc:docMk/>
            <pc:sldMk cId="3916239474" sldId="278"/>
            <ac:spMk id="28" creationId="{DB5B423A-57CC-4C58-AA26-8E2E862B03A0}"/>
          </ac:spMkLst>
        </pc:spChg>
        <pc:spChg chg="add del">
          <ac:chgData name="Anna Mayer" userId="a326b929-3d26-4d6e-90bf-184fb0fa8296" providerId="ADAL" clId="{0E0EE901-BAF6-454E-BFD3-2A92D6B148E5}" dt="2022-08-08T16:04:39.250" v="688" actId="26606"/>
          <ac:spMkLst>
            <pc:docMk/>
            <pc:sldMk cId="3916239474" sldId="278"/>
            <ac:spMk id="30" creationId="{955A2079-FA98-4876-80F0-72364A7D2EA4}"/>
          </ac:spMkLst>
        </pc:spChg>
        <pc:spChg chg="add del">
          <ac:chgData name="Anna Mayer" userId="a326b929-3d26-4d6e-90bf-184fb0fa8296" providerId="ADAL" clId="{0E0EE901-BAF6-454E-BFD3-2A92D6B148E5}" dt="2022-08-08T16:04:47.197" v="690" actId="26606"/>
          <ac:spMkLst>
            <pc:docMk/>
            <pc:sldMk cId="3916239474" sldId="278"/>
            <ac:spMk id="32" creationId="{C05CBC3C-2E5A-4839-8B9B-2E5A6ADF0F58}"/>
          </ac:spMkLst>
        </pc:spChg>
        <pc:spChg chg="add del">
          <ac:chgData name="Anna Mayer" userId="a326b929-3d26-4d6e-90bf-184fb0fa8296" providerId="ADAL" clId="{0E0EE901-BAF6-454E-BFD3-2A92D6B148E5}" dt="2022-08-08T16:04:47.197" v="690" actId="26606"/>
          <ac:spMkLst>
            <pc:docMk/>
            <pc:sldMk cId="3916239474" sldId="278"/>
            <ac:spMk id="33" creationId="{DB5B423A-57CC-4C58-AA26-8E2E862B03A0}"/>
          </ac:spMkLst>
        </pc:spChg>
        <pc:spChg chg="add del">
          <ac:chgData name="Anna Mayer" userId="a326b929-3d26-4d6e-90bf-184fb0fa8296" providerId="ADAL" clId="{0E0EE901-BAF6-454E-BFD3-2A92D6B148E5}" dt="2022-08-08T16:04:48.848" v="692" actId="26606"/>
          <ac:spMkLst>
            <pc:docMk/>
            <pc:sldMk cId="3916239474" sldId="278"/>
            <ac:spMk id="35" creationId="{35DB3719-6FDC-4E5D-891D-FF40B7300F64}"/>
          </ac:spMkLst>
        </pc:spChg>
        <pc:spChg chg="add del">
          <ac:chgData name="Anna Mayer" userId="a326b929-3d26-4d6e-90bf-184fb0fa8296" providerId="ADAL" clId="{0E0EE901-BAF6-454E-BFD3-2A92D6B148E5}" dt="2022-08-08T16:04:48.848" v="692" actId="26606"/>
          <ac:spMkLst>
            <pc:docMk/>
            <pc:sldMk cId="3916239474" sldId="278"/>
            <ac:spMk id="36" creationId="{E0CBAC23-2E3F-4A90-BA59-F8299F6A5439}"/>
          </ac:spMkLst>
        </pc:spChg>
        <pc:spChg chg="add del">
          <ac:chgData name="Anna Mayer" userId="a326b929-3d26-4d6e-90bf-184fb0fa8296" providerId="ADAL" clId="{0E0EE901-BAF6-454E-BFD3-2A92D6B148E5}" dt="2022-08-08T16:04:49.533" v="694" actId="26606"/>
          <ac:spMkLst>
            <pc:docMk/>
            <pc:sldMk cId="3916239474" sldId="278"/>
            <ac:spMk id="38" creationId="{C05CBC3C-2E5A-4839-8B9B-2E5A6ADF0F58}"/>
          </ac:spMkLst>
        </pc:spChg>
        <pc:spChg chg="add del">
          <ac:chgData name="Anna Mayer" userId="a326b929-3d26-4d6e-90bf-184fb0fa8296" providerId="ADAL" clId="{0E0EE901-BAF6-454E-BFD3-2A92D6B148E5}" dt="2022-08-08T16:04:49.533" v="694" actId="26606"/>
          <ac:spMkLst>
            <pc:docMk/>
            <pc:sldMk cId="3916239474" sldId="278"/>
            <ac:spMk id="39" creationId="{DB5B423A-57CC-4C58-AA26-8E2E862B03A0}"/>
          </ac:spMkLst>
        </pc:spChg>
        <pc:spChg chg="add">
          <ac:chgData name="Anna Mayer" userId="a326b929-3d26-4d6e-90bf-184fb0fa8296" providerId="ADAL" clId="{0E0EE901-BAF6-454E-BFD3-2A92D6B148E5}" dt="2022-08-08T16:04:49.554" v="695" actId="26606"/>
          <ac:spMkLst>
            <pc:docMk/>
            <pc:sldMk cId="3916239474" sldId="278"/>
            <ac:spMk id="41" creationId="{C05CBC3C-2E5A-4839-8B9B-2E5A6ADF0F58}"/>
          </ac:spMkLst>
        </pc:spChg>
        <pc:spChg chg="add">
          <ac:chgData name="Anna Mayer" userId="a326b929-3d26-4d6e-90bf-184fb0fa8296" providerId="ADAL" clId="{0E0EE901-BAF6-454E-BFD3-2A92D6B148E5}" dt="2022-08-08T16:04:49.554" v="695" actId="26606"/>
          <ac:spMkLst>
            <pc:docMk/>
            <pc:sldMk cId="3916239474" sldId="278"/>
            <ac:spMk id="42" creationId="{DB5B423A-57CC-4C58-AA26-8E2E862B03A0}"/>
          </ac:spMkLst>
        </pc:spChg>
        <pc:graphicFrameChg chg="add mod modGraphic">
          <ac:chgData name="Anna Mayer" userId="a326b929-3d26-4d6e-90bf-184fb0fa8296" providerId="ADAL" clId="{0E0EE901-BAF6-454E-BFD3-2A92D6B148E5}" dt="2022-08-08T16:04:49.554" v="695" actId="26606"/>
          <ac:graphicFrameMkLst>
            <pc:docMk/>
            <pc:sldMk cId="3916239474" sldId="278"/>
            <ac:graphicFrameMk id="5" creationId="{0287E7F3-D85C-9F3B-8A64-63F7173D697B}"/>
          </ac:graphicFrameMkLst>
        </pc:graphicFrameChg>
      </pc:sldChg>
      <pc:sldChg chg="addSp delSp modSp new mod setBg">
        <pc:chgData name="Anna Mayer" userId="a326b929-3d26-4d6e-90bf-184fb0fa8296" providerId="ADAL" clId="{0E0EE901-BAF6-454E-BFD3-2A92D6B148E5}" dt="2022-08-08T17:09:24.932" v="1112" actId="207"/>
        <pc:sldMkLst>
          <pc:docMk/>
          <pc:sldMk cId="4130942708" sldId="278"/>
        </pc:sldMkLst>
        <pc:spChg chg="add del mod">
          <ac:chgData name="Anna Mayer" userId="a326b929-3d26-4d6e-90bf-184fb0fa8296" providerId="ADAL" clId="{0E0EE901-BAF6-454E-BFD3-2A92D6B148E5}" dt="2022-08-08T16:12:53.677" v="790" actId="26606"/>
          <ac:spMkLst>
            <pc:docMk/>
            <pc:sldMk cId="4130942708" sldId="278"/>
            <ac:spMk id="2" creationId="{F25C83B0-BA18-4A0C-B4C6-5FA6A94C837F}"/>
          </ac:spMkLst>
        </pc:spChg>
        <pc:spChg chg="del mod">
          <ac:chgData name="Anna Mayer" userId="a326b929-3d26-4d6e-90bf-184fb0fa8296" providerId="ADAL" clId="{0E0EE901-BAF6-454E-BFD3-2A92D6B148E5}" dt="2022-08-08T16:06:26.480" v="752" actId="26606"/>
          <ac:spMkLst>
            <pc:docMk/>
            <pc:sldMk cId="4130942708" sldId="278"/>
            <ac:spMk id="3" creationId="{4BAC9C49-47C0-4D42-BD65-A1A25620C79A}"/>
          </ac:spMkLst>
        </pc:spChg>
        <pc:spChg chg="add del">
          <ac:chgData name="Anna Mayer" userId="a326b929-3d26-4d6e-90bf-184fb0fa8296" providerId="ADAL" clId="{0E0EE901-BAF6-454E-BFD3-2A92D6B148E5}" dt="2022-08-08T16:11:16.718" v="769" actId="26606"/>
          <ac:spMkLst>
            <pc:docMk/>
            <pc:sldMk cId="4130942708" sldId="278"/>
            <ac:spMk id="9" creationId="{C05CBC3C-2E5A-4839-8B9B-2E5A6ADF0F58}"/>
          </ac:spMkLst>
        </pc:spChg>
        <pc:spChg chg="add del">
          <ac:chgData name="Anna Mayer" userId="a326b929-3d26-4d6e-90bf-184fb0fa8296" providerId="ADAL" clId="{0E0EE901-BAF6-454E-BFD3-2A92D6B148E5}" dt="2022-08-08T16:11:16.718" v="769" actId="26606"/>
          <ac:spMkLst>
            <pc:docMk/>
            <pc:sldMk cId="4130942708" sldId="278"/>
            <ac:spMk id="11" creationId="{DB5B423A-57CC-4C58-AA26-8E2E862B03A0}"/>
          </ac:spMkLst>
        </pc:spChg>
        <pc:spChg chg="add del">
          <ac:chgData name="Anna Mayer" userId="a326b929-3d26-4d6e-90bf-184fb0fa8296" providerId="ADAL" clId="{0E0EE901-BAF6-454E-BFD3-2A92D6B148E5}" dt="2022-08-08T16:11:16.708" v="768" actId="26606"/>
          <ac:spMkLst>
            <pc:docMk/>
            <pc:sldMk cId="4130942708" sldId="278"/>
            <ac:spMk id="16" creationId="{DCC231C8-C761-4B31-9B1C-C6D19248C6B3}"/>
          </ac:spMkLst>
        </pc:spChg>
        <pc:spChg chg="add del">
          <ac:chgData name="Anna Mayer" userId="a326b929-3d26-4d6e-90bf-184fb0fa8296" providerId="ADAL" clId="{0E0EE901-BAF6-454E-BFD3-2A92D6B148E5}" dt="2022-08-08T16:11:50.086" v="781" actId="26606"/>
          <ac:spMkLst>
            <pc:docMk/>
            <pc:sldMk cId="4130942708" sldId="278"/>
            <ac:spMk id="18" creationId="{95DA4D23-37FC-4B90-8188-F0377C5FF44B}"/>
          </ac:spMkLst>
        </pc:spChg>
        <pc:spChg chg="add del">
          <ac:chgData name="Anna Mayer" userId="a326b929-3d26-4d6e-90bf-184fb0fa8296" providerId="ADAL" clId="{0E0EE901-BAF6-454E-BFD3-2A92D6B148E5}" dt="2022-08-08T16:11:50.086" v="781" actId="26606"/>
          <ac:spMkLst>
            <pc:docMk/>
            <pc:sldMk cId="4130942708" sldId="278"/>
            <ac:spMk id="19" creationId="{1825AC39-5F85-4CAA-8A81-A1287086B2B6}"/>
          </ac:spMkLst>
        </pc:spChg>
        <pc:spChg chg="add del">
          <ac:chgData name="Anna Mayer" userId="a326b929-3d26-4d6e-90bf-184fb0fa8296" providerId="ADAL" clId="{0E0EE901-BAF6-454E-BFD3-2A92D6B148E5}" dt="2022-08-08T16:11:50.086" v="781" actId="26606"/>
          <ac:spMkLst>
            <pc:docMk/>
            <pc:sldMk cId="4130942708" sldId="278"/>
            <ac:spMk id="20" creationId="{A7A4B465-FBCC-4CD4-89A1-82992A7B47FF}"/>
          </ac:spMkLst>
        </pc:spChg>
        <pc:spChg chg="add del">
          <ac:chgData name="Anna Mayer" userId="a326b929-3d26-4d6e-90bf-184fb0fa8296" providerId="ADAL" clId="{0E0EE901-BAF6-454E-BFD3-2A92D6B148E5}" dt="2022-08-08T16:11:50.086" v="781" actId="26606"/>
          <ac:spMkLst>
            <pc:docMk/>
            <pc:sldMk cId="4130942708" sldId="278"/>
            <ac:spMk id="22" creationId="{909E572F-9CDC-4214-9D42-FF0017649590}"/>
          </ac:spMkLst>
        </pc:spChg>
        <pc:spChg chg="add del">
          <ac:chgData name="Anna Mayer" userId="a326b929-3d26-4d6e-90bf-184fb0fa8296" providerId="ADAL" clId="{0E0EE901-BAF6-454E-BFD3-2A92D6B148E5}" dt="2022-08-08T16:12:53.677" v="790" actId="26606"/>
          <ac:spMkLst>
            <pc:docMk/>
            <pc:sldMk cId="4130942708" sldId="278"/>
            <ac:spMk id="27" creationId="{09821A95-4AEC-48B6-A584-7555C905667C}"/>
          </ac:spMkLst>
        </pc:spChg>
        <pc:spChg chg="add del">
          <ac:chgData name="Anna Mayer" userId="a326b929-3d26-4d6e-90bf-184fb0fa8296" providerId="ADAL" clId="{0E0EE901-BAF6-454E-BFD3-2A92D6B148E5}" dt="2022-08-08T16:12:48.503" v="787" actId="26606"/>
          <ac:spMkLst>
            <pc:docMk/>
            <pc:sldMk cId="4130942708" sldId="278"/>
            <ac:spMk id="36" creationId="{91F32EBA-ED97-466E-8CFA-8382584155D0}"/>
          </ac:spMkLst>
        </pc:spChg>
        <pc:spChg chg="add del">
          <ac:chgData name="Anna Mayer" userId="a326b929-3d26-4d6e-90bf-184fb0fa8296" providerId="ADAL" clId="{0E0EE901-BAF6-454E-BFD3-2A92D6B148E5}" dt="2022-08-08T16:12:48.503" v="787" actId="26606"/>
          <ac:spMkLst>
            <pc:docMk/>
            <pc:sldMk cId="4130942708" sldId="278"/>
            <ac:spMk id="38" creationId="{4300F7B2-2FBB-4B65-B588-6331766027CB}"/>
          </ac:spMkLst>
        </pc:spChg>
        <pc:spChg chg="add del">
          <ac:chgData name="Anna Mayer" userId="a326b929-3d26-4d6e-90bf-184fb0fa8296" providerId="ADAL" clId="{0E0EE901-BAF6-454E-BFD3-2A92D6B148E5}" dt="2022-08-08T16:12:48.503" v="787" actId="26606"/>
          <ac:spMkLst>
            <pc:docMk/>
            <pc:sldMk cId="4130942708" sldId="278"/>
            <ac:spMk id="40" creationId="{EFA5A327-531A-495C-BCA7-27F04811AF4B}"/>
          </ac:spMkLst>
        </pc:spChg>
        <pc:spChg chg="add del">
          <ac:chgData name="Anna Mayer" userId="a326b929-3d26-4d6e-90bf-184fb0fa8296" providerId="ADAL" clId="{0E0EE901-BAF6-454E-BFD3-2A92D6B148E5}" dt="2022-08-08T16:12:48.503" v="787" actId="26606"/>
          <ac:spMkLst>
            <pc:docMk/>
            <pc:sldMk cId="4130942708" sldId="278"/>
            <ac:spMk id="42" creationId="{09C89D1D-8C73-4FE3-BB9A-0A66D0F9C2FF}"/>
          </ac:spMkLst>
        </pc:spChg>
        <pc:spChg chg="add del">
          <ac:chgData name="Anna Mayer" userId="a326b929-3d26-4d6e-90bf-184fb0fa8296" providerId="ADAL" clId="{0E0EE901-BAF6-454E-BFD3-2A92D6B148E5}" dt="2022-08-08T16:12:53.639" v="789" actId="26606"/>
          <ac:spMkLst>
            <pc:docMk/>
            <pc:sldMk cId="4130942708" sldId="278"/>
            <ac:spMk id="44" creationId="{11C59EDF-5A1E-404D-B55D-8AEA5D8D6D62}"/>
          </ac:spMkLst>
        </pc:spChg>
        <pc:spChg chg="add del">
          <ac:chgData name="Anna Mayer" userId="a326b929-3d26-4d6e-90bf-184fb0fa8296" providerId="ADAL" clId="{0E0EE901-BAF6-454E-BFD3-2A92D6B148E5}" dt="2022-08-08T16:12:53.639" v="789" actId="26606"/>
          <ac:spMkLst>
            <pc:docMk/>
            <pc:sldMk cId="4130942708" sldId="278"/>
            <ac:spMk id="45" creationId="{FEE0385D-4151-43AA-9C6B-0365E103172D}"/>
          </ac:spMkLst>
        </pc:spChg>
        <pc:spChg chg="add">
          <ac:chgData name="Anna Mayer" userId="a326b929-3d26-4d6e-90bf-184fb0fa8296" providerId="ADAL" clId="{0E0EE901-BAF6-454E-BFD3-2A92D6B148E5}" dt="2022-08-08T16:12:53.677" v="790" actId="26606"/>
          <ac:spMkLst>
            <pc:docMk/>
            <pc:sldMk cId="4130942708" sldId="278"/>
            <ac:spMk id="47" creationId="{F34100BD-773A-4822-A05B-AEB7D41E9A3F}"/>
          </ac:spMkLst>
        </pc:spChg>
        <pc:spChg chg="add">
          <ac:chgData name="Anna Mayer" userId="a326b929-3d26-4d6e-90bf-184fb0fa8296" providerId="ADAL" clId="{0E0EE901-BAF6-454E-BFD3-2A92D6B148E5}" dt="2022-08-08T16:12:53.677" v="790" actId="26606"/>
          <ac:spMkLst>
            <pc:docMk/>
            <pc:sldMk cId="4130942708" sldId="278"/>
            <ac:spMk id="48" creationId="{EA2AEA56-4902-4CC1-A43B-1AC27C88CB90}"/>
          </ac:spMkLst>
        </pc:spChg>
        <pc:grpChg chg="add del">
          <ac:chgData name="Anna Mayer" userId="a326b929-3d26-4d6e-90bf-184fb0fa8296" providerId="ADAL" clId="{0E0EE901-BAF6-454E-BFD3-2A92D6B148E5}" dt="2022-08-08T16:12:53.677" v="790" actId="26606"/>
          <ac:grpSpMkLst>
            <pc:docMk/>
            <pc:sldMk cId="4130942708" sldId="278"/>
            <ac:grpSpMk id="29" creationId="{69996FAB-012A-4B0F-A158-D21B9D459FF5}"/>
          </ac:grpSpMkLst>
        </pc:grpChg>
        <pc:graphicFrameChg chg="add mod ord modGraphic">
          <ac:chgData name="Anna Mayer" userId="a326b929-3d26-4d6e-90bf-184fb0fa8296" providerId="ADAL" clId="{0E0EE901-BAF6-454E-BFD3-2A92D6B148E5}" dt="2022-08-08T17:09:24.932" v="1112" actId="207"/>
          <ac:graphicFrameMkLst>
            <pc:docMk/>
            <pc:sldMk cId="4130942708" sldId="278"/>
            <ac:graphicFrameMk id="5" creationId="{CC3D5D1A-5E7E-1A8C-113A-3400682FDD70}"/>
          </ac:graphicFrameMkLst>
        </pc:graphicFrameChg>
        <pc:picChg chg="add mod">
          <ac:chgData name="Anna Mayer" userId="a326b929-3d26-4d6e-90bf-184fb0fa8296" providerId="ADAL" clId="{0E0EE901-BAF6-454E-BFD3-2A92D6B148E5}" dt="2022-08-08T16:12:53.677" v="790" actId="26606"/>
          <ac:picMkLst>
            <pc:docMk/>
            <pc:sldMk cId="4130942708" sldId="278"/>
            <ac:picMk id="6" creationId="{6DAF3668-28C0-44C0-8FF6-2E0BE41A4064}"/>
          </ac:picMkLst>
        </pc:picChg>
        <pc:picChg chg="add mod">
          <ac:chgData name="Anna Mayer" userId="a326b929-3d26-4d6e-90bf-184fb0fa8296" providerId="ADAL" clId="{0E0EE901-BAF6-454E-BFD3-2A92D6B148E5}" dt="2022-08-08T16:58:21.641" v="1024"/>
          <ac:picMkLst>
            <pc:docMk/>
            <pc:sldMk cId="4130942708" sldId="278"/>
            <ac:picMk id="26" creationId="{F6F10D6A-B59B-429E-BC6A-24F09DC92FDE}"/>
          </ac:picMkLst>
        </pc:picChg>
      </pc:sldChg>
      <pc:sldChg chg="addSp delSp modSp new mod setBg addAnim delAnim modAnim">
        <pc:chgData name="Anna Mayer" userId="a326b929-3d26-4d6e-90bf-184fb0fa8296" providerId="ADAL" clId="{0E0EE901-BAF6-454E-BFD3-2A92D6B148E5}" dt="2022-08-08T19:33:13.052" v="1130" actId="1076"/>
        <pc:sldMkLst>
          <pc:docMk/>
          <pc:sldMk cId="326904703" sldId="279"/>
        </pc:sldMkLst>
        <pc:spChg chg="mod">
          <ac:chgData name="Anna Mayer" userId="a326b929-3d26-4d6e-90bf-184fb0fa8296" providerId="ADAL" clId="{0E0EE901-BAF6-454E-BFD3-2A92D6B148E5}" dt="2022-08-08T19:33:05.227" v="1129" actId="1076"/>
          <ac:spMkLst>
            <pc:docMk/>
            <pc:sldMk cId="326904703" sldId="279"/>
            <ac:spMk id="2" creationId="{945CC9AE-A4B5-432F-948C-D3F3C0A4FEAD}"/>
          </ac:spMkLst>
        </pc:spChg>
        <pc:spChg chg="mod ord">
          <ac:chgData name="Anna Mayer" userId="a326b929-3d26-4d6e-90bf-184fb0fa8296" providerId="ADAL" clId="{0E0EE901-BAF6-454E-BFD3-2A92D6B148E5}" dt="2022-08-08T19:33:13.052" v="1130" actId="1076"/>
          <ac:spMkLst>
            <pc:docMk/>
            <pc:sldMk cId="326904703" sldId="279"/>
            <ac:spMk id="3" creationId="{3B561A5D-1646-411E-AB1B-7CA3587D4637}"/>
          </ac:spMkLst>
        </pc:spChg>
        <pc:spChg chg="add del">
          <ac:chgData name="Anna Mayer" userId="a326b929-3d26-4d6e-90bf-184fb0fa8296" providerId="ADAL" clId="{0E0EE901-BAF6-454E-BFD3-2A92D6B148E5}" dt="2022-08-08T16:44:43.554" v="988" actId="26606"/>
          <ac:spMkLst>
            <pc:docMk/>
            <pc:sldMk cId="326904703" sldId="279"/>
            <ac:spMk id="9" creationId="{F8446B12-7391-4711-8B31-112A0B896C76}"/>
          </ac:spMkLst>
        </pc:spChg>
        <pc:spChg chg="add del">
          <ac:chgData name="Anna Mayer" userId="a326b929-3d26-4d6e-90bf-184fb0fa8296" providerId="ADAL" clId="{0E0EE901-BAF6-454E-BFD3-2A92D6B148E5}" dt="2022-08-08T16:54:22.934" v="1000" actId="26606"/>
          <ac:spMkLst>
            <pc:docMk/>
            <pc:sldMk cId="326904703" sldId="279"/>
            <ac:spMk id="15" creationId="{C475749F-F487-4EFB-ABC7-C1359590EB76}"/>
          </ac:spMkLst>
        </pc:spChg>
        <pc:spChg chg="add del">
          <ac:chgData name="Anna Mayer" userId="a326b929-3d26-4d6e-90bf-184fb0fa8296" providerId="ADAL" clId="{0E0EE901-BAF6-454E-BFD3-2A92D6B148E5}" dt="2022-08-08T16:45:25.427" v="993" actId="26606"/>
          <ac:spMkLst>
            <pc:docMk/>
            <pc:sldMk cId="326904703" sldId="279"/>
            <ac:spMk id="20" creationId="{870A1295-61BC-4214-AA3E-D396673024D0}"/>
          </ac:spMkLst>
        </pc:spChg>
        <pc:spChg chg="add del">
          <ac:chgData name="Anna Mayer" userId="a326b929-3d26-4d6e-90bf-184fb0fa8296" providerId="ADAL" clId="{0E0EE901-BAF6-454E-BFD3-2A92D6B148E5}" dt="2022-08-08T16:53:38.401" v="995" actId="26606"/>
          <ac:spMkLst>
            <pc:docMk/>
            <pc:sldMk cId="326904703" sldId="279"/>
            <ac:spMk id="28" creationId="{E2CFBC99-FB8F-41F7-A81D-A5288D688D79}"/>
          </ac:spMkLst>
        </pc:spChg>
        <pc:spChg chg="add del">
          <ac:chgData name="Anna Mayer" userId="a326b929-3d26-4d6e-90bf-184fb0fa8296" providerId="ADAL" clId="{0E0EE901-BAF6-454E-BFD3-2A92D6B148E5}" dt="2022-08-08T16:53:38.401" v="995" actId="26606"/>
          <ac:spMkLst>
            <pc:docMk/>
            <pc:sldMk cId="326904703" sldId="279"/>
            <ac:spMk id="29" creationId="{A435A76B-D478-4F38-9D76-040E49ADC674}"/>
          </ac:spMkLst>
        </pc:spChg>
        <pc:spChg chg="add del">
          <ac:chgData name="Anna Mayer" userId="a326b929-3d26-4d6e-90bf-184fb0fa8296" providerId="ADAL" clId="{0E0EE901-BAF6-454E-BFD3-2A92D6B148E5}" dt="2022-08-08T16:53:41.750" v="997" actId="26606"/>
          <ac:spMkLst>
            <pc:docMk/>
            <pc:sldMk cId="326904703" sldId="279"/>
            <ac:spMk id="31" creationId="{854DEE1C-7FD6-4FA0-A96A-BDF952F199AB}"/>
          </ac:spMkLst>
        </pc:spChg>
        <pc:spChg chg="add del">
          <ac:chgData name="Anna Mayer" userId="a326b929-3d26-4d6e-90bf-184fb0fa8296" providerId="ADAL" clId="{0E0EE901-BAF6-454E-BFD3-2A92D6B148E5}" dt="2022-08-08T16:54:22.926" v="999" actId="26606"/>
          <ac:spMkLst>
            <pc:docMk/>
            <pc:sldMk cId="326904703" sldId="279"/>
            <ac:spMk id="33" creationId="{CEBA909C-4BF1-43B3-A191-1F6BD1F816DF}"/>
          </ac:spMkLst>
        </pc:spChg>
        <pc:spChg chg="add">
          <ac:chgData name="Anna Mayer" userId="a326b929-3d26-4d6e-90bf-184fb0fa8296" providerId="ADAL" clId="{0E0EE901-BAF6-454E-BFD3-2A92D6B148E5}" dt="2022-08-08T16:54:22.934" v="1000" actId="26606"/>
          <ac:spMkLst>
            <pc:docMk/>
            <pc:sldMk cId="326904703" sldId="279"/>
            <ac:spMk id="35" creationId="{87CC2527-562A-4F69-B487-4371E5B243E7}"/>
          </ac:spMkLst>
        </pc:spChg>
        <pc:grpChg chg="add del">
          <ac:chgData name="Anna Mayer" userId="a326b929-3d26-4d6e-90bf-184fb0fa8296" providerId="ADAL" clId="{0E0EE901-BAF6-454E-BFD3-2A92D6B148E5}" dt="2022-08-08T16:44:43.554" v="988" actId="26606"/>
          <ac:grpSpMkLst>
            <pc:docMk/>
            <pc:sldMk cId="326904703" sldId="279"/>
            <ac:grpSpMk id="11" creationId="{4252769E-B9F0-4068-A645-5BBEF16E9C28}"/>
          </ac:grpSpMkLst>
        </pc:grpChg>
        <pc:grpChg chg="add del">
          <ac:chgData name="Anna Mayer" userId="a326b929-3d26-4d6e-90bf-184fb0fa8296" providerId="ADAL" clId="{0E0EE901-BAF6-454E-BFD3-2A92D6B148E5}" dt="2022-08-08T16:45:25.427" v="993" actId="26606"/>
          <ac:grpSpMkLst>
            <pc:docMk/>
            <pc:sldMk cId="326904703" sldId="279"/>
            <ac:grpSpMk id="22" creationId="{0B139475-2B26-4CA9-9413-DE741E49F7BB}"/>
          </ac:grpSpMkLst>
        </pc:grpChg>
        <pc:picChg chg="add mod ord">
          <ac:chgData name="Anna Mayer" userId="a326b929-3d26-4d6e-90bf-184fb0fa8296" providerId="ADAL" clId="{0E0EE901-BAF6-454E-BFD3-2A92D6B148E5}" dt="2022-08-08T16:54:22.934" v="1000" actId="26606"/>
          <ac:picMkLst>
            <pc:docMk/>
            <pc:sldMk cId="326904703" sldId="279"/>
            <ac:picMk id="4" creationId="{722F6919-818E-40C4-BF46-0260B14EB758}"/>
          </ac:picMkLst>
        </pc:picChg>
        <pc:cxnChg chg="add">
          <ac:chgData name="Anna Mayer" userId="a326b929-3d26-4d6e-90bf-184fb0fa8296" providerId="ADAL" clId="{0E0EE901-BAF6-454E-BFD3-2A92D6B148E5}" dt="2022-08-08T16:54:22.934" v="1000" actId="26606"/>
          <ac:cxnSpMkLst>
            <pc:docMk/>
            <pc:sldMk cId="326904703" sldId="279"/>
            <ac:cxnSpMk id="36" creationId="{BCDAEC91-5BCE-4B55-9CC0-43EF94CB734B}"/>
          </ac:cxnSpMkLst>
        </pc:cxnChg>
      </pc:sldChg>
      <pc:sldChg chg="modSp new del mod">
        <pc:chgData name="Anna Mayer" userId="a326b929-3d26-4d6e-90bf-184fb0fa8296" providerId="ADAL" clId="{0E0EE901-BAF6-454E-BFD3-2A92D6B148E5}" dt="2022-08-08T16:42:24.991" v="853" actId="2696"/>
        <pc:sldMkLst>
          <pc:docMk/>
          <pc:sldMk cId="580313392" sldId="279"/>
        </pc:sldMkLst>
        <pc:spChg chg="mod">
          <ac:chgData name="Anna Mayer" userId="a326b929-3d26-4d6e-90bf-184fb0fa8296" providerId="ADAL" clId="{0E0EE901-BAF6-454E-BFD3-2A92D6B148E5}" dt="2022-08-08T16:42:20.697" v="852" actId="20577"/>
          <ac:spMkLst>
            <pc:docMk/>
            <pc:sldMk cId="580313392" sldId="279"/>
            <ac:spMk id="2" creationId="{D25ECA04-0645-49B5-9810-0A7B843F77DE}"/>
          </ac:spMkLst>
        </pc:spChg>
      </pc:sldChg>
      <pc:sldMasterChg chg="setBg">
        <pc:chgData name="Anna Mayer" userId="a326b929-3d26-4d6e-90bf-184fb0fa8296" providerId="ADAL" clId="{0E0EE901-BAF6-454E-BFD3-2A92D6B148E5}" dt="2022-08-08T15:14:29.598" v="107"/>
        <pc:sldMasterMkLst>
          <pc:docMk/>
          <pc:sldMasterMk cId="2870930312" sldId="2147483648"/>
        </pc:sldMasterMkLst>
      </pc:sldMasterChg>
    </pc:docChg>
  </pc:docChgLst>
  <pc:docChgLst>
    <pc:chgData name="Anna Mayer" userId="a326b929-3d26-4d6e-90bf-184fb0fa8296" providerId="ADAL" clId="{58182BFC-5B11-432A-A57D-6E2E579F5F9B}"/>
    <pc:docChg chg="undo redo custSel addSld delSld modSld sldOrd">
      <pc:chgData name="Anna Mayer" userId="a326b929-3d26-4d6e-90bf-184fb0fa8296" providerId="ADAL" clId="{58182BFC-5B11-432A-A57D-6E2E579F5F9B}" dt="2023-03-06T17:48:11.532" v="9833" actId="20577"/>
      <pc:docMkLst>
        <pc:docMk/>
      </pc:docMkLst>
      <pc:sldChg chg="delSp modSp mod delAnim modAnim">
        <pc:chgData name="Anna Mayer" userId="a326b929-3d26-4d6e-90bf-184fb0fa8296" providerId="ADAL" clId="{58182BFC-5B11-432A-A57D-6E2E579F5F9B}" dt="2023-03-03T14:52:24.035" v="749" actId="1076"/>
        <pc:sldMkLst>
          <pc:docMk/>
          <pc:sldMk cId="2743287931" sldId="256"/>
        </pc:sldMkLst>
        <pc:spChg chg="mod">
          <ac:chgData name="Anna Mayer" userId="a326b929-3d26-4d6e-90bf-184fb0fa8296" providerId="ADAL" clId="{58182BFC-5B11-432A-A57D-6E2E579F5F9B}" dt="2023-03-03T14:52:24.035" v="749" actId="1076"/>
          <ac:spMkLst>
            <pc:docMk/>
            <pc:sldMk cId="2743287931" sldId="256"/>
            <ac:spMk id="2" creationId="{8D65DC84-C056-4314-A37E-F0DCDAB37B95}"/>
          </ac:spMkLst>
        </pc:spChg>
        <pc:spChg chg="del mod">
          <ac:chgData name="Anna Mayer" userId="a326b929-3d26-4d6e-90bf-184fb0fa8296" providerId="ADAL" clId="{58182BFC-5B11-432A-A57D-6E2E579F5F9B}" dt="2023-03-03T14:52:11.294" v="747" actId="478"/>
          <ac:spMkLst>
            <pc:docMk/>
            <pc:sldMk cId="2743287931" sldId="256"/>
            <ac:spMk id="3" creationId="{90C1EEAA-5F9C-428D-87C7-BA322B333657}"/>
          </ac:spMkLst>
        </pc:spChg>
      </pc:sldChg>
      <pc:sldChg chg="modSp mod modNotesTx">
        <pc:chgData name="Anna Mayer" userId="a326b929-3d26-4d6e-90bf-184fb0fa8296" providerId="ADAL" clId="{58182BFC-5B11-432A-A57D-6E2E579F5F9B}" dt="2023-03-06T17:48:06.478" v="9830" actId="20577"/>
        <pc:sldMkLst>
          <pc:docMk/>
          <pc:sldMk cId="1577423367" sldId="257"/>
        </pc:sldMkLst>
        <pc:spChg chg="mod">
          <ac:chgData name="Anna Mayer" userId="a326b929-3d26-4d6e-90bf-184fb0fa8296" providerId="ADAL" clId="{58182BFC-5B11-432A-A57D-6E2E579F5F9B}" dt="2023-03-03T14:55:27.936" v="915" actId="20577"/>
          <ac:spMkLst>
            <pc:docMk/>
            <pc:sldMk cId="1577423367" sldId="257"/>
            <ac:spMk id="3" creationId="{8C01FE41-1FA1-42A3-8AEF-339483AD495A}"/>
          </ac:spMkLst>
        </pc:spChg>
      </pc:sldChg>
      <pc:sldChg chg="modSp mod modNotesTx">
        <pc:chgData name="Anna Mayer" userId="a326b929-3d26-4d6e-90bf-184fb0fa8296" providerId="ADAL" clId="{58182BFC-5B11-432A-A57D-6E2E579F5F9B}" dt="2023-03-06T17:48:11.532" v="9833" actId="20577"/>
        <pc:sldMkLst>
          <pc:docMk/>
          <pc:sldMk cId="1627651674" sldId="258"/>
        </pc:sldMkLst>
        <pc:spChg chg="mod">
          <ac:chgData name="Anna Mayer" userId="a326b929-3d26-4d6e-90bf-184fb0fa8296" providerId="ADAL" clId="{58182BFC-5B11-432A-A57D-6E2E579F5F9B}" dt="2023-03-03T15:03:05.794" v="1516" actId="1076"/>
          <ac:spMkLst>
            <pc:docMk/>
            <pc:sldMk cId="1627651674" sldId="258"/>
            <ac:spMk id="2" creationId="{AEDE9911-D8D8-49D4-9B39-D78B3CEC1B15}"/>
          </ac:spMkLst>
        </pc:spChg>
        <pc:spChg chg="mod">
          <ac:chgData name="Anna Mayer" userId="a326b929-3d26-4d6e-90bf-184fb0fa8296" providerId="ADAL" clId="{58182BFC-5B11-432A-A57D-6E2E579F5F9B}" dt="2023-03-03T15:03:09.035" v="1517" actId="1076"/>
          <ac:spMkLst>
            <pc:docMk/>
            <pc:sldMk cId="1627651674" sldId="258"/>
            <ac:spMk id="3" creationId="{B58F84F2-B419-4008-87B1-6329EAD5D32F}"/>
          </ac:spMkLst>
        </pc:spChg>
      </pc:sldChg>
      <pc:sldChg chg="modSp mod modNotesTx">
        <pc:chgData name="Anna Mayer" userId="a326b929-3d26-4d6e-90bf-184fb0fa8296" providerId="ADAL" clId="{58182BFC-5B11-432A-A57D-6E2E579F5F9B}" dt="2023-03-03T15:02:48.341" v="1515" actId="27636"/>
        <pc:sldMkLst>
          <pc:docMk/>
          <pc:sldMk cId="3514914308" sldId="259"/>
        </pc:sldMkLst>
        <pc:spChg chg="mod">
          <ac:chgData name="Anna Mayer" userId="a326b929-3d26-4d6e-90bf-184fb0fa8296" providerId="ADAL" clId="{58182BFC-5B11-432A-A57D-6E2E579F5F9B}" dt="2023-03-03T15:02:48.341" v="1515" actId="27636"/>
          <ac:spMkLst>
            <pc:docMk/>
            <pc:sldMk cId="3514914308" sldId="259"/>
            <ac:spMk id="19" creationId="{ACC5199A-1089-47A0-9688-63E9642EF83E}"/>
          </ac:spMkLst>
        </pc:spChg>
      </pc:sldChg>
      <pc:sldChg chg="modSp modNotesTx">
        <pc:chgData name="Anna Mayer" userId="a326b929-3d26-4d6e-90bf-184fb0fa8296" providerId="ADAL" clId="{58182BFC-5B11-432A-A57D-6E2E579F5F9B}" dt="2023-03-03T15:11:18.693" v="1627" actId="20577"/>
        <pc:sldMkLst>
          <pc:docMk/>
          <pc:sldMk cId="2557757865" sldId="260"/>
        </pc:sldMkLst>
        <pc:graphicFrameChg chg="mod">
          <ac:chgData name="Anna Mayer" userId="a326b929-3d26-4d6e-90bf-184fb0fa8296" providerId="ADAL" clId="{58182BFC-5B11-432A-A57D-6E2E579F5F9B}" dt="2023-03-03T15:11:18.693" v="1627" actId="20577"/>
          <ac:graphicFrameMkLst>
            <pc:docMk/>
            <pc:sldMk cId="2557757865" sldId="260"/>
            <ac:graphicFrameMk id="5" creationId="{83C0408E-1AA7-547B-CB29-F71B169D3263}"/>
          </ac:graphicFrameMkLst>
        </pc:graphicFrameChg>
      </pc:sldChg>
      <pc:sldChg chg="modSp mod">
        <pc:chgData name="Anna Mayer" userId="a326b929-3d26-4d6e-90bf-184fb0fa8296" providerId="ADAL" clId="{58182BFC-5B11-432A-A57D-6E2E579F5F9B}" dt="2023-03-03T15:12:18.879" v="1654" actId="20577"/>
        <pc:sldMkLst>
          <pc:docMk/>
          <pc:sldMk cId="511151100" sldId="261"/>
        </pc:sldMkLst>
        <pc:spChg chg="mod">
          <ac:chgData name="Anna Mayer" userId="a326b929-3d26-4d6e-90bf-184fb0fa8296" providerId="ADAL" clId="{58182BFC-5B11-432A-A57D-6E2E579F5F9B}" dt="2023-03-03T15:12:18.879" v="1654" actId="20577"/>
          <ac:spMkLst>
            <pc:docMk/>
            <pc:sldMk cId="511151100" sldId="261"/>
            <ac:spMk id="3" creationId="{14C0A2E7-5708-4A55-B3B0-5AAC148794A2}"/>
          </ac:spMkLst>
        </pc:spChg>
      </pc:sldChg>
      <pc:sldChg chg="modSp modNotesTx">
        <pc:chgData name="Anna Mayer" userId="a326b929-3d26-4d6e-90bf-184fb0fa8296" providerId="ADAL" clId="{58182BFC-5B11-432A-A57D-6E2E579F5F9B}" dt="2023-03-03T16:27:24.610" v="5797" actId="20577"/>
        <pc:sldMkLst>
          <pc:docMk/>
          <pc:sldMk cId="808356644" sldId="262"/>
        </pc:sldMkLst>
        <pc:graphicFrameChg chg="mod">
          <ac:chgData name="Anna Mayer" userId="a326b929-3d26-4d6e-90bf-184fb0fa8296" providerId="ADAL" clId="{58182BFC-5B11-432A-A57D-6E2E579F5F9B}" dt="2023-03-03T16:27:24.610" v="5797" actId="20577"/>
          <ac:graphicFrameMkLst>
            <pc:docMk/>
            <pc:sldMk cId="808356644" sldId="262"/>
            <ac:graphicFrameMk id="5" creationId="{28DB13E3-0545-A47A-2D38-8B801039AA03}"/>
          </ac:graphicFrameMkLst>
        </pc:graphicFrameChg>
      </pc:sldChg>
      <pc:sldChg chg="addSp modSp mod modTransition modAnim modNotesTx">
        <pc:chgData name="Anna Mayer" userId="a326b929-3d26-4d6e-90bf-184fb0fa8296" providerId="ADAL" clId="{58182BFC-5B11-432A-A57D-6E2E579F5F9B}" dt="2023-03-03T16:47:52.264" v="8311"/>
        <pc:sldMkLst>
          <pc:docMk/>
          <pc:sldMk cId="414025862" sldId="264"/>
        </pc:sldMkLst>
        <pc:spChg chg="mod">
          <ac:chgData name="Anna Mayer" userId="a326b929-3d26-4d6e-90bf-184fb0fa8296" providerId="ADAL" clId="{58182BFC-5B11-432A-A57D-6E2E579F5F9B}" dt="2023-03-03T16:35:22.510" v="6809" actId="20577"/>
          <ac:spMkLst>
            <pc:docMk/>
            <pc:sldMk cId="414025862" sldId="264"/>
            <ac:spMk id="2" creationId="{96F2E99F-1BE6-47F6-8A22-9AD19346DA57}"/>
          </ac:spMkLst>
        </pc:spChg>
        <pc:spChg chg="mod">
          <ac:chgData name="Anna Mayer" userId="a326b929-3d26-4d6e-90bf-184fb0fa8296" providerId="ADAL" clId="{58182BFC-5B11-432A-A57D-6E2E579F5F9B}" dt="2023-03-03T16:46:55.140" v="8308" actId="27636"/>
          <ac:spMkLst>
            <pc:docMk/>
            <pc:sldMk cId="414025862" sldId="264"/>
            <ac:spMk id="3" creationId="{8BB9ADD2-352E-4B1D-BEDA-CEAA8384660A}"/>
          </ac:spMkLst>
        </pc:spChg>
        <pc:spChg chg="add mod">
          <ac:chgData name="Anna Mayer" userId="a326b929-3d26-4d6e-90bf-184fb0fa8296" providerId="ADAL" clId="{58182BFC-5B11-432A-A57D-6E2E579F5F9B}" dt="2023-03-03T16:45:22.255" v="8232" actId="20577"/>
          <ac:spMkLst>
            <pc:docMk/>
            <pc:sldMk cId="414025862" sldId="264"/>
            <ac:spMk id="4" creationId="{32045DBE-0F33-0542-A334-B937978C9AF1}"/>
          </ac:spMkLst>
        </pc:spChg>
      </pc:sldChg>
      <pc:sldChg chg="modSp modNotesTx">
        <pc:chgData name="Anna Mayer" userId="a326b929-3d26-4d6e-90bf-184fb0fa8296" providerId="ADAL" clId="{58182BFC-5B11-432A-A57D-6E2E579F5F9B}" dt="2023-03-03T16:29:22.929" v="5819" actId="20577"/>
        <pc:sldMkLst>
          <pc:docMk/>
          <pc:sldMk cId="2185002890" sldId="265"/>
        </pc:sldMkLst>
        <pc:graphicFrameChg chg="mod">
          <ac:chgData name="Anna Mayer" userId="a326b929-3d26-4d6e-90bf-184fb0fa8296" providerId="ADAL" clId="{58182BFC-5B11-432A-A57D-6E2E579F5F9B}" dt="2023-03-03T16:29:04.086" v="5817" actId="20577"/>
          <ac:graphicFrameMkLst>
            <pc:docMk/>
            <pc:sldMk cId="2185002890" sldId="265"/>
            <ac:graphicFrameMk id="5" creationId="{BA5BA0DE-E244-C51E-5679-E81DC487F26F}"/>
          </ac:graphicFrameMkLst>
        </pc:graphicFrameChg>
      </pc:sldChg>
      <pc:sldChg chg="modSp mod ord modNotesTx">
        <pc:chgData name="Anna Mayer" userId="a326b929-3d26-4d6e-90bf-184fb0fa8296" providerId="ADAL" clId="{58182BFC-5B11-432A-A57D-6E2E579F5F9B}" dt="2023-03-03T16:53:41.944" v="8652" actId="20577"/>
        <pc:sldMkLst>
          <pc:docMk/>
          <pc:sldMk cId="1067214952" sldId="266"/>
        </pc:sldMkLst>
        <pc:spChg chg="mod">
          <ac:chgData name="Anna Mayer" userId="a326b929-3d26-4d6e-90bf-184fb0fa8296" providerId="ADAL" clId="{58182BFC-5B11-432A-A57D-6E2E579F5F9B}" dt="2023-03-03T16:53:41.944" v="8652" actId="20577"/>
          <ac:spMkLst>
            <pc:docMk/>
            <pc:sldMk cId="1067214952" sldId="266"/>
            <ac:spMk id="3" creationId="{CE7B0786-AB4E-414E-A475-44CA6515381D}"/>
          </ac:spMkLst>
        </pc:spChg>
      </pc:sldChg>
      <pc:sldChg chg="del">
        <pc:chgData name="Anna Mayer" userId="a326b929-3d26-4d6e-90bf-184fb0fa8296" providerId="ADAL" clId="{58182BFC-5B11-432A-A57D-6E2E579F5F9B}" dt="2023-03-03T16:48:32.770" v="8312" actId="2696"/>
        <pc:sldMkLst>
          <pc:docMk/>
          <pc:sldMk cId="1488735428" sldId="267"/>
        </pc:sldMkLst>
      </pc:sldChg>
      <pc:sldChg chg="del">
        <pc:chgData name="Anna Mayer" userId="a326b929-3d26-4d6e-90bf-184fb0fa8296" providerId="ADAL" clId="{58182BFC-5B11-432A-A57D-6E2E579F5F9B}" dt="2023-03-03T16:49:01.739" v="8313" actId="2696"/>
        <pc:sldMkLst>
          <pc:docMk/>
          <pc:sldMk cId="523511126" sldId="268"/>
        </pc:sldMkLst>
      </pc:sldChg>
      <pc:sldChg chg="modSp mod modNotesTx">
        <pc:chgData name="Anna Mayer" userId="a326b929-3d26-4d6e-90bf-184fb0fa8296" providerId="ADAL" clId="{58182BFC-5B11-432A-A57D-6E2E579F5F9B}" dt="2023-03-03T16:50:32.430" v="8567" actId="20577"/>
        <pc:sldMkLst>
          <pc:docMk/>
          <pc:sldMk cId="879950219" sldId="269"/>
        </pc:sldMkLst>
        <pc:spChg chg="mod">
          <ac:chgData name="Anna Mayer" userId="a326b929-3d26-4d6e-90bf-184fb0fa8296" providerId="ADAL" clId="{58182BFC-5B11-432A-A57D-6E2E579F5F9B}" dt="2023-03-03T16:50:27.138" v="8566" actId="20577"/>
          <ac:spMkLst>
            <pc:docMk/>
            <pc:sldMk cId="879950219" sldId="269"/>
            <ac:spMk id="3" creationId="{5E03E3CE-1749-4E8A-A2ED-483E68C09956}"/>
          </ac:spMkLst>
        </pc:spChg>
      </pc:sldChg>
      <pc:sldChg chg="modSp mod">
        <pc:chgData name="Anna Mayer" userId="a326b929-3d26-4d6e-90bf-184fb0fa8296" providerId="ADAL" clId="{58182BFC-5B11-432A-A57D-6E2E579F5F9B}" dt="2023-03-03T17:34:24.078" v="9306" actId="20577"/>
        <pc:sldMkLst>
          <pc:docMk/>
          <pc:sldMk cId="4281027213" sldId="270"/>
        </pc:sldMkLst>
        <pc:spChg chg="mod">
          <ac:chgData name="Anna Mayer" userId="a326b929-3d26-4d6e-90bf-184fb0fa8296" providerId="ADAL" clId="{58182BFC-5B11-432A-A57D-6E2E579F5F9B}" dt="2023-03-03T16:51:31.608" v="8616" actId="1076"/>
          <ac:spMkLst>
            <pc:docMk/>
            <pc:sldMk cId="4281027213" sldId="270"/>
            <ac:spMk id="2" creationId="{35EDC862-4806-48E8-ACE8-A0E8910A3AAD}"/>
          </ac:spMkLst>
        </pc:spChg>
        <pc:spChg chg="mod">
          <ac:chgData name="Anna Mayer" userId="a326b929-3d26-4d6e-90bf-184fb0fa8296" providerId="ADAL" clId="{58182BFC-5B11-432A-A57D-6E2E579F5F9B}" dt="2023-03-03T17:34:24.078" v="9306" actId="20577"/>
          <ac:spMkLst>
            <pc:docMk/>
            <pc:sldMk cId="4281027213" sldId="270"/>
            <ac:spMk id="3" creationId="{C77A941B-FB99-4292-B09D-F89B77F59FDB}"/>
          </ac:spMkLst>
        </pc:spChg>
        <pc:picChg chg="mod">
          <ac:chgData name="Anna Mayer" userId="a326b929-3d26-4d6e-90bf-184fb0fa8296" providerId="ADAL" clId="{58182BFC-5B11-432A-A57D-6E2E579F5F9B}" dt="2023-03-03T16:50:52.119" v="8571" actId="1076"/>
          <ac:picMkLst>
            <pc:docMk/>
            <pc:sldMk cId="4281027213" sldId="270"/>
            <ac:picMk id="5" creationId="{FAA5D1EC-5F30-4545-A62E-918A3418E38A}"/>
          </ac:picMkLst>
        </pc:picChg>
      </pc:sldChg>
      <pc:sldChg chg="addSp modSp mod">
        <pc:chgData name="Anna Mayer" userId="a326b929-3d26-4d6e-90bf-184fb0fa8296" providerId="ADAL" clId="{58182BFC-5B11-432A-A57D-6E2E579F5F9B}" dt="2023-03-03T14:54:04.500" v="901" actId="1076"/>
        <pc:sldMkLst>
          <pc:docMk/>
          <pc:sldMk cId="1544345797" sldId="271"/>
        </pc:sldMkLst>
        <pc:spChg chg="mod">
          <ac:chgData name="Anna Mayer" userId="a326b929-3d26-4d6e-90bf-184fb0fa8296" providerId="ADAL" clId="{58182BFC-5B11-432A-A57D-6E2E579F5F9B}" dt="2023-03-03T14:53:18.950" v="764" actId="1076"/>
          <ac:spMkLst>
            <pc:docMk/>
            <pc:sldMk cId="1544345797" sldId="271"/>
            <ac:spMk id="2" creationId="{46751F5E-6669-445E-8DDA-FC1564346FA0}"/>
          </ac:spMkLst>
        </pc:spChg>
        <pc:spChg chg="mod">
          <ac:chgData name="Anna Mayer" userId="a326b929-3d26-4d6e-90bf-184fb0fa8296" providerId="ADAL" clId="{58182BFC-5B11-432A-A57D-6E2E579F5F9B}" dt="2023-03-03T14:52:57.483" v="762" actId="1076"/>
          <ac:spMkLst>
            <pc:docMk/>
            <pc:sldMk cId="1544345797" sldId="271"/>
            <ac:spMk id="3" creationId="{81A1FA10-7B00-431A-BA46-10CC98E23583}"/>
          </ac:spMkLst>
        </pc:spChg>
        <pc:spChg chg="add mod">
          <ac:chgData name="Anna Mayer" userId="a326b929-3d26-4d6e-90bf-184fb0fa8296" providerId="ADAL" clId="{58182BFC-5B11-432A-A57D-6E2E579F5F9B}" dt="2023-03-03T14:54:04.500" v="901" actId="1076"/>
          <ac:spMkLst>
            <pc:docMk/>
            <pc:sldMk cId="1544345797" sldId="271"/>
            <ac:spMk id="5" creationId="{F7EECACB-11BF-9873-AE23-5E618448E545}"/>
          </ac:spMkLst>
        </pc:spChg>
        <pc:picChg chg="mod">
          <ac:chgData name="Anna Mayer" userId="a326b929-3d26-4d6e-90bf-184fb0fa8296" providerId="ADAL" clId="{58182BFC-5B11-432A-A57D-6E2E579F5F9B}" dt="2023-03-03T14:53:15.100" v="763" actId="1076"/>
          <ac:picMkLst>
            <pc:docMk/>
            <pc:sldMk cId="1544345797" sldId="271"/>
            <ac:picMk id="4" creationId="{105E7819-840F-4CC8-B0DC-E9EF28671FD6}"/>
          </ac:picMkLst>
        </pc:picChg>
      </pc:sldChg>
      <pc:sldChg chg="modNotesTx">
        <pc:chgData name="Anna Mayer" userId="a326b929-3d26-4d6e-90bf-184fb0fa8296" providerId="ADAL" clId="{58182BFC-5B11-432A-A57D-6E2E579F5F9B}" dt="2023-03-02T20:46:24.754" v="296" actId="20577"/>
        <pc:sldMkLst>
          <pc:docMk/>
          <pc:sldMk cId="2178710304" sldId="272"/>
        </pc:sldMkLst>
      </pc:sldChg>
      <pc:sldChg chg="modSp mod modNotesTx">
        <pc:chgData name="Anna Mayer" userId="a326b929-3d26-4d6e-90bf-184fb0fa8296" providerId="ADAL" clId="{58182BFC-5B11-432A-A57D-6E2E579F5F9B}" dt="2023-03-03T17:55:11.523" v="9813" actId="404"/>
        <pc:sldMkLst>
          <pc:docMk/>
          <pc:sldMk cId="1770817137" sldId="273"/>
        </pc:sldMkLst>
        <pc:graphicFrameChg chg="mod modGraphic">
          <ac:chgData name="Anna Mayer" userId="a326b929-3d26-4d6e-90bf-184fb0fa8296" providerId="ADAL" clId="{58182BFC-5B11-432A-A57D-6E2E579F5F9B}" dt="2023-03-03T17:55:11.523" v="9813" actId="404"/>
          <ac:graphicFrameMkLst>
            <pc:docMk/>
            <pc:sldMk cId="1770817137" sldId="273"/>
            <ac:graphicFrameMk id="20" creationId="{D35DDB8A-84EA-B5C6-54CE-F0314AD7D17B}"/>
          </ac:graphicFrameMkLst>
        </pc:graphicFrameChg>
      </pc:sldChg>
      <pc:sldChg chg="modSp mod modNotesTx">
        <pc:chgData name="Anna Mayer" userId="a326b929-3d26-4d6e-90bf-184fb0fa8296" providerId="ADAL" clId="{58182BFC-5B11-432A-A57D-6E2E579F5F9B}" dt="2023-03-03T15:26:17.533" v="3919" actId="20577"/>
        <pc:sldMkLst>
          <pc:docMk/>
          <pc:sldMk cId="2503265293" sldId="274"/>
        </pc:sldMkLst>
        <pc:spChg chg="mod">
          <ac:chgData name="Anna Mayer" userId="a326b929-3d26-4d6e-90bf-184fb0fa8296" providerId="ADAL" clId="{58182BFC-5B11-432A-A57D-6E2E579F5F9B}" dt="2023-03-03T15:26:17.533" v="3919" actId="20577"/>
          <ac:spMkLst>
            <pc:docMk/>
            <pc:sldMk cId="2503265293" sldId="274"/>
            <ac:spMk id="3" creationId="{61CBA8E9-A564-4EE8-9EB2-85A2B42BF67C}"/>
          </ac:spMkLst>
        </pc:spChg>
      </pc:sldChg>
      <pc:sldChg chg="modSp mod modNotesTx">
        <pc:chgData name="Anna Mayer" userId="a326b929-3d26-4d6e-90bf-184fb0fa8296" providerId="ADAL" clId="{58182BFC-5B11-432A-A57D-6E2E579F5F9B}" dt="2023-03-03T16:09:20.427" v="4468" actId="20577"/>
        <pc:sldMkLst>
          <pc:docMk/>
          <pc:sldMk cId="3841779820" sldId="275"/>
        </pc:sldMkLst>
        <pc:spChg chg="mod">
          <ac:chgData name="Anna Mayer" userId="a326b929-3d26-4d6e-90bf-184fb0fa8296" providerId="ADAL" clId="{58182BFC-5B11-432A-A57D-6E2E579F5F9B}" dt="2023-03-03T16:07:20.298" v="4021" actId="20577"/>
          <ac:spMkLst>
            <pc:docMk/>
            <pc:sldMk cId="3841779820" sldId="275"/>
            <ac:spMk id="2" creationId="{76E0FFD5-FAC9-452B-8743-36CE73E21362}"/>
          </ac:spMkLst>
        </pc:spChg>
      </pc:sldChg>
      <pc:sldChg chg="modSp mod">
        <pc:chgData name="Anna Mayer" userId="a326b929-3d26-4d6e-90bf-184fb0fa8296" providerId="ADAL" clId="{58182BFC-5B11-432A-A57D-6E2E579F5F9B}" dt="2023-03-02T20:53:00.934" v="383" actId="20577"/>
        <pc:sldMkLst>
          <pc:docMk/>
          <pc:sldMk cId="764233146" sldId="276"/>
        </pc:sldMkLst>
        <pc:spChg chg="mod">
          <ac:chgData name="Anna Mayer" userId="a326b929-3d26-4d6e-90bf-184fb0fa8296" providerId="ADAL" clId="{58182BFC-5B11-432A-A57D-6E2E579F5F9B}" dt="2023-03-02T20:51:25.732" v="341" actId="20577"/>
          <ac:spMkLst>
            <pc:docMk/>
            <pc:sldMk cId="764233146" sldId="276"/>
            <ac:spMk id="2" creationId="{59D37324-ABED-441E-8BEC-88F00606BB96}"/>
          </ac:spMkLst>
        </pc:spChg>
        <pc:spChg chg="mod">
          <ac:chgData name="Anna Mayer" userId="a326b929-3d26-4d6e-90bf-184fb0fa8296" providerId="ADAL" clId="{58182BFC-5B11-432A-A57D-6E2E579F5F9B}" dt="2023-03-02T20:53:00.934" v="383" actId="20577"/>
          <ac:spMkLst>
            <pc:docMk/>
            <pc:sldMk cId="764233146" sldId="276"/>
            <ac:spMk id="3" creationId="{986079DB-1B39-4588-8E73-CBAF9D6BA8F4}"/>
          </ac:spMkLst>
        </pc:spChg>
      </pc:sldChg>
      <pc:sldChg chg="addSp modSp mod">
        <pc:chgData name="Anna Mayer" userId="a326b929-3d26-4d6e-90bf-184fb0fa8296" providerId="ADAL" clId="{58182BFC-5B11-432A-A57D-6E2E579F5F9B}" dt="2023-03-03T16:20:14.375" v="5782" actId="20577"/>
        <pc:sldMkLst>
          <pc:docMk/>
          <pc:sldMk cId="3493802131" sldId="277"/>
        </pc:sldMkLst>
        <pc:spChg chg="mod">
          <ac:chgData name="Anna Mayer" userId="a326b929-3d26-4d6e-90bf-184fb0fa8296" providerId="ADAL" clId="{58182BFC-5B11-432A-A57D-6E2E579F5F9B}" dt="2023-03-03T16:19:18.864" v="5626" actId="1076"/>
          <ac:spMkLst>
            <pc:docMk/>
            <pc:sldMk cId="3493802131" sldId="277"/>
            <ac:spMk id="2" creationId="{77B35F25-BFBF-4A58-8D1E-7CE057A0CA60}"/>
          </ac:spMkLst>
        </pc:spChg>
        <pc:spChg chg="mod">
          <ac:chgData name="Anna Mayer" userId="a326b929-3d26-4d6e-90bf-184fb0fa8296" providerId="ADAL" clId="{58182BFC-5B11-432A-A57D-6E2E579F5F9B}" dt="2023-03-03T16:19:06.682" v="5623" actId="1076"/>
          <ac:spMkLst>
            <pc:docMk/>
            <pc:sldMk cId="3493802131" sldId="277"/>
            <ac:spMk id="3" creationId="{65DF44B9-94A1-4103-A3E5-AEAB4103D168}"/>
          </ac:spMkLst>
        </pc:spChg>
        <pc:spChg chg="add mod">
          <ac:chgData name="Anna Mayer" userId="a326b929-3d26-4d6e-90bf-184fb0fa8296" providerId="ADAL" clId="{58182BFC-5B11-432A-A57D-6E2E579F5F9B}" dt="2023-03-03T16:20:14.375" v="5782" actId="20577"/>
          <ac:spMkLst>
            <pc:docMk/>
            <pc:sldMk cId="3493802131" sldId="277"/>
            <ac:spMk id="5" creationId="{ABE6843B-83CE-F9BB-0797-944933036DFB}"/>
          </ac:spMkLst>
        </pc:spChg>
        <pc:picChg chg="mod">
          <ac:chgData name="Anna Mayer" userId="a326b929-3d26-4d6e-90bf-184fb0fa8296" providerId="ADAL" clId="{58182BFC-5B11-432A-A57D-6E2E579F5F9B}" dt="2023-03-03T16:19:15.940" v="5625" actId="1076"/>
          <ac:picMkLst>
            <pc:docMk/>
            <pc:sldMk cId="3493802131" sldId="277"/>
            <ac:picMk id="4" creationId="{666108C3-F755-42AB-9B2D-C0EB96E8F344}"/>
          </ac:picMkLst>
        </pc:picChg>
      </pc:sldChg>
      <pc:sldChg chg="modSp">
        <pc:chgData name="Anna Mayer" userId="a326b929-3d26-4d6e-90bf-184fb0fa8296" providerId="ADAL" clId="{58182BFC-5B11-432A-A57D-6E2E579F5F9B}" dt="2023-03-03T16:53:04.716" v="8620" actId="20577"/>
        <pc:sldMkLst>
          <pc:docMk/>
          <pc:sldMk cId="4130942708" sldId="278"/>
        </pc:sldMkLst>
        <pc:graphicFrameChg chg="mod">
          <ac:chgData name="Anna Mayer" userId="a326b929-3d26-4d6e-90bf-184fb0fa8296" providerId="ADAL" clId="{58182BFC-5B11-432A-A57D-6E2E579F5F9B}" dt="2023-03-03T16:53:04.716" v="8620" actId="20577"/>
          <ac:graphicFrameMkLst>
            <pc:docMk/>
            <pc:sldMk cId="4130942708" sldId="278"/>
            <ac:graphicFrameMk id="5" creationId="{CC3D5D1A-5E7E-1A8C-113A-3400682FDD70}"/>
          </ac:graphicFrameMkLst>
        </pc:graphicFrameChg>
      </pc:sldChg>
      <pc:sldChg chg="addSp modSp mod">
        <pc:chgData name="Anna Mayer" userId="a326b929-3d26-4d6e-90bf-184fb0fa8296" providerId="ADAL" clId="{58182BFC-5B11-432A-A57D-6E2E579F5F9B}" dt="2023-03-06T14:42:08.536" v="9828" actId="20577"/>
        <pc:sldMkLst>
          <pc:docMk/>
          <pc:sldMk cId="2567462797" sldId="284"/>
        </pc:sldMkLst>
        <pc:spChg chg="mod">
          <ac:chgData name="Anna Mayer" userId="a326b929-3d26-4d6e-90bf-184fb0fa8296" providerId="ADAL" clId="{58182BFC-5B11-432A-A57D-6E2E579F5F9B}" dt="2023-03-03T17:49:05.866" v="9416" actId="27636"/>
          <ac:spMkLst>
            <pc:docMk/>
            <pc:sldMk cId="2567462797" sldId="284"/>
            <ac:spMk id="2" creationId="{77B35F25-BFBF-4A58-8D1E-7CE057A0CA60}"/>
          </ac:spMkLst>
        </pc:spChg>
        <pc:spChg chg="mod">
          <ac:chgData name="Anna Mayer" userId="a326b929-3d26-4d6e-90bf-184fb0fa8296" providerId="ADAL" clId="{58182BFC-5B11-432A-A57D-6E2E579F5F9B}" dt="2023-03-06T14:42:08.536" v="9828" actId="20577"/>
          <ac:spMkLst>
            <pc:docMk/>
            <pc:sldMk cId="2567462797" sldId="284"/>
            <ac:spMk id="3" creationId="{65DF44B9-94A1-4103-A3E5-AEAB4103D168}"/>
          </ac:spMkLst>
        </pc:spChg>
        <pc:spChg chg="add mod">
          <ac:chgData name="Anna Mayer" userId="a326b929-3d26-4d6e-90bf-184fb0fa8296" providerId="ADAL" clId="{58182BFC-5B11-432A-A57D-6E2E579F5F9B}" dt="2023-03-03T17:50:14.662" v="9626" actId="1076"/>
          <ac:spMkLst>
            <pc:docMk/>
            <pc:sldMk cId="2567462797" sldId="284"/>
            <ac:spMk id="5" creationId="{820CB25C-C1B7-94EA-3B1C-E776792ECF2E}"/>
          </ac:spMkLst>
        </pc:spChg>
      </pc:sldChg>
      <pc:sldChg chg="modSp">
        <pc:chgData name="Anna Mayer" userId="a326b929-3d26-4d6e-90bf-184fb0fa8296" providerId="ADAL" clId="{58182BFC-5B11-432A-A57D-6E2E579F5F9B}" dt="2023-03-03T17:53:05.896" v="9787" actId="20577"/>
        <pc:sldMkLst>
          <pc:docMk/>
          <pc:sldMk cId="3124708723" sldId="285"/>
        </pc:sldMkLst>
        <pc:graphicFrameChg chg="mod">
          <ac:chgData name="Anna Mayer" userId="a326b929-3d26-4d6e-90bf-184fb0fa8296" providerId="ADAL" clId="{58182BFC-5B11-432A-A57D-6E2E579F5F9B}" dt="2023-03-03T17:53:05.896" v="9787" actId="20577"/>
          <ac:graphicFrameMkLst>
            <pc:docMk/>
            <pc:sldMk cId="3124708723" sldId="285"/>
            <ac:graphicFrameMk id="9" creationId="{42B24F96-9F1D-64E3-8D0D-27A6BC1BBD93}"/>
          </ac:graphicFrameMkLst>
        </pc:graphicFrameChg>
      </pc:sldChg>
      <pc:sldChg chg="delSp modSp mod">
        <pc:chgData name="Anna Mayer" userId="a326b929-3d26-4d6e-90bf-184fb0fa8296" providerId="ADAL" clId="{58182BFC-5B11-432A-A57D-6E2E579F5F9B}" dt="2023-03-03T17:49:00.988" v="9414" actId="478"/>
        <pc:sldMkLst>
          <pc:docMk/>
          <pc:sldMk cId="3809919105" sldId="287"/>
        </pc:sldMkLst>
        <pc:spChg chg="del mod">
          <ac:chgData name="Anna Mayer" userId="a326b929-3d26-4d6e-90bf-184fb0fa8296" providerId="ADAL" clId="{58182BFC-5B11-432A-A57D-6E2E579F5F9B}" dt="2023-03-03T17:49:00.988" v="9414" actId="478"/>
          <ac:spMkLst>
            <pc:docMk/>
            <pc:sldMk cId="3809919105" sldId="287"/>
            <ac:spMk id="3" creationId="{DA9B3D8F-A303-411A-9378-E0706D5033F4}"/>
          </ac:spMkLst>
        </pc:spChg>
      </pc:sldChg>
      <pc:sldChg chg="modSp mod modNotesTx">
        <pc:chgData name="Anna Mayer" userId="a326b929-3d26-4d6e-90bf-184fb0fa8296" providerId="ADAL" clId="{58182BFC-5B11-432A-A57D-6E2E579F5F9B}" dt="2023-03-03T17:52:16.910" v="9783" actId="5793"/>
        <pc:sldMkLst>
          <pc:docMk/>
          <pc:sldMk cId="1282229492" sldId="288"/>
        </pc:sldMkLst>
        <pc:spChg chg="mod">
          <ac:chgData name="Anna Mayer" userId="a326b929-3d26-4d6e-90bf-184fb0fa8296" providerId="ADAL" clId="{58182BFC-5B11-432A-A57D-6E2E579F5F9B}" dt="2023-03-03T17:52:16.910" v="9783" actId="5793"/>
          <ac:spMkLst>
            <pc:docMk/>
            <pc:sldMk cId="1282229492" sldId="288"/>
            <ac:spMk id="3" creationId="{E5F7D23B-C688-BB17-4841-91A103B1EA39}"/>
          </ac:spMkLst>
        </pc:spChg>
      </pc:sldChg>
      <pc:sldChg chg="modSp modNotesTx">
        <pc:chgData name="Anna Mayer" userId="a326b929-3d26-4d6e-90bf-184fb0fa8296" providerId="ADAL" clId="{58182BFC-5B11-432A-A57D-6E2E579F5F9B}" dt="2023-03-06T14:43:31.676" v="9829" actId="20577"/>
        <pc:sldMkLst>
          <pc:docMk/>
          <pc:sldMk cId="2322423265" sldId="289"/>
        </pc:sldMkLst>
        <pc:graphicFrameChg chg="mod">
          <ac:chgData name="Anna Mayer" userId="a326b929-3d26-4d6e-90bf-184fb0fa8296" providerId="ADAL" clId="{58182BFC-5B11-432A-A57D-6E2E579F5F9B}" dt="2023-03-03T17:53:44.947" v="9796" actId="20577"/>
          <ac:graphicFrameMkLst>
            <pc:docMk/>
            <pc:sldMk cId="2322423265" sldId="289"/>
            <ac:graphicFrameMk id="7" creationId="{32C04610-FC58-D2F7-0DE9-E45686952B69}"/>
          </ac:graphicFrameMkLst>
        </pc:graphicFrameChg>
      </pc:sldChg>
      <pc:sldChg chg="modSp mod modNotesTx">
        <pc:chgData name="Anna Mayer" userId="a326b929-3d26-4d6e-90bf-184fb0fa8296" providerId="ADAL" clId="{58182BFC-5B11-432A-A57D-6E2E579F5F9B}" dt="2023-03-03T17:52:58.989" v="9786" actId="20577"/>
        <pc:sldMkLst>
          <pc:docMk/>
          <pc:sldMk cId="1468617886" sldId="290"/>
        </pc:sldMkLst>
        <pc:spChg chg="mod">
          <ac:chgData name="Anna Mayer" userId="a326b929-3d26-4d6e-90bf-184fb0fa8296" providerId="ADAL" clId="{58182BFC-5B11-432A-A57D-6E2E579F5F9B}" dt="2023-03-03T17:52:58.989" v="9786" actId="20577"/>
          <ac:spMkLst>
            <pc:docMk/>
            <pc:sldMk cId="1468617886" sldId="290"/>
            <ac:spMk id="3" creationId="{06080BFA-4B41-EEE8-043C-C72770482AC6}"/>
          </ac:spMkLst>
        </pc:spChg>
      </pc:sldChg>
      <pc:sldChg chg="addSp modSp new mod setBg modNotesTx">
        <pc:chgData name="Anna Mayer" userId="a326b929-3d26-4d6e-90bf-184fb0fa8296" providerId="ADAL" clId="{58182BFC-5B11-432A-A57D-6E2E579F5F9B}" dt="2023-03-06T17:48:08.813" v="9831" actId="20577"/>
        <pc:sldMkLst>
          <pc:docMk/>
          <pc:sldMk cId="3320478608" sldId="291"/>
        </pc:sldMkLst>
        <pc:spChg chg="mod">
          <ac:chgData name="Anna Mayer" userId="a326b929-3d26-4d6e-90bf-184fb0fa8296" providerId="ADAL" clId="{58182BFC-5B11-432A-A57D-6E2E579F5F9B}" dt="2023-03-06T14:40:40.762" v="9814" actId="26606"/>
          <ac:spMkLst>
            <pc:docMk/>
            <pc:sldMk cId="3320478608" sldId="291"/>
            <ac:spMk id="2" creationId="{12C0DC74-9548-F0AE-BC0C-8565FE175B13}"/>
          </ac:spMkLst>
        </pc:spChg>
        <pc:spChg chg="mod">
          <ac:chgData name="Anna Mayer" userId="a326b929-3d26-4d6e-90bf-184fb0fa8296" providerId="ADAL" clId="{58182BFC-5B11-432A-A57D-6E2E579F5F9B}" dt="2023-03-06T14:40:40.762" v="9814" actId="26606"/>
          <ac:spMkLst>
            <pc:docMk/>
            <pc:sldMk cId="3320478608" sldId="291"/>
            <ac:spMk id="3" creationId="{1370C312-B431-EF80-6C2A-D353DB573F8C}"/>
          </ac:spMkLst>
        </pc:spChg>
        <pc:spChg chg="add">
          <ac:chgData name="Anna Mayer" userId="a326b929-3d26-4d6e-90bf-184fb0fa8296" providerId="ADAL" clId="{58182BFC-5B11-432A-A57D-6E2E579F5F9B}" dt="2023-03-06T14:40:40.762" v="9814" actId="26606"/>
          <ac:spMkLst>
            <pc:docMk/>
            <pc:sldMk cId="3320478608" sldId="291"/>
            <ac:spMk id="8" creationId="{907EF6B7-1338-4443-8C46-6A318D952DFD}"/>
          </ac:spMkLst>
        </pc:spChg>
        <pc:spChg chg="add">
          <ac:chgData name="Anna Mayer" userId="a326b929-3d26-4d6e-90bf-184fb0fa8296" providerId="ADAL" clId="{58182BFC-5B11-432A-A57D-6E2E579F5F9B}" dt="2023-03-06T14:40:40.762" v="9814" actId="26606"/>
          <ac:spMkLst>
            <pc:docMk/>
            <pc:sldMk cId="3320478608" sldId="291"/>
            <ac:spMk id="10" creationId="{DAAE4CDD-124C-4DCF-9584-B6033B545DD5}"/>
          </ac:spMkLst>
        </pc:spChg>
        <pc:spChg chg="add">
          <ac:chgData name="Anna Mayer" userId="a326b929-3d26-4d6e-90bf-184fb0fa8296" providerId="ADAL" clId="{58182BFC-5B11-432A-A57D-6E2E579F5F9B}" dt="2023-03-06T14:40:40.762" v="9814" actId="26606"/>
          <ac:spMkLst>
            <pc:docMk/>
            <pc:sldMk cId="3320478608" sldId="291"/>
            <ac:spMk id="12" creationId="{081E4A58-353D-44AE-B2FC-2A74E2E400F7}"/>
          </ac:spMkLst>
        </pc:spChg>
      </pc:sldChg>
      <pc:sldChg chg="addSp modSp new mod setBg modNotesTx">
        <pc:chgData name="Anna Mayer" userId="a326b929-3d26-4d6e-90bf-184fb0fa8296" providerId="ADAL" clId="{58182BFC-5B11-432A-A57D-6E2E579F5F9B}" dt="2023-03-03T16:13:18.391" v="4974" actId="26606"/>
        <pc:sldMkLst>
          <pc:docMk/>
          <pc:sldMk cId="1973096142" sldId="292"/>
        </pc:sldMkLst>
        <pc:spChg chg="mod">
          <ac:chgData name="Anna Mayer" userId="a326b929-3d26-4d6e-90bf-184fb0fa8296" providerId="ADAL" clId="{58182BFC-5B11-432A-A57D-6E2E579F5F9B}" dt="2023-03-03T16:13:18.391" v="4974" actId="26606"/>
          <ac:spMkLst>
            <pc:docMk/>
            <pc:sldMk cId="1973096142" sldId="292"/>
            <ac:spMk id="2" creationId="{8C39DEC9-730B-5FAA-DE76-82374FF57D6F}"/>
          </ac:spMkLst>
        </pc:spChg>
        <pc:spChg chg="mod">
          <ac:chgData name="Anna Mayer" userId="a326b929-3d26-4d6e-90bf-184fb0fa8296" providerId="ADAL" clId="{58182BFC-5B11-432A-A57D-6E2E579F5F9B}" dt="2023-03-03T16:13:18.391" v="4974" actId="26606"/>
          <ac:spMkLst>
            <pc:docMk/>
            <pc:sldMk cId="1973096142" sldId="292"/>
            <ac:spMk id="3" creationId="{5F36C798-78D1-9BF5-A8FC-015ADA12D57A}"/>
          </ac:spMkLst>
        </pc:spChg>
        <pc:spChg chg="add">
          <ac:chgData name="Anna Mayer" userId="a326b929-3d26-4d6e-90bf-184fb0fa8296" providerId="ADAL" clId="{58182BFC-5B11-432A-A57D-6E2E579F5F9B}" dt="2023-03-03T16:13:18.391" v="4974" actId="26606"/>
          <ac:spMkLst>
            <pc:docMk/>
            <pc:sldMk cId="1973096142" sldId="292"/>
            <ac:spMk id="9" creationId="{F13C74B1-5B17-4795-BED0-7140497B445A}"/>
          </ac:spMkLst>
        </pc:spChg>
        <pc:spChg chg="add">
          <ac:chgData name="Anna Mayer" userId="a326b929-3d26-4d6e-90bf-184fb0fa8296" providerId="ADAL" clId="{58182BFC-5B11-432A-A57D-6E2E579F5F9B}" dt="2023-03-03T16:13:18.391" v="4974" actId="26606"/>
          <ac:spMkLst>
            <pc:docMk/>
            <pc:sldMk cId="1973096142" sldId="292"/>
            <ac:spMk id="11" creationId="{D4974D33-8DC5-464E-8C6D-BE58F0669C17}"/>
          </ac:spMkLst>
        </pc:spChg>
        <pc:picChg chg="add">
          <ac:chgData name="Anna Mayer" userId="a326b929-3d26-4d6e-90bf-184fb0fa8296" providerId="ADAL" clId="{58182BFC-5B11-432A-A57D-6E2E579F5F9B}" dt="2023-03-03T16:13:18.391" v="4974" actId="26606"/>
          <ac:picMkLst>
            <pc:docMk/>
            <pc:sldMk cId="1973096142" sldId="292"/>
            <ac:picMk id="5" creationId="{81336C09-3A98-76E0-EA4A-F70A23F6138B}"/>
          </ac:picMkLst>
        </pc:picChg>
      </pc:sldChg>
      <pc:sldChg chg="addSp delSp modSp new mod setBg">
        <pc:chgData name="Anna Mayer" userId="a326b929-3d26-4d6e-90bf-184fb0fa8296" providerId="ADAL" clId="{58182BFC-5B11-432A-A57D-6E2E579F5F9B}" dt="2023-03-03T16:16:15.113" v="5599" actId="26606"/>
        <pc:sldMkLst>
          <pc:docMk/>
          <pc:sldMk cId="3781804359" sldId="293"/>
        </pc:sldMkLst>
        <pc:spChg chg="mod">
          <ac:chgData name="Anna Mayer" userId="a326b929-3d26-4d6e-90bf-184fb0fa8296" providerId="ADAL" clId="{58182BFC-5B11-432A-A57D-6E2E579F5F9B}" dt="2023-03-03T16:16:15.113" v="5599" actId="26606"/>
          <ac:spMkLst>
            <pc:docMk/>
            <pc:sldMk cId="3781804359" sldId="293"/>
            <ac:spMk id="2" creationId="{7D558E6F-668B-C382-6BDE-B7FC7D906EFB}"/>
          </ac:spMkLst>
        </pc:spChg>
        <pc:spChg chg="del mod">
          <ac:chgData name="Anna Mayer" userId="a326b929-3d26-4d6e-90bf-184fb0fa8296" providerId="ADAL" clId="{58182BFC-5B11-432A-A57D-6E2E579F5F9B}" dt="2023-03-03T16:16:15.113" v="5599" actId="26606"/>
          <ac:spMkLst>
            <pc:docMk/>
            <pc:sldMk cId="3781804359" sldId="293"/>
            <ac:spMk id="3" creationId="{81FA8DB5-ACB5-6C4E-DC43-4149CDF5137B}"/>
          </ac:spMkLst>
        </pc:spChg>
        <pc:spChg chg="add">
          <ac:chgData name="Anna Mayer" userId="a326b929-3d26-4d6e-90bf-184fb0fa8296" providerId="ADAL" clId="{58182BFC-5B11-432A-A57D-6E2E579F5F9B}" dt="2023-03-03T16:16:15.113" v="5599" actId="26606"/>
          <ac:spMkLst>
            <pc:docMk/>
            <pc:sldMk cId="3781804359" sldId="293"/>
            <ac:spMk id="9" creationId="{2E442304-DDBD-4F7B-8017-36BCC863FB40}"/>
          </ac:spMkLst>
        </pc:spChg>
        <pc:spChg chg="add">
          <ac:chgData name="Anna Mayer" userId="a326b929-3d26-4d6e-90bf-184fb0fa8296" providerId="ADAL" clId="{58182BFC-5B11-432A-A57D-6E2E579F5F9B}" dt="2023-03-03T16:16:15.113" v="5599" actId="26606"/>
          <ac:spMkLst>
            <pc:docMk/>
            <pc:sldMk cId="3781804359" sldId="293"/>
            <ac:spMk id="11" creationId="{5E107275-3853-46FD-A241-DE4355A42675}"/>
          </ac:spMkLst>
        </pc:spChg>
        <pc:graphicFrameChg chg="add">
          <ac:chgData name="Anna Mayer" userId="a326b929-3d26-4d6e-90bf-184fb0fa8296" providerId="ADAL" clId="{58182BFC-5B11-432A-A57D-6E2E579F5F9B}" dt="2023-03-03T16:16:15.113" v="5599" actId="26606"/>
          <ac:graphicFrameMkLst>
            <pc:docMk/>
            <pc:sldMk cId="3781804359" sldId="293"/>
            <ac:graphicFrameMk id="5" creationId="{B13A8593-6472-5302-21A9-7650C428AF2D}"/>
          </ac:graphicFrameMkLst>
        </pc:graphicFrameChg>
      </pc:sldChg>
      <pc:sldChg chg="modSp new mod ord setBg">
        <pc:chgData name="Anna Mayer" userId="a326b929-3d26-4d6e-90bf-184fb0fa8296" providerId="ADAL" clId="{58182BFC-5B11-432A-A57D-6E2E579F5F9B}" dt="2023-03-03T17:23:40.454" v="9305"/>
        <pc:sldMkLst>
          <pc:docMk/>
          <pc:sldMk cId="2198804952" sldId="294"/>
        </pc:sldMkLst>
        <pc:spChg chg="mod">
          <ac:chgData name="Anna Mayer" userId="a326b929-3d26-4d6e-90bf-184fb0fa8296" providerId="ADAL" clId="{58182BFC-5B11-432A-A57D-6E2E579F5F9B}" dt="2023-03-03T16:54:06.925" v="8694" actId="20577"/>
          <ac:spMkLst>
            <pc:docMk/>
            <pc:sldMk cId="2198804952" sldId="294"/>
            <ac:spMk id="2" creationId="{04CD42FA-DEB8-2288-0B0D-44A90AF85A36}"/>
          </ac:spMkLst>
        </pc:spChg>
        <pc:spChg chg="mod">
          <ac:chgData name="Anna Mayer" userId="a326b929-3d26-4d6e-90bf-184fb0fa8296" providerId="ADAL" clId="{58182BFC-5B11-432A-A57D-6E2E579F5F9B}" dt="2023-03-03T16:56:19.998" v="9239" actId="20577"/>
          <ac:spMkLst>
            <pc:docMk/>
            <pc:sldMk cId="2198804952" sldId="294"/>
            <ac:spMk id="3" creationId="{01AB8F3A-93AC-625B-5B23-BF0811DC459F}"/>
          </ac:spMkLst>
        </pc:spChg>
      </pc:sldChg>
    </pc:docChg>
  </pc:docChgLst>
</pc:chgInfo>
</file>

<file path=ppt/diagrams/_rels/data2.xml.rels><?xml version="1.0" encoding="UTF-8" standalone="yes"?>
<Relationships xmlns="http://schemas.openxmlformats.org/package/2006/relationships"><Relationship Id="rId1" Type="http://schemas.openxmlformats.org/officeDocument/2006/relationships/hyperlink" Target="https://www.wisconsin.edu/uw-policies/uw-system-administrative-policies/wisconsin-and-federal-family-and-medical-leave-acts/" TargetMode="External"/></Relationships>
</file>

<file path=ppt/diagrams/_rels/data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ata8.xml.rels><?xml version="1.0" encoding="UTF-8" standalone="yes"?>
<Relationships xmlns="http://schemas.openxmlformats.org/package/2006/relationships"><Relationship Id="rId1" Type="http://schemas.openxmlformats.org/officeDocument/2006/relationships/hyperlink" Target="https://uwlax-my.sharepoint.com/personal/amayer_uwlax_edu/Documents/Desktop/ADA/ADA.Employee%20Request%20-%20Employee%20Completes.docx"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www.wisconsin.edu/uw-policies/uw-system-administrative-policies/wisconsin-and-federal-family-and-medical-leave-acts/" TargetMode="External"/></Relationships>
</file>

<file path=ppt/diagrams/_rels/drawing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rawing8.xml.rels><?xml version="1.0" encoding="UTF-8" standalone="yes"?>
<Relationships xmlns="http://schemas.openxmlformats.org/package/2006/relationships"><Relationship Id="rId1" Type="http://schemas.openxmlformats.org/officeDocument/2006/relationships/hyperlink" Target="https://uwlax-my.sharepoint.com/personal/amayer_uwlax_edu/Documents/Desktop/ADA/ADA.Employee%20Request%20-%20Employee%20Completes.docx" TargetMode="Externa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A6D082-E861-47EC-BF25-18A068A912D1}" type="doc">
      <dgm:prSet loTypeId="urn:microsoft.com/office/officeart/2005/8/layout/vList2" loCatId="list" qsTypeId="urn:microsoft.com/office/officeart/2005/8/quickstyle/simple2" qsCatId="simple" csTypeId="urn:microsoft.com/office/officeart/2005/8/colors/accent3_2" csCatId="accent3" phldr="1"/>
      <dgm:spPr/>
      <dgm:t>
        <a:bodyPr/>
        <a:lstStyle/>
        <a:p>
          <a:endParaRPr lang="en-US"/>
        </a:p>
      </dgm:t>
    </dgm:pt>
    <dgm:pt modelId="{61CED695-3F7C-48C9-86AE-1D8654CB19F8}">
      <dgm:prSet/>
      <dgm:spPr/>
      <dgm:t>
        <a:bodyPr/>
        <a:lstStyle/>
        <a:p>
          <a:r>
            <a:rPr lang="en-US" dirty="0"/>
            <a:t>Employee will be returned to the same position held when the leave began or to an equivalent position with equivalent benefits, pay, and other terms and conditions of employment. </a:t>
          </a:r>
        </a:p>
      </dgm:t>
    </dgm:pt>
    <dgm:pt modelId="{DB0A1D98-B88F-4A2D-B777-1B783F07D5EF}" type="parTrans" cxnId="{D4134C80-4AC1-4FE0-976F-741657840521}">
      <dgm:prSet/>
      <dgm:spPr/>
      <dgm:t>
        <a:bodyPr/>
        <a:lstStyle/>
        <a:p>
          <a:endParaRPr lang="en-US"/>
        </a:p>
      </dgm:t>
    </dgm:pt>
    <dgm:pt modelId="{7705503D-4EDF-4284-9F29-A486D03A746C}" type="sibTrans" cxnId="{D4134C80-4AC1-4FE0-976F-741657840521}">
      <dgm:prSet/>
      <dgm:spPr/>
      <dgm:t>
        <a:bodyPr/>
        <a:lstStyle/>
        <a:p>
          <a:endParaRPr lang="en-US"/>
        </a:p>
      </dgm:t>
    </dgm:pt>
    <dgm:pt modelId="{829A6DAB-34CC-4935-81EA-CC980439C116}">
      <dgm:prSet/>
      <dgm:spPr/>
      <dgm:t>
        <a:bodyPr/>
        <a:lstStyle/>
        <a:p>
          <a:r>
            <a:rPr lang="en-US" dirty="0"/>
            <a:t>Written documentation is required from the employee’s healthcare provider—stating fitness for duty and any restrictions upon return. The employee’s return will be delayed until the required certification is provided to the Human Resources office and necessary accommodation can be made.</a:t>
          </a:r>
        </a:p>
      </dgm:t>
    </dgm:pt>
    <dgm:pt modelId="{160A726D-4213-41D5-B1B8-792F6DB33DFC}" type="parTrans" cxnId="{16E51D80-B342-4DAA-B0B2-D6BED6D7837E}">
      <dgm:prSet/>
      <dgm:spPr/>
      <dgm:t>
        <a:bodyPr/>
        <a:lstStyle/>
        <a:p>
          <a:endParaRPr lang="en-US"/>
        </a:p>
      </dgm:t>
    </dgm:pt>
    <dgm:pt modelId="{335357AD-73B6-4B1E-98C6-134A5AE5ADC3}" type="sibTrans" cxnId="{16E51D80-B342-4DAA-B0B2-D6BED6D7837E}">
      <dgm:prSet/>
      <dgm:spPr/>
      <dgm:t>
        <a:bodyPr/>
        <a:lstStyle/>
        <a:p>
          <a:endParaRPr lang="en-US"/>
        </a:p>
      </dgm:t>
    </dgm:pt>
    <dgm:pt modelId="{5CC8C40C-316B-46F5-B358-BAEB0B410E2E}" type="pres">
      <dgm:prSet presAssocID="{4AA6D082-E861-47EC-BF25-18A068A912D1}" presName="linear" presStyleCnt="0">
        <dgm:presLayoutVars>
          <dgm:animLvl val="lvl"/>
          <dgm:resizeHandles val="exact"/>
        </dgm:presLayoutVars>
      </dgm:prSet>
      <dgm:spPr/>
    </dgm:pt>
    <dgm:pt modelId="{5FC77B1B-F50E-4C68-A0E9-B541F3C625E8}" type="pres">
      <dgm:prSet presAssocID="{61CED695-3F7C-48C9-86AE-1D8654CB19F8}" presName="parentText" presStyleLbl="node1" presStyleIdx="0" presStyleCnt="2">
        <dgm:presLayoutVars>
          <dgm:chMax val="0"/>
          <dgm:bulletEnabled val="1"/>
        </dgm:presLayoutVars>
      </dgm:prSet>
      <dgm:spPr/>
    </dgm:pt>
    <dgm:pt modelId="{74B175B7-2665-4056-BECF-20819E75672D}" type="pres">
      <dgm:prSet presAssocID="{7705503D-4EDF-4284-9F29-A486D03A746C}" presName="spacer" presStyleCnt="0"/>
      <dgm:spPr/>
    </dgm:pt>
    <dgm:pt modelId="{907A1CCD-A7C6-4DE8-BBAC-261239FD69C4}" type="pres">
      <dgm:prSet presAssocID="{829A6DAB-34CC-4935-81EA-CC980439C116}" presName="parentText" presStyleLbl="node1" presStyleIdx="1" presStyleCnt="2">
        <dgm:presLayoutVars>
          <dgm:chMax val="0"/>
          <dgm:bulletEnabled val="1"/>
        </dgm:presLayoutVars>
      </dgm:prSet>
      <dgm:spPr/>
    </dgm:pt>
  </dgm:ptLst>
  <dgm:cxnLst>
    <dgm:cxn modelId="{8F2DC678-0FFA-4977-A5D1-A24937EE67A9}" type="presOf" srcId="{4AA6D082-E861-47EC-BF25-18A068A912D1}" destId="{5CC8C40C-316B-46F5-B358-BAEB0B410E2E}" srcOrd="0" destOrd="0" presId="urn:microsoft.com/office/officeart/2005/8/layout/vList2"/>
    <dgm:cxn modelId="{16E51D80-B342-4DAA-B0B2-D6BED6D7837E}" srcId="{4AA6D082-E861-47EC-BF25-18A068A912D1}" destId="{829A6DAB-34CC-4935-81EA-CC980439C116}" srcOrd="1" destOrd="0" parTransId="{160A726D-4213-41D5-B1B8-792F6DB33DFC}" sibTransId="{335357AD-73B6-4B1E-98C6-134A5AE5ADC3}"/>
    <dgm:cxn modelId="{D4134C80-4AC1-4FE0-976F-741657840521}" srcId="{4AA6D082-E861-47EC-BF25-18A068A912D1}" destId="{61CED695-3F7C-48C9-86AE-1D8654CB19F8}" srcOrd="0" destOrd="0" parTransId="{DB0A1D98-B88F-4A2D-B777-1B783F07D5EF}" sibTransId="{7705503D-4EDF-4284-9F29-A486D03A746C}"/>
    <dgm:cxn modelId="{52E5C48D-2783-4DF4-B51A-0372244A683C}" type="presOf" srcId="{829A6DAB-34CC-4935-81EA-CC980439C116}" destId="{907A1CCD-A7C6-4DE8-BBAC-261239FD69C4}" srcOrd="0" destOrd="0" presId="urn:microsoft.com/office/officeart/2005/8/layout/vList2"/>
    <dgm:cxn modelId="{3ECDFAD2-48DB-4939-B150-DB91566EA6C6}" type="presOf" srcId="{61CED695-3F7C-48C9-86AE-1D8654CB19F8}" destId="{5FC77B1B-F50E-4C68-A0E9-B541F3C625E8}" srcOrd="0" destOrd="0" presId="urn:microsoft.com/office/officeart/2005/8/layout/vList2"/>
    <dgm:cxn modelId="{578B6FC7-2158-427F-8E06-573E2EC47C0F}" type="presParOf" srcId="{5CC8C40C-316B-46F5-B358-BAEB0B410E2E}" destId="{5FC77B1B-F50E-4C68-A0E9-B541F3C625E8}" srcOrd="0" destOrd="0" presId="urn:microsoft.com/office/officeart/2005/8/layout/vList2"/>
    <dgm:cxn modelId="{AA6D5CA2-7C9A-4C67-9FA9-5D0B9D758B55}" type="presParOf" srcId="{5CC8C40C-316B-46F5-B358-BAEB0B410E2E}" destId="{74B175B7-2665-4056-BECF-20819E75672D}" srcOrd="1" destOrd="0" presId="urn:microsoft.com/office/officeart/2005/8/layout/vList2"/>
    <dgm:cxn modelId="{150C8EBA-35B2-4B7D-8984-E822B9853564}" type="presParOf" srcId="{5CC8C40C-316B-46F5-B358-BAEB0B410E2E}" destId="{907A1CCD-A7C6-4DE8-BBAC-261239FD69C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4457708-E953-45D1-A90C-22916B9BB3C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DA71DDC-381F-4E17-86DD-DD140DB58A09}">
      <dgm:prSet/>
      <dgm:spPr/>
      <dgm:t>
        <a:bodyPr/>
        <a:lstStyle/>
        <a:p>
          <a:r>
            <a:rPr lang="en-US" dirty="0"/>
            <a:t>Before an employee may return to work, the employee must present a medical providers written release to HR.</a:t>
          </a:r>
        </a:p>
      </dgm:t>
    </dgm:pt>
    <dgm:pt modelId="{F49D4307-0F43-4906-B4B8-E1960FD472F0}" type="parTrans" cxnId="{33E052FA-1AC8-4C5D-BCA8-FAE40DB93B25}">
      <dgm:prSet/>
      <dgm:spPr/>
      <dgm:t>
        <a:bodyPr/>
        <a:lstStyle/>
        <a:p>
          <a:endParaRPr lang="en-US"/>
        </a:p>
      </dgm:t>
    </dgm:pt>
    <dgm:pt modelId="{F06060F3-6BA6-4467-A8EA-F1978C348DE5}" type="sibTrans" cxnId="{33E052FA-1AC8-4C5D-BCA8-FAE40DB93B25}">
      <dgm:prSet/>
      <dgm:spPr/>
      <dgm:t>
        <a:bodyPr/>
        <a:lstStyle/>
        <a:p>
          <a:endParaRPr lang="en-US"/>
        </a:p>
      </dgm:t>
    </dgm:pt>
    <dgm:pt modelId="{E3589C07-EFC1-4F61-91D4-291B5DD1EF84}">
      <dgm:prSet/>
      <dgm:spPr/>
      <dgm:t>
        <a:bodyPr/>
        <a:lstStyle/>
        <a:p>
          <a:r>
            <a:rPr lang="en-US"/>
            <a:t>HR will verify that the department can accommodate the restriction(s) an employee may have prior to his return.  </a:t>
          </a:r>
        </a:p>
      </dgm:t>
    </dgm:pt>
    <dgm:pt modelId="{254B9E74-E9EC-4ECB-AF04-4EA842F7CCD4}" type="parTrans" cxnId="{05A8B30B-3619-40A2-B44A-D6932BF5685B}">
      <dgm:prSet/>
      <dgm:spPr/>
      <dgm:t>
        <a:bodyPr/>
        <a:lstStyle/>
        <a:p>
          <a:endParaRPr lang="en-US"/>
        </a:p>
      </dgm:t>
    </dgm:pt>
    <dgm:pt modelId="{9D96ADA3-F52D-407F-B411-8E6EF2B4064E}" type="sibTrans" cxnId="{05A8B30B-3619-40A2-B44A-D6932BF5685B}">
      <dgm:prSet/>
      <dgm:spPr/>
      <dgm:t>
        <a:bodyPr/>
        <a:lstStyle/>
        <a:p>
          <a:endParaRPr lang="en-US"/>
        </a:p>
      </dgm:t>
    </dgm:pt>
    <dgm:pt modelId="{8F1AFEC8-F854-47B6-9D47-A6E00CC1E708}">
      <dgm:prSet/>
      <dgm:spPr/>
      <dgm:t>
        <a:bodyPr/>
        <a:lstStyle/>
        <a:p>
          <a:r>
            <a:rPr lang="en-US"/>
            <a:t>When employee returns Light Duty or with Restriction(s):  Every reasonable effort is taken to help an injured worker safely return to pre-injury state, including employment, in the shortest time possible after an injury.</a:t>
          </a:r>
        </a:p>
      </dgm:t>
    </dgm:pt>
    <dgm:pt modelId="{2CB413AE-6131-4ADD-B754-6AD4BF07D766}" type="parTrans" cxnId="{B10D606E-124D-4421-A048-95661D258BCB}">
      <dgm:prSet/>
      <dgm:spPr/>
      <dgm:t>
        <a:bodyPr/>
        <a:lstStyle/>
        <a:p>
          <a:endParaRPr lang="en-US"/>
        </a:p>
      </dgm:t>
    </dgm:pt>
    <dgm:pt modelId="{20EDD861-32C7-473F-86D2-4FBA5F2987B3}" type="sibTrans" cxnId="{B10D606E-124D-4421-A048-95661D258BCB}">
      <dgm:prSet/>
      <dgm:spPr/>
      <dgm:t>
        <a:bodyPr/>
        <a:lstStyle/>
        <a:p>
          <a:endParaRPr lang="en-US"/>
        </a:p>
      </dgm:t>
    </dgm:pt>
    <dgm:pt modelId="{28CFB3CF-D446-4127-B34B-6E110B0D933A}">
      <dgm:prSet/>
      <dgm:spPr/>
      <dgm:t>
        <a:bodyPr/>
        <a:lstStyle/>
        <a:p>
          <a:r>
            <a:rPr lang="en-US" dirty="0"/>
            <a:t>GOAL: Regular Duty </a:t>
          </a:r>
        </a:p>
      </dgm:t>
    </dgm:pt>
    <dgm:pt modelId="{BAE634D5-0376-4DB0-8CF6-FC970FAD051C}" type="parTrans" cxnId="{F005A3B8-8382-43D8-9064-63FF5B2CB05E}">
      <dgm:prSet/>
      <dgm:spPr/>
      <dgm:t>
        <a:bodyPr/>
        <a:lstStyle/>
        <a:p>
          <a:endParaRPr lang="en-US"/>
        </a:p>
      </dgm:t>
    </dgm:pt>
    <dgm:pt modelId="{994D2F38-8FCA-4A30-9D45-24FDDBBEA1E4}" type="sibTrans" cxnId="{F005A3B8-8382-43D8-9064-63FF5B2CB05E}">
      <dgm:prSet/>
      <dgm:spPr/>
      <dgm:t>
        <a:bodyPr/>
        <a:lstStyle/>
        <a:p>
          <a:endParaRPr lang="en-US"/>
        </a:p>
      </dgm:t>
    </dgm:pt>
    <dgm:pt modelId="{3E18D34A-ADA1-41A3-8668-1D700AFA6B99}" type="pres">
      <dgm:prSet presAssocID="{D4457708-E953-45D1-A90C-22916B9BB3C0}" presName="hierChild1" presStyleCnt="0">
        <dgm:presLayoutVars>
          <dgm:chPref val="1"/>
          <dgm:dir/>
          <dgm:animOne val="branch"/>
          <dgm:animLvl val="lvl"/>
          <dgm:resizeHandles/>
        </dgm:presLayoutVars>
      </dgm:prSet>
      <dgm:spPr/>
    </dgm:pt>
    <dgm:pt modelId="{748FDD0B-A73B-457E-ABF9-29C615503B78}" type="pres">
      <dgm:prSet presAssocID="{9DA71DDC-381F-4E17-86DD-DD140DB58A09}" presName="hierRoot1" presStyleCnt="0"/>
      <dgm:spPr/>
    </dgm:pt>
    <dgm:pt modelId="{84F62164-5054-441E-9AF4-2A1A12B4A73D}" type="pres">
      <dgm:prSet presAssocID="{9DA71DDC-381F-4E17-86DD-DD140DB58A09}" presName="composite" presStyleCnt="0"/>
      <dgm:spPr/>
    </dgm:pt>
    <dgm:pt modelId="{826713CF-C856-41C4-AE8E-D1F642D4FD46}" type="pres">
      <dgm:prSet presAssocID="{9DA71DDC-381F-4E17-86DD-DD140DB58A09}" presName="background" presStyleLbl="node0" presStyleIdx="0" presStyleCnt="4"/>
      <dgm:spPr/>
    </dgm:pt>
    <dgm:pt modelId="{28F3731A-FEF7-4594-8F35-8DB8FA51A3A1}" type="pres">
      <dgm:prSet presAssocID="{9DA71DDC-381F-4E17-86DD-DD140DB58A09}" presName="text" presStyleLbl="fgAcc0" presStyleIdx="0" presStyleCnt="4">
        <dgm:presLayoutVars>
          <dgm:chPref val="3"/>
        </dgm:presLayoutVars>
      </dgm:prSet>
      <dgm:spPr/>
    </dgm:pt>
    <dgm:pt modelId="{B23D37B4-FC26-4AF0-B2B8-4FA812838D93}" type="pres">
      <dgm:prSet presAssocID="{9DA71DDC-381F-4E17-86DD-DD140DB58A09}" presName="hierChild2" presStyleCnt="0"/>
      <dgm:spPr/>
    </dgm:pt>
    <dgm:pt modelId="{0113B139-C8F6-4767-BF21-09A7F304F506}" type="pres">
      <dgm:prSet presAssocID="{E3589C07-EFC1-4F61-91D4-291B5DD1EF84}" presName="hierRoot1" presStyleCnt="0"/>
      <dgm:spPr/>
    </dgm:pt>
    <dgm:pt modelId="{A3C36775-076D-4995-97C7-76EF7F0DC18C}" type="pres">
      <dgm:prSet presAssocID="{E3589C07-EFC1-4F61-91D4-291B5DD1EF84}" presName="composite" presStyleCnt="0"/>
      <dgm:spPr/>
    </dgm:pt>
    <dgm:pt modelId="{4E649FE3-A26F-454C-A3CA-3B39AC6596FF}" type="pres">
      <dgm:prSet presAssocID="{E3589C07-EFC1-4F61-91D4-291B5DD1EF84}" presName="background" presStyleLbl="node0" presStyleIdx="1" presStyleCnt="4"/>
      <dgm:spPr/>
    </dgm:pt>
    <dgm:pt modelId="{FADCC983-B072-4563-964A-99A28A80729E}" type="pres">
      <dgm:prSet presAssocID="{E3589C07-EFC1-4F61-91D4-291B5DD1EF84}" presName="text" presStyleLbl="fgAcc0" presStyleIdx="1" presStyleCnt="4">
        <dgm:presLayoutVars>
          <dgm:chPref val="3"/>
        </dgm:presLayoutVars>
      </dgm:prSet>
      <dgm:spPr/>
    </dgm:pt>
    <dgm:pt modelId="{4D086229-4D1A-4339-A239-34296106B01A}" type="pres">
      <dgm:prSet presAssocID="{E3589C07-EFC1-4F61-91D4-291B5DD1EF84}" presName="hierChild2" presStyleCnt="0"/>
      <dgm:spPr/>
    </dgm:pt>
    <dgm:pt modelId="{AF5C8D57-8FDE-4FAB-9708-F72F5C324767}" type="pres">
      <dgm:prSet presAssocID="{8F1AFEC8-F854-47B6-9D47-A6E00CC1E708}" presName="hierRoot1" presStyleCnt="0"/>
      <dgm:spPr/>
    </dgm:pt>
    <dgm:pt modelId="{77A1C9D4-0DED-431A-AC93-70BF999C2892}" type="pres">
      <dgm:prSet presAssocID="{8F1AFEC8-F854-47B6-9D47-A6E00CC1E708}" presName="composite" presStyleCnt="0"/>
      <dgm:spPr/>
    </dgm:pt>
    <dgm:pt modelId="{795E1152-B91D-4050-B586-A5A87865EAB4}" type="pres">
      <dgm:prSet presAssocID="{8F1AFEC8-F854-47B6-9D47-A6E00CC1E708}" presName="background" presStyleLbl="node0" presStyleIdx="2" presStyleCnt="4"/>
      <dgm:spPr/>
    </dgm:pt>
    <dgm:pt modelId="{BC469B53-7E77-4FB7-9D24-559BFDFF6CE3}" type="pres">
      <dgm:prSet presAssocID="{8F1AFEC8-F854-47B6-9D47-A6E00CC1E708}" presName="text" presStyleLbl="fgAcc0" presStyleIdx="2" presStyleCnt="4">
        <dgm:presLayoutVars>
          <dgm:chPref val="3"/>
        </dgm:presLayoutVars>
      </dgm:prSet>
      <dgm:spPr/>
    </dgm:pt>
    <dgm:pt modelId="{2C57564B-7B9E-4F30-A78D-FAAAEEAEDCD5}" type="pres">
      <dgm:prSet presAssocID="{8F1AFEC8-F854-47B6-9D47-A6E00CC1E708}" presName="hierChild2" presStyleCnt="0"/>
      <dgm:spPr/>
    </dgm:pt>
    <dgm:pt modelId="{DCC280B3-6DC3-40D1-93FD-C489F75F53AD}" type="pres">
      <dgm:prSet presAssocID="{28CFB3CF-D446-4127-B34B-6E110B0D933A}" presName="hierRoot1" presStyleCnt="0"/>
      <dgm:spPr/>
    </dgm:pt>
    <dgm:pt modelId="{EA7A37E8-C462-483F-A92E-3AB6BB322EC2}" type="pres">
      <dgm:prSet presAssocID="{28CFB3CF-D446-4127-B34B-6E110B0D933A}" presName="composite" presStyleCnt="0"/>
      <dgm:spPr/>
    </dgm:pt>
    <dgm:pt modelId="{A25E0EBE-4496-47CD-AC68-AD30FE22F200}" type="pres">
      <dgm:prSet presAssocID="{28CFB3CF-D446-4127-B34B-6E110B0D933A}" presName="background" presStyleLbl="node0" presStyleIdx="3" presStyleCnt="4"/>
      <dgm:spPr/>
    </dgm:pt>
    <dgm:pt modelId="{050FDE84-96F4-49F0-87DA-B1539DAC0B14}" type="pres">
      <dgm:prSet presAssocID="{28CFB3CF-D446-4127-B34B-6E110B0D933A}" presName="text" presStyleLbl="fgAcc0" presStyleIdx="3" presStyleCnt="4">
        <dgm:presLayoutVars>
          <dgm:chPref val="3"/>
        </dgm:presLayoutVars>
      </dgm:prSet>
      <dgm:spPr/>
    </dgm:pt>
    <dgm:pt modelId="{2EEB8F4A-7F28-4DFA-91B9-09258B6349DD}" type="pres">
      <dgm:prSet presAssocID="{28CFB3CF-D446-4127-B34B-6E110B0D933A}" presName="hierChild2" presStyleCnt="0"/>
      <dgm:spPr/>
    </dgm:pt>
  </dgm:ptLst>
  <dgm:cxnLst>
    <dgm:cxn modelId="{05A8B30B-3619-40A2-B44A-D6932BF5685B}" srcId="{D4457708-E953-45D1-A90C-22916B9BB3C0}" destId="{E3589C07-EFC1-4F61-91D4-291B5DD1EF84}" srcOrd="1" destOrd="0" parTransId="{254B9E74-E9EC-4ECB-AF04-4EA842F7CCD4}" sibTransId="{9D96ADA3-F52D-407F-B411-8E6EF2B4064E}"/>
    <dgm:cxn modelId="{5E078F3B-DDCA-45CE-87A4-CC9FC55D34EE}" type="presOf" srcId="{D4457708-E953-45D1-A90C-22916B9BB3C0}" destId="{3E18D34A-ADA1-41A3-8668-1D700AFA6B99}" srcOrd="0" destOrd="0" presId="urn:microsoft.com/office/officeart/2005/8/layout/hierarchy1"/>
    <dgm:cxn modelId="{35C5276C-13D6-4CEA-8AE4-939FECB20264}" type="presOf" srcId="{28CFB3CF-D446-4127-B34B-6E110B0D933A}" destId="{050FDE84-96F4-49F0-87DA-B1539DAC0B14}" srcOrd="0" destOrd="0" presId="urn:microsoft.com/office/officeart/2005/8/layout/hierarchy1"/>
    <dgm:cxn modelId="{B10D606E-124D-4421-A048-95661D258BCB}" srcId="{D4457708-E953-45D1-A90C-22916B9BB3C0}" destId="{8F1AFEC8-F854-47B6-9D47-A6E00CC1E708}" srcOrd="2" destOrd="0" parTransId="{2CB413AE-6131-4ADD-B754-6AD4BF07D766}" sibTransId="{20EDD861-32C7-473F-86D2-4FBA5F2987B3}"/>
    <dgm:cxn modelId="{E15F6E93-DEE0-4AC1-B1A2-6EA1FE2FF809}" type="presOf" srcId="{E3589C07-EFC1-4F61-91D4-291B5DD1EF84}" destId="{FADCC983-B072-4563-964A-99A28A80729E}" srcOrd="0" destOrd="0" presId="urn:microsoft.com/office/officeart/2005/8/layout/hierarchy1"/>
    <dgm:cxn modelId="{D72262A9-B6B3-46D8-9319-5EFE06D2E2B3}" type="presOf" srcId="{9DA71DDC-381F-4E17-86DD-DD140DB58A09}" destId="{28F3731A-FEF7-4594-8F35-8DB8FA51A3A1}" srcOrd="0" destOrd="0" presId="urn:microsoft.com/office/officeart/2005/8/layout/hierarchy1"/>
    <dgm:cxn modelId="{F005A3B8-8382-43D8-9064-63FF5B2CB05E}" srcId="{D4457708-E953-45D1-A90C-22916B9BB3C0}" destId="{28CFB3CF-D446-4127-B34B-6E110B0D933A}" srcOrd="3" destOrd="0" parTransId="{BAE634D5-0376-4DB0-8CF6-FC970FAD051C}" sibTransId="{994D2F38-8FCA-4A30-9D45-24FDDBBEA1E4}"/>
    <dgm:cxn modelId="{8A1EC4D8-986D-4EF6-972D-FF964B9AFA1A}" type="presOf" srcId="{8F1AFEC8-F854-47B6-9D47-A6E00CC1E708}" destId="{BC469B53-7E77-4FB7-9D24-559BFDFF6CE3}" srcOrd="0" destOrd="0" presId="urn:microsoft.com/office/officeart/2005/8/layout/hierarchy1"/>
    <dgm:cxn modelId="{33E052FA-1AC8-4C5D-BCA8-FAE40DB93B25}" srcId="{D4457708-E953-45D1-A90C-22916B9BB3C0}" destId="{9DA71DDC-381F-4E17-86DD-DD140DB58A09}" srcOrd="0" destOrd="0" parTransId="{F49D4307-0F43-4906-B4B8-E1960FD472F0}" sibTransId="{F06060F3-6BA6-4467-A8EA-F1978C348DE5}"/>
    <dgm:cxn modelId="{1BAA6593-388A-4D14-8579-56B47801BD90}" type="presParOf" srcId="{3E18D34A-ADA1-41A3-8668-1D700AFA6B99}" destId="{748FDD0B-A73B-457E-ABF9-29C615503B78}" srcOrd="0" destOrd="0" presId="urn:microsoft.com/office/officeart/2005/8/layout/hierarchy1"/>
    <dgm:cxn modelId="{94917E32-77A5-4AFC-822D-05F4E415A8D4}" type="presParOf" srcId="{748FDD0B-A73B-457E-ABF9-29C615503B78}" destId="{84F62164-5054-441E-9AF4-2A1A12B4A73D}" srcOrd="0" destOrd="0" presId="urn:microsoft.com/office/officeart/2005/8/layout/hierarchy1"/>
    <dgm:cxn modelId="{27C697D8-AD47-445E-9904-DF4E73FE4361}" type="presParOf" srcId="{84F62164-5054-441E-9AF4-2A1A12B4A73D}" destId="{826713CF-C856-41C4-AE8E-D1F642D4FD46}" srcOrd="0" destOrd="0" presId="urn:microsoft.com/office/officeart/2005/8/layout/hierarchy1"/>
    <dgm:cxn modelId="{69538E0C-A5E5-4CF4-8BED-1C8DE9029DDD}" type="presParOf" srcId="{84F62164-5054-441E-9AF4-2A1A12B4A73D}" destId="{28F3731A-FEF7-4594-8F35-8DB8FA51A3A1}" srcOrd="1" destOrd="0" presId="urn:microsoft.com/office/officeart/2005/8/layout/hierarchy1"/>
    <dgm:cxn modelId="{AE281704-A8F4-49D2-90FA-2F36E1253C9A}" type="presParOf" srcId="{748FDD0B-A73B-457E-ABF9-29C615503B78}" destId="{B23D37B4-FC26-4AF0-B2B8-4FA812838D93}" srcOrd="1" destOrd="0" presId="urn:microsoft.com/office/officeart/2005/8/layout/hierarchy1"/>
    <dgm:cxn modelId="{67EC0D6F-A810-45B6-A511-FBE86F624709}" type="presParOf" srcId="{3E18D34A-ADA1-41A3-8668-1D700AFA6B99}" destId="{0113B139-C8F6-4767-BF21-09A7F304F506}" srcOrd="1" destOrd="0" presId="urn:microsoft.com/office/officeart/2005/8/layout/hierarchy1"/>
    <dgm:cxn modelId="{2E2D424F-E6F3-4D1A-AC85-A3BC2942C527}" type="presParOf" srcId="{0113B139-C8F6-4767-BF21-09A7F304F506}" destId="{A3C36775-076D-4995-97C7-76EF7F0DC18C}" srcOrd="0" destOrd="0" presId="urn:microsoft.com/office/officeart/2005/8/layout/hierarchy1"/>
    <dgm:cxn modelId="{EF85D1B0-8F9A-4106-A34F-CC5A29F2EF0A}" type="presParOf" srcId="{A3C36775-076D-4995-97C7-76EF7F0DC18C}" destId="{4E649FE3-A26F-454C-A3CA-3B39AC6596FF}" srcOrd="0" destOrd="0" presId="urn:microsoft.com/office/officeart/2005/8/layout/hierarchy1"/>
    <dgm:cxn modelId="{28A02ED6-D28D-4B3A-8356-6F8050BD9057}" type="presParOf" srcId="{A3C36775-076D-4995-97C7-76EF7F0DC18C}" destId="{FADCC983-B072-4563-964A-99A28A80729E}" srcOrd="1" destOrd="0" presId="urn:microsoft.com/office/officeart/2005/8/layout/hierarchy1"/>
    <dgm:cxn modelId="{391692FE-82B5-4061-A5C5-95E983802834}" type="presParOf" srcId="{0113B139-C8F6-4767-BF21-09A7F304F506}" destId="{4D086229-4D1A-4339-A239-34296106B01A}" srcOrd="1" destOrd="0" presId="urn:microsoft.com/office/officeart/2005/8/layout/hierarchy1"/>
    <dgm:cxn modelId="{D25DBF8C-C5B2-49FD-9FF0-55606047F2A3}" type="presParOf" srcId="{3E18D34A-ADA1-41A3-8668-1D700AFA6B99}" destId="{AF5C8D57-8FDE-4FAB-9708-F72F5C324767}" srcOrd="2" destOrd="0" presId="urn:microsoft.com/office/officeart/2005/8/layout/hierarchy1"/>
    <dgm:cxn modelId="{33E40CED-4AC7-476F-A5BE-04AFD9FDEBA8}" type="presParOf" srcId="{AF5C8D57-8FDE-4FAB-9708-F72F5C324767}" destId="{77A1C9D4-0DED-431A-AC93-70BF999C2892}" srcOrd="0" destOrd="0" presId="urn:microsoft.com/office/officeart/2005/8/layout/hierarchy1"/>
    <dgm:cxn modelId="{B354B226-3D44-46DF-844B-0BA31E314EEA}" type="presParOf" srcId="{77A1C9D4-0DED-431A-AC93-70BF999C2892}" destId="{795E1152-B91D-4050-B586-A5A87865EAB4}" srcOrd="0" destOrd="0" presId="urn:microsoft.com/office/officeart/2005/8/layout/hierarchy1"/>
    <dgm:cxn modelId="{AE768FC7-9252-4ED6-BE5C-22A5CB59AA81}" type="presParOf" srcId="{77A1C9D4-0DED-431A-AC93-70BF999C2892}" destId="{BC469B53-7E77-4FB7-9D24-559BFDFF6CE3}" srcOrd="1" destOrd="0" presId="urn:microsoft.com/office/officeart/2005/8/layout/hierarchy1"/>
    <dgm:cxn modelId="{D1A45E18-789E-499D-BA0F-6AD9C83E2BBE}" type="presParOf" srcId="{AF5C8D57-8FDE-4FAB-9708-F72F5C324767}" destId="{2C57564B-7B9E-4F30-A78D-FAAAEEAEDCD5}" srcOrd="1" destOrd="0" presId="urn:microsoft.com/office/officeart/2005/8/layout/hierarchy1"/>
    <dgm:cxn modelId="{3EF02504-496D-43F1-9D79-B9242BE7E4E3}" type="presParOf" srcId="{3E18D34A-ADA1-41A3-8668-1D700AFA6B99}" destId="{DCC280B3-6DC3-40D1-93FD-C489F75F53AD}" srcOrd="3" destOrd="0" presId="urn:microsoft.com/office/officeart/2005/8/layout/hierarchy1"/>
    <dgm:cxn modelId="{4E7E9AAB-197D-4A9C-90C6-D1044D7C852C}" type="presParOf" srcId="{DCC280B3-6DC3-40D1-93FD-C489F75F53AD}" destId="{EA7A37E8-C462-483F-A92E-3AB6BB322EC2}" srcOrd="0" destOrd="0" presId="urn:microsoft.com/office/officeart/2005/8/layout/hierarchy1"/>
    <dgm:cxn modelId="{A1DCC3D1-2148-46F2-B94A-669C72472F64}" type="presParOf" srcId="{EA7A37E8-C462-483F-A92E-3AB6BB322EC2}" destId="{A25E0EBE-4496-47CD-AC68-AD30FE22F200}" srcOrd="0" destOrd="0" presId="urn:microsoft.com/office/officeart/2005/8/layout/hierarchy1"/>
    <dgm:cxn modelId="{E7184252-638E-418F-963A-86F461DDC11D}" type="presParOf" srcId="{EA7A37E8-C462-483F-A92E-3AB6BB322EC2}" destId="{050FDE84-96F4-49F0-87DA-B1539DAC0B14}" srcOrd="1" destOrd="0" presId="urn:microsoft.com/office/officeart/2005/8/layout/hierarchy1"/>
    <dgm:cxn modelId="{2CAD385C-36A1-4B95-8BF9-F548D30BDD9D}" type="presParOf" srcId="{DCC280B3-6DC3-40D1-93FD-C489F75F53AD}" destId="{2EEB8F4A-7F28-4DFA-91B9-09258B6349D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FF0336-3FC2-4EB4-BB56-40A56E2E1BE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7953448-B89F-4D34-AC0C-C5BFC8C8DA39}">
      <dgm:prSet/>
      <dgm:spPr/>
      <dgm:t>
        <a:bodyPr/>
        <a:lstStyle/>
        <a:p>
          <a:r>
            <a:rPr lang="en-US" dirty="0"/>
            <a:t>FMLA leaves are considered unpaid because the FMLA does not regulate pay during qualified leaves. If the employee has an available balance of time off benefits, they are able to use those benefits concurrent with their FMLA leave per </a:t>
          </a:r>
          <a:r>
            <a:rPr lang="en-US" u="sng" dirty="0">
              <a:hlinkClick xmlns:r="http://schemas.openxmlformats.org/officeDocument/2006/relationships" r:id="rId1"/>
            </a:rPr>
            <a:t>UW policy</a:t>
          </a:r>
          <a:r>
            <a:rPr lang="en-US" dirty="0"/>
            <a:t>.</a:t>
          </a:r>
        </a:p>
      </dgm:t>
    </dgm:pt>
    <dgm:pt modelId="{D4DA1F0C-D8AD-4772-B9FD-A7BDE3F13A23}" type="parTrans" cxnId="{2D53F751-628F-4AE1-9089-85CCC9CD4DF4}">
      <dgm:prSet/>
      <dgm:spPr/>
      <dgm:t>
        <a:bodyPr/>
        <a:lstStyle/>
        <a:p>
          <a:endParaRPr lang="en-US"/>
        </a:p>
      </dgm:t>
    </dgm:pt>
    <dgm:pt modelId="{785D1D9A-368E-4AC1-BAA7-4428037D55FB}" type="sibTrans" cxnId="{2D53F751-628F-4AE1-9089-85CCC9CD4DF4}">
      <dgm:prSet/>
      <dgm:spPr/>
      <dgm:t>
        <a:bodyPr/>
        <a:lstStyle/>
        <a:p>
          <a:endParaRPr lang="en-US"/>
        </a:p>
      </dgm:t>
    </dgm:pt>
    <dgm:pt modelId="{D0BE7A50-DABD-4C45-B8A7-DA125E48CC60}">
      <dgm:prSet/>
      <dgm:spPr/>
      <dgm:t>
        <a:bodyPr/>
        <a:lstStyle/>
        <a:p>
          <a:r>
            <a:rPr lang="en-US" dirty="0"/>
            <a:t>If they are choosing not to use sick leave/vacation/personal holiday hours: The employee is still responsible for employee portions of premium payments if choosing for benefits continue during FMLA. Should this be the case, UW System continues to pay their portion on all of your benefits during FMLA leaves (3-month duration) of absence.</a:t>
          </a:r>
        </a:p>
      </dgm:t>
    </dgm:pt>
    <dgm:pt modelId="{3FE78A8B-8976-4A1A-A55B-DD411A73F82C}" type="parTrans" cxnId="{EB3C74E9-0212-40FE-9681-232B1AFDCACE}">
      <dgm:prSet/>
      <dgm:spPr/>
      <dgm:t>
        <a:bodyPr/>
        <a:lstStyle/>
        <a:p>
          <a:endParaRPr lang="en-US"/>
        </a:p>
      </dgm:t>
    </dgm:pt>
    <dgm:pt modelId="{505FC8C7-3E73-4CDB-8262-489EEE33EF36}" type="sibTrans" cxnId="{EB3C74E9-0212-40FE-9681-232B1AFDCACE}">
      <dgm:prSet/>
      <dgm:spPr/>
      <dgm:t>
        <a:bodyPr/>
        <a:lstStyle/>
        <a:p>
          <a:endParaRPr lang="en-US"/>
        </a:p>
      </dgm:t>
    </dgm:pt>
    <dgm:pt modelId="{DC219B47-C4F8-40C7-91AA-24050FE90D0F}" type="pres">
      <dgm:prSet presAssocID="{A4FF0336-3FC2-4EB4-BB56-40A56E2E1BE8}" presName="linear" presStyleCnt="0">
        <dgm:presLayoutVars>
          <dgm:animLvl val="lvl"/>
          <dgm:resizeHandles val="exact"/>
        </dgm:presLayoutVars>
      </dgm:prSet>
      <dgm:spPr/>
    </dgm:pt>
    <dgm:pt modelId="{F83B4ECE-4473-4D77-B27B-DF2F4615C06F}" type="pres">
      <dgm:prSet presAssocID="{17953448-B89F-4D34-AC0C-C5BFC8C8DA39}" presName="parentText" presStyleLbl="node1" presStyleIdx="0" presStyleCnt="2">
        <dgm:presLayoutVars>
          <dgm:chMax val="0"/>
          <dgm:bulletEnabled val="1"/>
        </dgm:presLayoutVars>
      </dgm:prSet>
      <dgm:spPr/>
    </dgm:pt>
    <dgm:pt modelId="{C550ED83-E131-4D7B-95F1-CA248C5808D2}" type="pres">
      <dgm:prSet presAssocID="{785D1D9A-368E-4AC1-BAA7-4428037D55FB}" presName="spacer" presStyleCnt="0"/>
      <dgm:spPr/>
    </dgm:pt>
    <dgm:pt modelId="{6E418308-7808-42CD-ABAE-10B44D6F6969}" type="pres">
      <dgm:prSet presAssocID="{D0BE7A50-DABD-4C45-B8A7-DA125E48CC60}" presName="parentText" presStyleLbl="node1" presStyleIdx="1" presStyleCnt="2">
        <dgm:presLayoutVars>
          <dgm:chMax val="0"/>
          <dgm:bulletEnabled val="1"/>
        </dgm:presLayoutVars>
      </dgm:prSet>
      <dgm:spPr/>
    </dgm:pt>
  </dgm:ptLst>
  <dgm:cxnLst>
    <dgm:cxn modelId="{6C176668-2C84-42B1-8DDE-CB30C3B337D9}" type="presOf" srcId="{A4FF0336-3FC2-4EB4-BB56-40A56E2E1BE8}" destId="{DC219B47-C4F8-40C7-91AA-24050FE90D0F}" srcOrd="0" destOrd="0" presId="urn:microsoft.com/office/officeart/2005/8/layout/vList2"/>
    <dgm:cxn modelId="{3491DC68-DB3C-4363-BB10-6A5D71A2407F}" type="presOf" srcId="{17953448-B89F-4D34-AC0C-C5BFC8C8DA39}" destId="{F83B4ECE-4473-4D77-B27B-DF2F4615C06F}" srcOrd="0" destOrd="0" presId="urn:microsoft.com/office/officeart/2005/8/layout/vList2"/>
    <dgm:cxn modelId="{2D53F751-628F-4AE1-9089-85CCC9CD4DF4}" srcId="{A4FF0336-3FC2-4EB4-BB56-40A56E2E1BE8}" destId="{17953448-B89F-4D34-AC0C-C5BFC8C8DA39}" srcOrd="0" destOrd="0" parTransId="{D4DA1F0C-D8AD-4772-B9FD-A7BDE3F13A23}" sibTransId="{785D1D9A-368E-4AC1-BAA7-4428037D55FB}"/>
    <dgm:cxn modelId="{EB3C74E9-0212-40FE-9681-232B1AFDCACE}" srcId="{A4FF0336-3FC2-4EB4-BB56-40A56E2E1BE8}" destId="{D0BE7A50-DABD-4C45-B8A7-DA125E48CC60}" srcOrd="1" destOrd="0" parTransId="{3FE78A8B-8976-4A1A-A55B-DD411A73F82C}" sibTransId="{505FC8C7-3E73-4CDB-8262-489EEE33EF36}"/>
    <dgm:cxn modelId="{C89779F4-9EF3-44B0-9EC0-F2B07D9494E0}" type="presOf" srcId="{D0BE7A50-DABD-4C45-B8A7-DA125E48CC60}" destId="{6E418308-7808-42CD-ABAE-10B44D6F6969}" srcOrd="0" destOrd="0" presId="urn:microsoft.com/office/officeart/2005/8/layout/vList2"/>
    <dgm:cxn modelId="{97A51C98-144B-4E80-885E-371DD232ADB5}" type="presParOf" srcId="{DC219B47-C4F8-40C7-91AA-24050FE90D0F}" destId="{F83B4ECE-4473-4D77-B27B-DF2F4615C06F}" srcOrd="0" destOrd="0" presId="urn:microsoft.com/office/officeart/2005/8/layout/vList2"/>
    <dgm:cxn modelId="{B95F5B8E-BBB0-435E-9D06-93DC95A24976}" type="presParOf" srcId="{DC219B47-C4F8-40C7-91AA-24050FE90D0F}" destId="{C550ED83-E131-4D7B-95F1-CA248C5808D2}" srcOrd="1" destOrd="0" presId="urn:microsoft.com/office/officeart/2005/8/layout/vList2"/>
    <dgm:cxn modelId="{4E04941E-B27A-4487-B822-0CE0D8A0B19E}" type="presParOf" srcId="{DC219B47-C4F8-40C7-91AA-24050FE90D0F}" destId="{6E418308-7808-42CD-ABAE-10B44D6F6969}"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69E3CB-C607-4544-A8AB-A21BA011611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33D7402-60A2-484D-B4E6-B8040D1941BE}">
      <dgm:prSet custT="1"/>
      <dgm:spPr/>
      <dgm:t>
        <a:bodyPr/>
        <a:lstStyle/>
        <a:p>
          <a:r>
            <a:rPr lang="en-US" sz="1600" dirty="0"/>
            <a:t>Employees don’t always know about or understand FMLA protection, so don’t rely on them to request it by name.</a:t>
          </a:r>
        </a:p>
      </dgm:t>
    </dgm:pt>
    <dgm:pt modelId="{A2EBDC64-3558-45C8-86DD-D2BD8A4F29F7}" type="parTrans" cxnId="{05C01EA6-96FC-4F10-A530-B6BA0167EBBF}">
      <dgm:prSet/>
      <dgm:spPr/>
      <dgm:t>
        <a:bodyPr/>
        <a:lstStyle/>
        <a:p>
          <a:endParaRPr lang="en-US"/>
        </a:p>
      </dgm:t>
    </dgm:pt>
    <dgm:pt modelId="{A0EB6EC8-5289-4EEE-BAE6-300E65D4BF11}" type="sibTrans" cxnId="{05C01EA6-96FC-4F10-A530-B6BA0167EBBF}">
      <dgm:prSet/>
      <dgm:spPr/>
      <dgm:t>
        <a:bodyPr/>
        <a:lstStyle/>
        <a:p>
          <a:endParaRPr lang="en-US"/>
        </a:p>
      </dgm:t>
    </dgm:pt>
    <dgm:pt modelId="{A1452B23-D3F8-48D1-A032-85A37C5DB178}">
      <dgm:prSet custT="1"/>
      <dgm:spPr/>
      <dgm:t>
        <a:bodyPr/>
        <a:lstStyle/>
        <a:p>
          <a:r>
            <a:rPr lang="en-US" sz="1600" dirty="0"/>
            <a:t>Sometimes you learn indirectly, such as through an extended absence or repeated requests for leave.</a:t>
          </a:r>
        </a:p>
      </dgm:t>
    </dgm:pt>
    <dgm:pt modelId="{FAA15C04-A9F8-4FA9-B748-75D74C657B49}" type="parTrans" cxnId="{60A6E491-7BFC-4674-8997-74B7D79A579B}">
      <dgm:prSet/>
      <dgm:spPr/>
      <dgm:t>
        <a:bodyPr/>
        <a:lstStyle/>
        <a:p>
          <a:endParaRPr lang="en-US"/>
        </a:p>
      </dgm:t>
    </dgm:pt>
    <dgm:pt modelId="{D2649C04-57C3-4A08-B7FD-3BA1ABB0281E}" type="sibTrans" cxnId="{60A6E491-7BFC-4674-8997-74B7D79A579B}">
      <dgm:prSet/>
      <dgm:spPr/>
      <dgm:t>
        <a:bodyPr/>
        <a:lstStyle/>
        <a:p>
          <a:endParaRPr lang="en-US"/>
        </a:p>
      </dgm:t>
    </dgm:pt>
    <dgm:pt modelId="{80AC0D37-9222-40D9-B4AD-C7BEECBA5E15}">
      <dgm:prSet custT="1"/>
      <dgm:spPr/>
      <dgm:t>
        <a:bodyPr/>
        <a:lstStyle/>
        <a:p>
          <a:r>
            <a:rPr lang="en-US" sz="1600" dirty="0"/>
            <a:t>DOL requires that you inform the employee of FMLA. Directing the employee to HR will ensure the employee receives the FMLA notice of their rights and responsibilities.</a:t>
          </a:r>
        </a:p>
      </dgm:t>
    </dgm:pt>
    <dgm:pt modelId="{4D40E41F-A1C8-4B3B-A84D-C1BA2B2CD2BE}" type="parTrans" cxnId="{B52F6436-5787-459F-A35D-DECBDE72F40A}">
      <dgm:prSet/>
      <dgm:spPr/>
      <dgm:t>
        <a:bodyPr/>
        <a:lstStyle/>
        <a:p>
          <a:endParaRPr lang="en-US"/>
        </a:p>
      </dgm:t>
    </dgm:pt>
    <dgm:pt modelId="{BF9B86C5-0CB1-4F72-A885-8DEFB5B48067}" type="sibTrans" cxnId="{B52F6436-5787-459F-A35D-DECBDE72F40A}">
      <dgm:prSet/>
      <dgm:spPr/>
      <dgm:t>
        <a:bodyPr/>
        <a:lstStyle/>
        <a:p>
          <a:endParaRPr lang="en-US"/>
        </a:p>
      </dgm:t>
    </dgm:pt>
    <dgm:pt modelId="{3EE1370F-FCBE-4EBE-BC8D-ABA5516DED6A}" type="pres">
      <dgm:prSet presAssocID="{4769E3CB-C607-4544-A8AB-A21BA011611C}" presName="linear" presStyleCnt="0">
        <dgm:presLayoutVars>
          <dgm:animLvl val="lvl"/>
          <dgm:resizeHandles val="exact"/>
        </dgm:presLayoutVars>
      </dgm:prSet>
      <dgm:spPr/>
    </dgm:pt>
    <dgm:pt modelId="{2B366573-D9AC-4B4D-8B68-3BB2056AA3E3}" type="pres">
      <dgm:prSet presAssocID="{C33D7402-60A2-484D-B4E6-B8040D1941BE}" presName="parentText" presStyleLbl="node1" presStyleIdx="0" presStyleCnt="3">
        <dgm:presLayoutVars>
          <dgm:chMax val="0"/>
          <dgm:bulletEnabled val="1"/>
        </dgm:presLayoutVars>
      </dgm:prSet>
      <dgm:spPr/>
    </dgm:pt>
    <dgm:pt modelId="{616E6977-70E3-42A7-A244-54D8FB8148B2}" type="pres">
      <dgm:prSet presAssocID="{A0EB6EC8-5289-4EEE-BAE6-300E65D4BF11}" presName="spacer" presStyleCnt="0"/>
      <dgm:spPr/>
    </dgm:pt>
    <dgm:pt modelId="{257513CF-C185-4393-8D53-996AB028E324}" type="pres">
      <dgm:prSet presAssocID="{A1452B23-D3F8-48D1-A032-85A37C5DB178}" presName="parentText" presStyleLbl="node1" presStyleIdx="1" presStyleCnt="3">
        <dgm:presLayoutVars>
          <dgm:chMax val="0"/>
          <dgm:bulletEnabled val="1"/>
        </dgm:presLayoutVars>
      </dgm:prSet>
      <dgm:spPr/>
    </dgm:pt>
    <dgm:pt modelId="{199D23D0-73A4-4AB7-A96B-E73D89A9F7AF}" type="pres">
      <dgm:prSet presAssocID="{D2649C04-57C3-4A08-B7FD-3BA1ABB0281E}" presName="spacer" presStyleCnt="0"/>
      <dgm:spPr/>
    </dgm:pt>
    <dgm:pt modelId="{5715BDC7-8B62-4873-884D-88A05620F477}" type="pres">
      <dgm:prSet presAssocID="{80AC0D37-9222-40D9-B4AD-C7BEECBA5E15}" presName="parentText" presStyleLbl="node1" presStyleIdx="2" presStyleCnt="3">
        <dgm:presLayoutVars>
          <dgm:chMax val="0"/>
          <dgm:bulletEnabled val="1"/>
        </dgm:presLayoutVars>
      </dgm:prSet>
      <dgm:spPr/>
    </dgm:pt>
  </dgm:ptLst>
  <dgm:cxnLst>
    <dgm:cxn modelId="{B52F6436-5787-459F-A35D-DECBDE72F40A}" srcId="{4769E3CB-C607-4544-A8AB-A21BA011611C}" destId="{80AC0D37-9222-40D9-B4AD-C7BEECBA5E15}" srcOrd="2" destOrd="0" parTransId="{4D40E41F-A1C8-4B3B-A84D-C1BA2B2CD2BE}" sibTransId="{BF9B86C5-0CB1-4F72-A885-8DEFB5B48067}"/>
    <dgm:cxn modelId="{5B95883C-2E36-4E7E-AEE8-BF03007E1002}" type="presOf" srcId="{80AC0D37-9222-40D9-B4AD-C7BEECBA5E15}" destId="{5715BDC7-8B62-4873-884D-88A05620F477}" srcOrd="0" destOrd="0" presId="urn:microsoft.com/office/officeart/2005/8/layout/vList2"/>
    <dgm:cxn modelId="{DF41EB47-DB39-4859-8789-B11BEB62351C}" type="presOf" srcId="{C33D7402-60A2-484D-B4E6-B8040D1941BE}" destId="{2B366573-D9AC-4B4D-8B68-3BB2056AA3E3}" srcOrd="0" destOrd="0" presId="urn:microsoft.com/office/officeart/2005/8/layout/vList2"/>
    <dgm:cxn modelId="{60A6E491-7BFC-4674-8997-74B7D79A579B}" srcId="{4769E3CB-C607-4544-A8AB-A21BA011611C}" destId="{A1452B23-D3F8-48D1-A032-85A37C5DB178}" srcOrd="1" destOrd="0" parTransId="{FAA15C04-A9F8-4FA9-B748-75D74C657B49}" sibTransId="{D2649C04-57C3-4A08-B7FD-3BA1ABB0281E}"/>
    <dgm:cxn modelId="{05C01EA6-96FC-4F10-A530-B6BA0167EBBF}" srcId="{4769E3CB-C607-4544-A8AB-A21BA011611C}" destId="{C33D7402-60A2-484D-B4E6-B8040D1941BE}" srcOrd="0" destOrd="0" parTransId="{A2EBDC64-3558-45C8-86DD-D2BD8A4F29F7}" sibTransId="{A0EB6EC8-5289-4EEE-BAE6-300E65D4BF11}"/>
    <dgm:cxn modelId="{A32D70C6-ECE9-4733-910C-A4038A42300D}" type="presOf" srcId="{4769E3CB-C607-4544-A8AB-A21BA011611C}" destId="{3EE1370F-FCBE-4EBE-BC8D-ABA5516DED6A}" srcOrd="0" destOrd="0" presId="urn:microsoft.com/office/officeart/2005/8/layout/vList2"/>
    <dgm:cxn modelId="{FD8D45D8-B9DD-4179-A2C2-AAFD244D1D44}" type="presOf" srcId="{A1452B23-D3F8-48D1-A032-85A37C5DB178}" destId="{257513CF-C185-4393-8D53-996AB028E324}" srcOrd="0" destOrd="0" presId="urn:microsoft.com/office/officeart/2005/8/layout/vList2"/>
    <dgm:cxn modelId="{59B4A54D-A3FE-41A1-9C3F-5E4A45551EDA}" type="presParOf" srcId="{3EE1370F-FCBE-4EBE-BC8D-ABA5516DED6A}" destId="{2B366573-D9AC-4B4D-8B68-3BB2056AA3E3}" srcOrd="0" destOrd="0" presId="urn:microsoft.com/office/officeart/2005/8/layout/vList2"/>
    <dgm:cxn modelId="{218B1794-2280-4257-A6FA-2F577BFBC8A6}" type="presParOf" srcId="{3EE1370F-FCBE-4EBE-BC8D-ABA5516DED6A}" destId="{616E6977-70E3-42A7-A244-54D8FB8148B2}" srcOrd="1" destOrd="0" presId="urn:microsoft.com/office/officeart/2005/8/layout/vList2"/>
    <dgm:cxn modelId="{0A92DF42-E849-4DD5-A4B6-7E48D7FAC849}" type="presParOf" srcId="{3EE1370F-FCBE-4EBE-BC8D-ABA5516DED6A}" destId="{257513CF-C185-4393-8D53-996AB028E324}" srcOrd="2" destOrd="0" presId="urn:microsoft.com/office/officeart/2005/8/layout/vList2"/>
    <dgm:cxn modelId="{115547F3-E60C-4B21-BE2E-7ECC1A1CA03F}" type="presParOf" srcId="{3EE1370F-FCBE-4EBE-BC8D-ABA5516DED6A}" destId="{199D23D0-73A4-4AB7-A96B-E73D89A9F7AF}" srcOrd="3" destOrd="0" presId="urn:microsoft.com/office/officeart/2005/8/layout/vList2"/>
    <dgm:cxn modelId="{5C2A6C1C-7B54-47C3-BA8D-2680F5F122AB}" type="presParOf" srcId="{3EE1370F-FCBE-4EBE-BC8D-ABA5516DED6A}" destId="{5715BDC7-8B62-4873-884D-88A05620F47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F4D588-07E6-4640-9BE2-9B860AA0566C}" type="doc">
      <dgm:prSet loTypeId="urn:microsoft.com/office/officeart/2018/2/layout/IconVerticalSolidList" loCatId="icon" qsTypeId="urn:microsoft.com/office/officeart/2005/8/quickstyle/simple1" qsCatId="simple" csTypeId="urn:microsoft.com/office/officeart/2018/5/colors/Iconchunking_neutralbg_accent3_2" csCatId="accent3" phldr="1"/>
      <dgm:spPr/>
      <dgm:t>
        <a:bodyPr/>
        <a:lstStyle/>
        <a:p>
          <a:endParaRPr lang="en-US"/>
        </a:p>
      </dgm:t>
    </dgm:pt>
    <dgm:pt modelId="{1F681B20-CAF9-4D79-B0C4-D228CEB3C146}">
      <dgm:prSet/>
      <dgm:spPr/>
      <dgm:t>
        <a:bodyPr/>
        <a:lstStyle/>
        <a:p>
          <a:r>
            <a:rPr lang="en-US" dirty="0"/>
            <a:t>Leave of Absence Document: required to be completed prior to approval of FMLA.</a:t>
          </a:r>
        </a:p>
      </dgm:t>
    </dgm:pt>
    <dgm:pt modelId="{59F97031-A672-4EB1-822F-7538BA7C9716}" type="parTrans" cxnId="{E9DDB761-3C7C-435B-9629-74CD136BDDB3}">
      <dgm:prSet/>
      <dgm:spPr/>
      <dgm:t>
        <a:bodyPr/>
        <a:lstStyle/>
        <a:p>
          <a:endParaRPr lang="en-US"/>
        </a:p>
      </dgm:t>
    </dgm:pt>
    <dgm:pt modelId="{86C00371-827B-4904-B5A0-076A69EFFBA1}" type="sibTrans" cxnId="{E9DDB761-3C7C-435B-9629-74CD136BDDB3}">
      <dgm:prSet/>
      <dgm:spPr/>
      <dgm:t>
        <a:bodyPr/>
        <a:lstStyle/>
        <a:p>
          <a:endParaRPr lang="en-US"/>
        </a:p>
      </dgm:t>
    </dgm:pt>
    <dgm:pt modelId="{D597B437-B27B-4D41-B805-E3436D602F9E}">
      <dgm:prSet/>
      <dgm:spPr/>
      <dgm:t>
        <a:bodyPr/>
        <a:lstStyle/>
        <a:p>
          <a:r>
            <a:rPr lang="en-US"/>
            <a:t>Purpose of document is for there to be a written explanation for when the employee is needing to take off, a proposed plan for the department to function well in their absence, and a pre-determined return date.</a:t>
          </a:r>
        </a:p>
      </dgm:t>
    </dgm:pt>
    <dgm:pt modelId="{FEBAE3DB-AF01-4488-A3BF-D24E2E227713}" type="parTrans" cxnId="{EB928CA2-09B1-45E7-8BB4-455308DD81A8}">
      <dgm:prSet/>
      <dgm:spPr/>
      <dgm:t>
        <a:bodyPr/>
        <a:lstStyle/>
        <a:p>
          <a:endParaRPr lang="en-US"/>
        </a:p>
      </dgm:t>
    </dgm:pt>
    <dgm:pt modelId="{6BBF1A1F-5787-4C5D-A19A-535C419A1DBC}" type="sibTrans" cxnId="{EB928CA2-09B1-45E7-8BB4-455308DD81A8}">
      <dgm:prSet/>
      <dgm:spPr/>
      <dgm:t>
        <a:bodyPr/>
        <a:lstStyle/>
        <a:p>
          <a:endParaRPr lang="en-US"/>
        </a:p>
      </dgm:t>
    </dgm:pt>
    <dgm:pt modelId="{5F8B9DD5-2C2A-4F62-A4DE-7B5875E48EFB}" type="pres">
      <dgm:prSet presAssocID="{47F4D588-07E6-4640-9BE2-9B860AA0566C}" presName="root" presStyleCnt="0">
        <dgm:presLayoutVars>
          <dgm:dir/>
          <dgm:resizeHandles val="exact"/>
        </dgm:presLayoutVars>
      </dgm:prSet>
      <dgm:spPr/>
    </dgm:pt>
    <dgm:pt modelId="{C8C01210-20E2-4D48-8FEA-13585A7E0F70}" type="pres">
      <dgm:prSet presAssocID="{1F681B20-CAF9-4D79-B0C4-D228CEB3C146}" presName="compNode" presStyleCnt="0"/>
      <dgm:spPr/>
    </dgm:pt>
    <dgm:pt modelId="{55F179CD-A4ED-4671-B527-290A821AD191}" type="pres">
      <dgm:prSet presAssocID="{1F681B20-CAF9-4D79-B0C4-D228CEB3C146}" presName="bgRect" presStyleLbl="bgShp" presStyleIdx="0" presStyleCnt="2"/>
      <dgm:spPr/>
    </dgm:pt>
    <dgm:pt modelId="{EB26AFB7-ED34-464E-BF10-BEF650CC2E96}" type="pres">
      <dgm:prSet presAssocID="{1F681B20-CAF9-4D79-B0C4-D228CEB3C146}"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Users with solid fill"/>
        </a:ext>
      </dgm:extLst>
    </dgm:pt>
    <dgm:pt modelId="{6F29C5E2-0C4B-4162-9296-CA8052CDADFD}" type="pres">
      <dgm:prSet presAssocID="{1F681B20-CAF9-4D79-B0C4-D228CEB3C146}" presName="spaceRect" presStyleCnt="0"/>
      <dgm:spPr/>
    </dgm:pt>
    <dgm:pt modelId="{3F0164F6-CA6C-426D-945C-400AEF0C2344}" type="pres">
      <dgm:prSet presAssocID="{1F681B20-CAF9-4D79-B0C4-D228CEB3C146}" presName="parTx" presStyleLbl="revTx" presStyleIdx="0" presStyleCnt="2">
        <dgm:presLayoutVars>
          <dgm:chMax val="0"/>
          <dgm:chPref val="0"/>
        </dgm:presLayoutVars>
      </dgm:prSet>
      <dgm:spPr/>
    </dgm:pt>
    <dgm:pt modelId="{66DADAD6-8825-4D54-92FD-90231E403A94}" type="pres">
      <dgm:prSet presAssocID="{86C00371-827B-4904-B5A0-076A69EFFBA1}" presName="sibTrans" presStyleCnt="0"/>
      <dgm:spPr/>
    </dgm:pt>
    <dgm:pt modelId="{A59B6A8A-8294-4D3D-BB31-CEC2E3063B9F}" type="pres">
      <dgm:prSet presAssocID="{D597B437-B27B-4D41-B805-E3436D602F9E}" presName="compNode" presStyleCnt="0"/>
      <dgm:spPr/>
    </dgm:pt>
    <dgm:pt modelId="{089CB40C-417B-415F-B416-900D708B14B9}" type="pres">
      <dgm:prSet presAssocID="{D597B437-B27B-4D41-B805-E3436D602F9E}" presName="bgRect" presStyleLbl="bgShp" presStyleIdx="1" presStyleCnt="2"/>
      <dgm:spPr/>
    </dgm:pt>
    <dgm:pt modelId="{CC97DFA6-A1E6-4494-883A-F7C1EF5F90B6}" type="pres">
      <dgm:prSet presAssocID="{D597B437-B27B-4D41-B805-E3436D602F9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A88EA3B3-FD77-4CB7-B92A-7795AB95FDD1}" type="pres">
      <dgm:prSet presAssocID="{D597B437-B27B-4D41-B805-E3436D602F9E}" presName="spaceRect" presStyleCnt="0"/>
      <dgm:spPr/>
    </dgm:pt>
    <dgm:pt modelId="{82465876-A68E-4DBE-83ED-5E8F53B9AAE8}" type="pres">
      <dgm:prSet presAssocID="{D597B437-B27B-4D41-B805-E3436D602F9E}" presName="parTx" presStyleLbl="revTx" presStyleIdx="1" presStyleCnt="2">
        <dgm:presLayoutVars>
          <dgm:chMax val="0"/>
          <dgm:chPref val="0"/>
        </dgm:presLayoutVars>
      </dgm:prSet>
      <dgm:spPr/>
    </dgm:pt>
  </dgm:ptLst>
  <dgm:cxnLst>
    <dgm:cxn modelId="{B8684E06-F743-4BB2-B15A-988BBC24EB74}" type="presOf" srcId="{D597B437-B27B-4D41-B805-E3436D602F9E}" destId="{82465876-A68E-4DBE-83ED-5E8F53B9AAE8}" srcOrd="0" destOrd="0" presId="urn:microsoft.com/office/officeart/2018/2/layout/IconVerticalSolidList"/>
    <dgm:cxn modelId="{E9DDB761-3C7C-435B-9629-74CD136BDDB3}" srcId="{47F4D588-07E6-4640-9BE2-9B860AA0566C}" destId="{1F681B20-CAF9-4D79-B0C4-D228CEB3C146}" srcOrd="0" destOrd="0" parTransId="{59F97031-A672-4EB1-822F-7538BA7C9716}" sibTransId="{86C00371-827B-4904-B5A0-076A69EFFBA1}"/>
    <dgm:cxn modelId="{6A739265-1126-42D5-BFE7-B48D39056224}" type="presOf" srcId="{47F4D588-07E6-4640-9BE2-9B860AA0566C}" destId="{5F8B9DD5-2C2A-4F62-A4DE-7B5875E48EFB}" srcOrd="0" destOrd="0" presId="urn:microsoft.com/office/officeart/2018/2/layout/IconVerticalSolidList"/>
    <dgm:cxn modelId="{EB928CA2-09B1-45E7-8BB4-455308DD81A8}" srcId="{47F4D588-07E6-4640-9BE2-9B860AA0566C}" destId="{D597B437-B27B-4D41-B805-E3436D602F9E}" srcOrd="1" destOrd="0" parTransId="{FEBAE3DB-AF01-4488-A3BF-D24E2E227713}" sibTransId="{6BBF1A1F-5787-4C5D-A19A-535C419A1DBC}"/>
    <dgm:cxn modelId="{F2F3FEAA-1785-4978-BBFE-3064C2DA890D}" type="presOf" srcId="{1F681B20-CAF9-4D79-B0C4-D228CEB3C146}" destId="{3F0164F6-CA6C-426D-945C-400AEF0C2344}" srcOrd="0" destOrd="0" presId="urn:microsoft.com/office/officeart/2018/2/layout/IconVerticalSolidList"/>
    <dgm:cxn modelId="{0ADFF7A8-0C9A-4306-BA53-29FEDA9555A3}" type="presParOf" srcId="{5F8B9DD5-2C2A-4F62-A4DE-7B5875E48EFB}" destId="{C8C01210-20E2-4D48-8FEA-13585A7E0F70}" srcOrd="0" destOrd="0" presId="urn:microsoft.com/office/officeart/2018/2/layout/IconVerticalSolidList"/>
    <dgm:cxn modelId="{72E4E588-7E9B-4352-AD67-B9DFF1440F0F}" type="presParOf" srcId="{C8C01210-20E2-4D48-8FEA-13585A7E0F70}" destId="{55F179CD-A4ED-4671-B527-290A821AD191}" srcOrd="0" destOrd="0" presId="urn:microsoft.com/office/officeart/2018/2/layout/IconVerticalSolidList"/>
    <dgm:cxn modelId="{4BF81E1F-E2B1-4F98-8073-EBAFA24BF2E2}" type="presParOf" srcId="{C8C01210-20E2-4D48-8FEA-13585A7E0F70}" destId="{EB26AFB7-ED34-464E-BF10-BEF650CC2E96}" srcOrd="1" destOrd="0" presId="urn:microsoft.com/office/officeart/2018/2/layout/IconVerticalSolidList"/>
    <dgm:cxn modelId="{208A13B5-C232-4096-B133-72AF8271A262}" type="presParOf" srcId="{C8C01210-20E2-4D48-8FEA-13585A7E0F70}" destId="{6F29C5E2-0C4B-4162-9296-CA8052CDADFD}" srcOrd="2" destOrd="0" presId="urn:microsoft.com/office/officeart/2018/2/layout/IconVerticalSolidList"/>
    <dgm:cxn modelId="{0A3E2AD6-A69F-4B14-9879-C50D868825B6}" type="presParOf" srcId="{C8C01210-20E2-4D48-8FEA-13585A7E0F70}" destId="{3F0164F6-CA6C-426D-945C-400AEF0C2344}" srcOrd="3" destOrd="0" presId="urn:microsoft.com/office/officeart/2018/2/layout/IconVerticalSolidList"/>
    <dgm:cxn modelId="{493AA12A-A561-4C88-8B3D-0A61DCD9E021}" type="presParOf" srcId="{5F8B9DD5-2C2A-4F62-A4DE-7B5875E48EFB}" destId="{66DADAD6-8825-4D54-92FD-90231E403A94}" srcOrd="1" destOrd="0" presId="urn:microsoft.com/office/officeart/2018/2/layout/IconVerticalSolidList"/>
    <dgm:cxn modelId="{2993DF7E-470D-4D5B-A360-76CA2AF4240E}" type="presParOf" srcId="{5F8B9DD5-2C2A-4F62-A4DE-7B5875E48EFB}" destId="{A59B6A8A-8294-4D3D-BB31-CEC2E3063B9F}" srcOrd="2" destOrd="0" presId="urn:microsoft.com/office/officeart/2018/2/layout/IconVerticalSolidList"/>
    <dgm:cxn modelId="{2A8B9E4C-099E-465F-B861-D10F175BBDE8}" type="presParOf" srcId="{A59B6A8A-8294-4D3D-BB31-CEC2E3063B9F}" destId="{089CB40C-417B-415F-B416-900D708B14B9}" srcOrd="0" destOrd="0" presId="urn:microsoft.com/office/officeart/2018/2/layout/IconVerticalSolidList"/>
    <dgm:cxn modelId="{418E750F-245A-4BDD-876C-88C90F3A54B4}" type="presParOf" srcId="{A59B6A8A-8294-4D3D-BB31-CEC2E3063B9F}" destId="{CC97DFA6-A1E6-4494-883A-F7C1EF5F90B6}" srcOrd="1" destOrd="0" presId="urn:microsoft.com/office/officeart/2018/2/layout/IconVerticalSolidList"/>
    <dgm:cxn modelId="{D3DCF707-8ECB-4970-A6CE-94FD9A3AAE59}" type="presParOf" srcId="{A59B6A8A-8294-4D3D-BB31-CEC2E3063B9F}" destId="{A88EA3B3-FD77-4CB7-B92A-7795AB95FDD1}" srcOrd="2" destOrd="0" presId="urn:microsoft.com/office/officeart/2018/2/layout/IconVerticalSolidList"/>
    <dgm:cxn modelId="{04A5A4B6-4B40-4B54-9DCD-EAE045247DCB}" type="presParOf" srcId="{A59B6A8A-8294-4D3D-BB31-CEC2E3063B9F}" destId="{82465876-A68E-4DBE-83ED-5E8F53B9AAE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622C1F-9785-4037-9920-54C4B0F7BDD6}"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70999DE6-D468-44C3-8DEE-455D71CBBD7E}">
      <dgm:prSet/>
      <dgm:spPr/>
      <dgm:t>
        <a:bodyPr/>
        <a:lstStyle/>
        <a:p>
          <a:r>
            <a:rPr lang="en-US"/>
            <a:t>YES- they need to enter the time off for any time they are unavailable for that day</a:t>
          </a:r>
        </a:p>
      </dgm:t>
    </dgm:pt>
    <dgm:pt modelId="{37A95054-8EBE-4234-99F5-09E067FD3CF7}" type="parTrans" cxnId="{03BD2981-46F9-4C0B-9D68-06A51F72C82A}">
      <dgm:prSet/>
      <dgm:spPr/>
      <dgm:t>
        <a:bodyPr/>
        <a:lstStyle/>
        <a:p>
          <a:endParaRPr lang="en-US"/>
        </a:p>
      </dgm:t>
    </dgm:pt>
    <dgm:pt modelId="{1A6ABCDA-E9A7-486A-B21C-D53CE0A07D1D}" type="sibTrans" cxnId="{03BD2981-46F9-4C0B-9D68-06A51F72C82A}">
      <dgm:prSet/>
      <dgm:spPr/>
      <dgm:t>
        <a:bodyPr/>
        <a:lstStyle/>
        <a:p>
          <a:endParaRPr lang="en-US"/>
        </a:p>
      </dgm:t>
    </dgm:pt>
    <dgm:pt modelId="{B0E87FAC-4020-4110-A896-FAEE6F77AE62}">
      <dgm:prSet/>
      <dgm:spPr/>
      <dgm:t>
        <a:bodyPr/>
        <a:lstStyle/>
        <a:p>
          <a:r>
            <a:rPr lang="en-US"/>
            <a:t>If surgery starts at 8AM that Friday morning, they are unavailable to field phone calls, emails, work on research, and participate in service activities. Therefore, 8 hours of Sick Leave should be entered.</a:t>
          </a:r>
        </a:p>
      </dgm:t>
    </dgm:pt>
    <dgm:pt modelId="{1B3223AB-2C60-412D-9E59-E92B9DC216A1}" type="parTrans" cxnId="{197E5ED7-17CF-4E73-811B-06EF55F8D567}">
      <dgm:prSet/>
      <dgm:spPr/>
      <dgm:t>
        <a:bodyPr/>
        <a:lstStyle/>
        <a:p>
          <a:endParaRPr lang="en-US"/>
        </a:p>
      </dgm:t>
    </dgm:pt>
    <dgm:pt modelId="{8EDB2FD9-5D2D-4805-B6B5-2516082AAB8A}" type="sibTrans" cxnId="{197E5ED7-17CF-4E73-811B-06EF55F8D567}">
      <dgm:prSet/>
      <dgm:spPr/>
      <dgm:t>
        <a:bodyPr/>
        <a:lstStyle/>
        <a:p>
          <a:endParaRPr lang="en-US"/>
        </a:p>
      </dgm:t>
    </dgm:pt>
    <dgm:pt modelId="{84157417-6304-40D3-8826-4EB263CEF038}" type="pres">
      <dgm:prSet presAssocID="{FE622C1F-9785-4037-9920-54C4B0F7BDD6}" presName="vert0" presStyleCnt="0">
        <dgm:presLayoutVars>
          <dgm:dir/>
          <dgm:animOne val="branch"/>
          <dgm:animLvl val="lvl"/>
        </dgm:presLayoutVars>
      </dgm:prSet>
      <dgm:spPr/>
    </dgm:pt>
    <dgm:pt modelId="{7EA3C0AD-7A16-45BC-9BA7-92CD0DEF5774}" type="pres">
      <dgm:prSet presAssocID="{70999DE6-D468-44C3-8DEE-455D71CBBD7E}" presName="thickLine" presStyleLbl="alignNode1" presStyleIdx="0" presStyleCnt="2"/>
      <dgm:spPr/>
    </dgm:pt>
    <dgm:pt modelId="{C66D2D14-99B0-4819-ADA9-8C8BA9BB643A}" type="pres">
      <dgm:prSet presAssocID="{70999DE6-D468-44C3-8DEE-455D71CBBD7E}" presName="horz1" presStyleCnt="0"/>
      <dgm:spPr/>
    </dgm:pt>
    <dgm:pt modelId="{4F202720-37F5-4C5D-ABDC-BD59E02C6187}" type="pres">
      <dgm:prSet presAssocID="{70999DE6-D468-44C3-8DEE-455D71CBBD7E}" presName="tx1" presStyleLbl="revTx" presStyleIdx="0" presStyleCnt="2"/>
      <dgm:spPr/>
    </dgm:pt>
    <dgm:pt modelId="{2C6E950B-E1C9-41E3-9D08-8800E2C44F9F}" type="pres">
      <dgm:prSet presAssocID="{70999DE6-D468-44C3-8DEE-455D71CBBD7E}" presName="vert1" presStyleCnt="0"/>
      <dgm:spPr/>
    </dgm:pt>
    <dgm:pt modelId="{2703D9C8-6A3E-4649-8287-158243A5D483}" type="pres">
      <dgm:prSet presAssocID="{B0E87FAC-4020-4110-A896-FAEE6F77AE62}" presName="thickLine" presStyleLbl="alignNode1" presStyleIdx="1" presStyleCnt="2"/>
      <dgm:spPr/>
    </dgm:pt>
    <dgm:pt modelId="{C0BA4D13-3E73-4372-A8FA-58BEA0529169}" type="pres">
      <dgm:prSet presAssocID="{B0E87FAC-4020-4110-A896-FAEE6F77AE62}" presName="horz1" presStyleCnt="0"/>
      <dgm:spPr/>
    </dgm:pt>
    <dgm:pt modelId="{7BF560B9-BF5B-4B3D-BA85-6939487A7245}" type="pres">
      <dgm:prSet presAssocID="{B0E87FAC-4020-4110-A896-FAEE6F77AE62}" presName="tx1" presStyleLbl="revTx" presStyleIdx="1" presStyleCnt="2"/>
      <dgm:spPr/>
    </dgm:pt>
    <dgm:pt modelId="{15E4B967-6689-412C-A552-EDD4BDAB43E6}" type="pres">
      <dgm:prSet presAssocID="{B0E87FAC-4020-4110-A896-FAEE6F77AE62}" presName="vert1" presStyleCnt="0"/>
      <dgm:spPr/>
    </dgm:pt>
  </dgm:ptLst>
  <dgm:cxnLst>
    <dgm:cxn modelId="{83B3FE02-5B93-4A43-8B06-0271044F1DF7}" type="presOf" srcId="{FE622C1F-9785-4037-9920-54C4B0F7BDD6}" destId="{84157417-6304-40D3-8826-4EB263CEF038}" srcOrd="0" destOrd="0" presId="urn:microsoft.com/office/officeart/2008/layout/LinedList"/>
    <dgm:cxn modelId="{03BD2981-46F9-4C0B-9D68-06A51F72C82A}" srcId="{FE622C1F-9785-4037-9920-54C4B0F7BDD6}" destId="{70999DE6-D468-44C3-8DEE-455D71CBBD7E}" srcOrd="0" destOrd="0" parTransId="{37A95054-8EBE-4234-99F5-09E067FD3CF7}" sibTransId="{1A6ABCDA-E9A7-486A-B21C-D53CE0A07D1D}"/>
    <dgm:cxn modelId="{46DA988D-78AA-4B8F-A674-2E005D0298AD}" type="presOf" srcId="{B0E87FAC-4020-4110-A896-FAEE6F77AE62}" destId="{7BF560B9-BF5B-4B3D-BA85-6939487A7245}" srcOrd="0" destOrd="0" presId="urn:microsoft.com/office/officeart/2008/layout/LinedList"/>
    <dgm:cxn modelId="{F78610BF-32DE-488E-B514-150951094FAB}" type="presOf" srcId="{70999DE6-D468-44C3-8DEE-455D71CBBD7E}" destId="{4F202720-37F5-4C5D-ABDC-BD59E02C6187}" srcOrd="0" destOrd="0" presId="urn:microsoft.com/office/officeart/2008/layout/LinedList"/>
    <dgm:cxn modelId="{197E5ED7-17CF-4E73-811B-06EF55F8D567}" srcId="{FE622C1F-9785-4037-9920-54C4B0F7BDD6}" destId="{B0E87FAC-4020-4110-A896-FAEE6F77AE62}" srcOrd="1" destOrd="0" parTransId="{1B3223AB-2C60-412D-9E59-E92B9DC216A1}" sibTransId="{8EDB2FD9-5D2D-4805-B6B5-2516082AAB8A}"/>
    <dgm:cxn modelId="{A666A181-6140-4D9D-AF81-378F27273CF1}" type="presParOf" srcId="{84157417-6304-40D3-8826-4EB263CEF038}" destId="{7EA3C0AD-7A16-45BC-9BA7-92CD0DEF5774}" srcOrd="0" destOrd="0" presId="urn:microsoft.com/office/officeart/2008/layout/LinedList"/>
    <dgm:cxn modelId="{20D83E34-1AB0-4D42-9003-4035EB847D6B}" type="presParOf" srcId="{84157417-6304-40D3-8826-4EB263CEF038}" destId="{C66D2D14-99B0-4819-ADA9-8C8BA9BB643A}" srcOrd="1" destOrd="0" presId="urn:microsoft.com/office/officeart/2008/layout/LinedList"/>
    <dgm:cxn modelId="{EB19F6B4-599C-481C-9555-D95DA757FA09}" type="presParOf" srcId="{C66D2D14-99B0-4819-ADA9-8C8BA9BB643A}" destId="{4F202720-37F5-4C5D-ABDC-BD59E02C6187}" srcOrd="0" destOrd="0" presId="urn:microsoft.com/office/officeart/2008/layout/LinedList"/>
    <dgm:cxn modelId="{244B5340-8CD1-4D31-B263-4887C902758B}" type="presParOf" srcId="{C66D2D14-99B0-4819-ADA9-8C8BA9BB643A}" destId="{2C6E950B-E1C9-41E3-9D08-8800E2C44F9F}" srcOrd="1" destOrd="0" presId="urn:microsoft.com/office/officeart/2008/layout/LinedList"/>
    <dgm:cxn modelId="{D953F6D3-4DC1-4E75-8B33-28076114A6FB}" type="presParOf" srcId="{84157417-6304-40D3-8826-4EB263CEF038}" destId="{2703D9C8-6A3E-4649-8287-158243A5D483}" srcOrd="2" destOrd="0" presId="urn:microsoft.com/office/officeart/2008/layout/LinedList"/>
    <dgm:cxn modelId="{376686FB-B039-4B34-9F2D-C87E19E8EC5C}" type="presParOf" srcId="{84157417-6304-40D3-8826-4EB263CEF038}" destId="{C0BA4D13-3E73-4372-A8FA-58BEA0529169}" srcOrd="3" destOrd="0" presId="urn:microsoft.com/office/officeart/2008/layout/LinedList"/>
    <dgm:cxn modelId="{6E1AFC4C-3A11-49A5-A64F-93FD8D113794}" type="presParOf" srcId="{C0BA4D13-3E73-4372-A8FA-58BEA0529169}" destId="{7BF560B9-BF5B-4B3D-BA85-6939487A7245}" srcOrd="0" destOrd="0" presId="urn:microsoft.com/office/officeart/2008/layout/LinedList"/>
    <dgm:cxn modelId="{E027D800-E664-4051-9865-595DB49B8A87}" type="presParOf" srcId="{C0BA4D13-3E73-4372-A8FA-58BEA0529169}" destId="{15E4B967-6689-412C-A552-EDD4BDAB43E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3B4602C-2174-40FB-B0A1-9090F00326D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7A87EAF-ED6D-4157-B229-27C17558AFAF}">
      <dgm:prSet/>
      <dgm:spPr/>
      <dgm:t>
        <a:bodyPr/>
        <a:lstStyle/>
        <a:p>
          <a:r>
            <a:rPr lang="en-US" dirty="0"/>
            <a:t>Under the ADA, an "individual with a disability" is a person who has a physical or mental impairment that substantially limits one or more major life activities. </a:t>
          </a:r>
        </a:p>
      </dgm:t>
    </dgm:pt>
    <dgm:pt modelId="{C0EBCDD8-4780-4557-82FC-FFE4AC0BBA77}" type="parTrans" cxnId="{CE9F615E-91B6-4B5D-B24C-43EB51740812}">
      <dgm:prSet/>
      <dgm:spPr/>
      <dgm:t>
        <a:bodyPr/>
        <a:lstStyle/>
        <a:p>
          <a:endParaRPr lang="en-US"/>
        </a:p>
      </dgm:t>
    </dgm:pt>
    <dgm:pt modelId="{03973211-6E09-4A7D-9EE0-7CC3BD66F3C5}" type="sibTrans" cxnId="{CE9F615E-91B6-4B5D-B24C-43EB51740812}">
      <dgm:prSet/>
      <dgm:spPr/>
      <dgm:t>
        <a:bodyPr/>
        <a:lstStyle/>
        <a:p>
          <a:endParaRPr lang="en-US"/>
        </a:p>
      </dgm:t>
    </dgm:pt>
    <dgm:pt modelId="{31D1D83A-8139-4758-A427-B908386775DE}">
      <dgm:prSet/>
      <dgm:spPr/>
      <dgm:t>
        <a:bodyPr/>
        <a:lstStyle/>
        <a:p>
          <a:r>
            <a:rPr lang="en-US" dirty="0"/>
            <a:t>The Americans With Disabilities Act (ADA) provides that no qualified individual with a disability be denied access to or participation in services, programs, and activities at UWL.</a:t>
          </a:r>
        </a:p>
      </dgm:t>
    </dgm:pt>
    <dgm:pt modelId="{B96DD144-BD65-4786-94A6-0A56DE0B98E0}" type="parTrans" cxnId="{4EC78878-9FC0-4512-9443-A366239326A9}">
      <dgm:prSet/>
      <dgm:spPr/>
      <dgm:t>
        <a:bodyPr/>
        <a:lstStyle/>
        <a:p>
          <a:endParaRPr lang="en-US"/>
        </a:p>
      </dgm:t>
    </dgm:pt>
    <dgm:pt modelId="{8B30CCFE-030F-4126-AD68-8AA4B26E0065}" type="sibTrans" cxnId="{4EC78878-9FC0-4512-9443-A366239326A9}">
      <dgm:prSet/>
      <dgm:spPr/>
      <dgm:t>
        <a:bodyPr/>
        <a:lstStyle/>
        <a:p>
          <a:endParaRPr lang="en-US"/>
        </a:p>
      </dgm:t>
    </dgm:pt>
    <dgm:pt modelId="{F997EA97-A034-4735-922C-E09C07653328}">
      <dgm:prSet/>
      <dgm:spPr/>
      <dgm:t>
        <a:bodyPr/>
        <a:lstStyle/>
        <a:p>
          <a:r>
            <a:rPr lang="en-US"/>
            <a:t>This act applies to virtually all aspects of campus activities, including employment, student programming, and services provided to the community at large. </a:t>
          </a:r>
          <a:endParaRPr lang="en-US" dirty="0"/>
        </a:p>
      </dgm:t>
    </dgm:pt>
    <dgm:pt modelId="{F09F2D6B-2781-492F-AB4B-C2A8BB0552FC}" type="parTrans" cxnId="{EA041D35-225C-456F-8196-CABB45328F88}">
      <dgm:prSet/>
      <dgm:spPr/>
    </dgm:pt>
    <dgm:pt modelId="{523D9DD7-A6FA-4811-9FAD-45792810D32B}" type="sibTrans" cxnId="{EA041D35-225C-456F-8196-CABB45328F88}">
      <dgm:prSet/>
      <dgm:spPr/>
    </dgm:pt>
    <dgm:pt modelId="{92C37A96-B8BF-4371-9414-881884181AB4}" type="pres">
      <dgm:prSet presAssocID="{93B4602C-2174-40FB-B0A1-9090F00326D6}" presName="linear" presStyleCnt="0">
        <dgm:presLayoutVars>
          <dgm:animLvl val="lvl"/>
          <dgm:resizeHandles val="exact"/>
        </dgm:presLayoutVars>
      </dgm:prSet>
      <dgm:spPr/>
    </dgm:pt>
    <dgm:pt modelId="{8C02096B-566A-4D81-8CD1-A56E885AE093}" type="pres">
      <dgm:prSet presAssocID="{D7A87EAF-ED6D-4157-B229-27C17558AFAF}" presName="parentText" presStyleLbl="node1" presStyleIdx="0" presStyleCnt="3">
        <dgm:presLayoutVars>
          <dgm:chMax val="0"/>
          <dgm:bulletEnabled val="1"/>
        </dgm:presLayoutVars>
      </dgm:prSet>
      <dgm:spPr/>
    </dgm:pt>
    <dgm:pt modelId="{1C815028-1E2E-4185-AA2C-5D8DD7472F8F}" type="pres">
      <dgm:prSet presAssocID="{03973211-6E09-4A7D-9EE0-7CC3BD66F3C5}" presName="spacer" presStyleCnt="0"/>
      <dgm:spPr/>
    </dgm:pt>
    <dgm:pt modelId="{5224E0FA-B471-4320-BCC0-E9BC155E6B25}" type="pres">
      <dgm:prSet presAssocID="{31D1D83A-8139-4758-A427-B908386775DE}" presName="parentText" presStyleLbl="node1" presStyleIdx="1" presStyleCnt="3">
        <dgm:presLayoutVars>
          <dgm:chMax val="0"/>
          <dgm:bulletEnabled val="1"/>
        </dgm:presLayoutVars>
      </dgm:prSet>
      <dgm:spPr/>
    </dgm:pt>
    <dgm:pt modelId="{EDB6F09C-E8B9-4E16-A6D6-0302376390B6}" type="pres">
      <dgm:prSet presAssocID="{8B30CCFE-030F-4126-AD68-8AA4B26E0065}" presName="spacer" presStyleCnt="0"/>
      <dgm:spPr/>
    </dgm:pt>
    <dgm:pt modelId="{0A8271EE-CB48-462C-9C9A-CCAAB8AD64C2}" type="pres">
      <dgm:prSet presAssocID="{F997EA97-A034-4735-922C-E09C07653328}" presName="parentText" presStyleLbl="node1" presStyleIdx="2" presStyleCnt="3">
        <dgm:presLayoutVars>
          <dgm:chMax val="0"/>
          <dgm:bulletEnabled val="1"/>
        </dgm:presLayoutVars>
      </dgm:prSet>
      <dgm:spPr/>
    </dgm:pt>
  </dgm:ptLst>
  <dgm:cxnLst>
    <dgm:cxn modelId="{01886915-6A1F-44C7-9EB9-E6D0B3D37E97}" type="presOf" srcId="{93B4602C-2174-40FB-B0A1-9090F00326D6}" destId="{92C37A96-B8BF-4371-9414-881884181AB4}" srcOrd="0" destOrd="0" presId="urn:microsoft.com/office/officeart/2005/8/layout/vList2"/>
    <dgm:cxn modelId="{91F78B1F-4E41-4820-98CE-FC37F0692151}" type="presOf" srcId="{F997EA97-A034-4735-922C-E09C07653328}" destId="{0A8271EE-CB48-462C-9C9A-CCAAB8AD64C2}" srcOrd="0" destOrd="0" presId="urn:microsoft.com/office/officeart/2005/8/layout/vList2"/>
    <dgm:cxn modelId="{EA041D35-225C-456F-8196-CABB45328F88}" srcId="{93B4602C-2174-40FB-B0A1-9090F00326D6}" destId="{F997EA97-A034-4735-922C-E09C07653328}" srcOrd="2" destOrd="0" parTransId="{F09F2D6B-2781-492F-AB4B-C2A8BB0552FC}" sibTransId="{523D9DD7-A6FA-4811-9FAD-45792810D32B}"/>
    <dgm:cxn modelId="{CE9F615E-91B6-4B5D-B24C-43EB51740812}" srcId="{93B4602C-2174-40FB-B0A1-9090F00326D6}" destId="{D7A87EAF-ED6D-4157-B229-27C17558AFAF}" srcOrd="0" destOrd="0" parTransId="{C0EBCDD8-4780-4557-82FC-FFE4AC0BBA77}" sibTransId="{03973211-6E09-4A7D-9EE0-7CC3BD66F3C5}"/>
    <dgm:cxn modelId="{BDCC1963-285B-44D3-8353-1A7AE0116AF9}" type="presOf" srcId="{31D1D83A-8139-4758-A427-B908386775DE}" destId="{5224E0FA-B471-4320-BCC0-E9BC155E6B25}" srcOrd="0" destOrd="0" presId="urn:microsoft.com/office/officeart/2005/8/layout/vList2"/>
    <dgm:cxn modelId="{4EC78878-9FC0-4512-9443-A366239326A9}" srcId="{93B4602C-2174-40FB-B0A1-9090F00326D6}" destId="{31D1D83A-8139-4758-A427-B908386775DE}" srcOrd="1" destOrd="0" parTransId="{B96DD144-BD65-4786-94A6-0A56DE0B98E0}" sibTransId="{8B30CCFE-030F-4126-AD68-8AA4B26E0065}"/>
    <dgm:cxn modelId="{A33C0097-7E56-4670-B7F6-BADC460F4C08}" type="presOf" srcId="{D7A87EAF-ED6D-4157-B229-27C17558AFAF}" destId="{8C02096B-566A-4D81-8CD1-A56E885AE093}" srcOrd="0" destOrd="0" presId="urn:microsoft.com/office/officeart/2005/8/layout/vList2"/>
    <dgm:cxn modelId="{738BAC02-EDE4-4AD6-921B-41CADA5484EB}" type="presParOf" srcId="{92C37A96-B8BF-4371-9414-881884181AB4}" destId="{8C02096B-566A-4D81-8CD1-A56E885AE093}" srcOrd="0" destOrd="0" presId="urn:microsoft.com/office/officeart/2005/8/layout/vList2"/>
    <dgm:cxn modelId="{BBB92A4D-71F2-43CF-8E8D-217866E781F2}" type="presParOf" srcId="{92C37A96-B8BF-4371-9414-881884181AB4}" destId="{1C815028-1E2E-4185-AA2C-5D8DD7472F8F}" srcOrd="1" destOrd="0" presId="urn:microsoft.com/office/officeart/2005/8/layout/vList2"/>
    <dgm:cxn modelId="{7839DFE5-D8F6-4395-9171-956407DDA52C}" type="presParOf" srcId="{92C37A96-B8BF-4371-9414-881884181AB4}" destId="{5224E0FA-B471-4320-BCC0-E9BC155E6B25}" srcOrd="2" destOrd="0" presId="urn:microsoft.com/office/officeart/2005/8/layout/vList2"/>
    <dgm:cxn modelId="{D88A958C-8700-4824-A4F7-C2DAD5103054}" type="presParOf" srcId="{92C37A96-B8BF-4371-9414-881884181AB4}" destId="{EDB6F09C-E8B9-4E16-A6D6-0302376390B6}" srcOrd="3" destOrd="0" presId="urn:microsoft.com/office/officeart/2005/8/layout/vList2"/>
    <dgm:cxn modelId="{7BE7BD69-6A8B-4132-8268-7657373E3CBD}" type="presParOf" srcId="{92C37A96-B8BF-4371-9414-881884181AB4}" destId="{0A8271EE-CB48-462C-9C9A-CCAAB8AD64C2}"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465CFBC-4CD2-4E98-87E5-5D730744936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D855004-CB25-4886-8217-0199E3396435}">
      <dgm:prSet/>
      <dgm:spPr/>
      <dgm:t>
        <a:bodyPr/>
        <a:lstStyle/>
        <a:p>
          <a:r>
            <a:rPr lang="en-US" dirty="0"/>
            <a:t>In accordance with ADA, the University will endeavor to make a reasonable accommodation to the physical or mental limitations of employees with disabilities unless the accommodation would impose an undue hardship on the operation of business. </a:t>
          </a:r>
        </a:p>
      </dgm:t>
    </dgm:pt>
    <dgm:pt modelId="{B65FD39F-5CF4-42A1-94B4-5F8449A779D9}" type="parTrans" cxnId="{1F5546F6-E96C-4EEE-B2AA-6E916FEF0292}">
      <dgm:prSet/>
      <dgm:spPr/>
      <dgm:t>
        <a:bodyPr/>
        <a:lstStyle/>
        <a:p>
          <a:endParaRPr lang="en-US"/>
        </a:p>
      </dgm:t>
    </dgm:pt>
    <dgm:pt modelId="{3F5DDCB7-72A7-4B86-AF74-6073C82C87BE}" type="sibTrans" cxnId="{1F5546F6-E96C-4EEE-B2AA-6E916FEF0292}">
      <dgm:prSet/>
      <dgm:spPr/>
      <dgm:t>
        <a:bodyPr/>
        <a:lstStyle/>
        <a:p>
          <a:endParaRPr lang="en-US"/>
        </a:p>
      </dgm:t>
    </dgm:pt>
    <dgm:pt modelId="{195701A6-0632-42A6-8D39-598B5D02477B}">
      <dgm:prSet/>
      <dgm:spPr/>
      <dgm:t>
        <a:bodyPr/>
        <a:lstStyle/>
        <a:p>
          <a:r>
            <a:rPr lang="en-US" dirty="0"/>
            <a:t>The term </a:t>
          </a:r>
          <a:r>
            <a:rPr lang="en-US" b="1" dirty="0"/>
            <a:t>reasonable accommodation</a:t>
          </a:r>
          <a:r>
            <a:rPr lang="en-US" dirty="0"/>
            <a:t> means a modification or adjustment to a job, the work environment, the job application process, or the way things are usually done that enables an individual with a disability to perform the essential functions of the job and to enjoy an equal employment opportunity. </a:t>
          </a:r>
        </a:p>
      </dgm:t>
    </dgm:pt>
    <dgm:pt modelId="{F7947632-4B5A-4F03-9C5D-247F9DECD9C9}" type="parTrans" cxnId="{0A5F16A5-E815-4569-8886-E243DF539CFA}">
      <dgm:prSet/>
      <dgm:spPr/>
      <dgm:t>
        <a:bodyPr/>
        <a:lstStyle/>
        <a:p>
          <a:endParaRPr lang="en-US"/>
        </a:p>
      </dgm:t>
    </dgm:pt>
    <dgm:pt modelId="{3D7CB27A-33E6-4162-B621-3DFF3EA39F7C}" type="sibTrans" cxnId="{0A5F16A5-E815-4569-8886-E243DF539CFA}">
      <dgm:prSet/>
      <dgm:spPr/>
      <dgm:t>
        <a:bodyPr/>
        <a:lstStyle/>
        <a:p>
          <a:endParaRPr lang="en-US"/>
        </a:p>
      </dgm:t>
    </dgm:pt>
    <dgm:pt modelId="{AE1214E5-ACB4-4A9A-AC23-8AE8BC9EAD6E}" type="pres">
      <dgm:prSet presAssocID="{9465CFBC-4CD2-4E98-87E5-5D7307449364}" presName="linear" presStyleCnt="0">
        <dgm:presLayoutVars>
          <dgm:animLvl val="lvl"/>
          <dgm:resizeHandles val="exact"/>
        </dgm:presLayoutVars>
      </dgm:prSet>
      <dgm:spPr/>
    </dgm:pt>
    <dgm:pt modelId="{8947C051-FFFB-482F-B56F-6C15CAB89F5D}" type="pres">
      <dgm:prSet presAssocID="{0D855004-CB25-4886-8217-0199E3396435}" presName="parentText" presStyleLbl="node1" presStyleIdx="0" presStyleCnt="2">
        <dgm:presLayoutVars>
          <dgm:chMax val="0"/>
          <dgm:bulletEnabled val="1"/>
        </dgm:presLayoutVars>
      </dgm:prSet>
      <dgm:spPr/>
    </dgm:pt>
    <dgm:pt modelId="{D625BE4F-010A-437A-B4C0-B89ACF928D7E}" type="pres">
      <dgm:prSet presAssocID="{3F5DDCB7-72A7-4B86-AF74-6073C82C87BE}" presName="spacer" presStyleCnt="0"/>
      <dgm:spPr/>
    </dgm:pt>
    <dgm:pt modelId="{1AD60974-1B72-49A2-B37E-557E9F2B74F5}" type="pres">
      <dgm:prSet presAssocID="{195701A6-0632-42A6-8D39-598B5D02477B}" presName="parentText" presStyleLbl="node1" presStyleIdx="1" presStyleCnt="2">
        <dgm:presLayoutVars>
          <dgm:chMax val="0"/>
          <dgm:bulletEnabled val="1"/>
        </dgm:presLayoutVars>
      </dgm:prSet>
      <dgm:spPr/>
    </dgm:pt>
  </dgm:ptLst>
  <dgm:cxnLst>
    <dgm:cxn modelId="{D5EDA32E-98EA-40C0-8173-6B958AF9FF82}" type="presOf" srcId="{0D855004-CB25-4886-8217-0199E3396435}" destId="{8947C051-FFFB-482F-B56F-6C15CAB89F5D}" srcOrd="0" destOrd="0" presId="urn:microsoft.com/office/officeart/2005/8/layout/vList2"/>
    <dgm:cxn modelId="{0A5F16A5-E815-4569-8886-E243DF539CFA}" srcId="{9465CFBC-4CD2-4E98-87E5-5D7307449364}" destId="{195701A6-0632-42A6-8D39-598B5D02477B}" srcOrd="1" destOrd="0" parTransId="{F7947632-4B5A-4F03-9C5D-247F9DECD9C9}" sibTransId="{3D7CB27A-33E6-4162-B621-3DFF3EA39F7C}"/>
    <dgm:cxn modelId="{79B9E1E3-D1AC-41FF-96A8-A04D62242E96}" type="presOf" srcId="{9465CFBC-4CD2-4E98-87E5-5D7307449364}" destId="{AE1214E5-ACB4-4A9A-AC23-8AE8BC9EAD6E}" srcOrd="0" destOrd="0" presId="urn:microsoft.com/office/officeart/2005/8/layout/vList2"/>
    <dgm:cxn modelId="{AC32F0E6-1E57-451B-9A58-F501E9B10651}" type="presOf" srcId="{195701A6-0632-42A6-8D39-598B5D02477B}" destId="{1AD60974-1B72-49A2-B37E-557E9F2B74F5}" srcOrd="0" destOrd="0" presId="urn:microsoft.com/office/officeart/2005/8/layout/vList2"/>
    <dgm:cxn modelId="{1F5546F6-E96C-4EEE-B2AA-6E916FEF0292}" srcId="{9465CFBC-4CD2-4E98-87E5-5D7307449364}" destId="{0D855004-CB25-4886-8217-0199E3396435}" srcOrd="0" destOrd="0" parTransId="{B65FD39F-5CF4-42A1-94B4-5F8449A779D9}" sibTransId="{3F5DDCB7-72A7-4B86-AF74-6073C82C87BE}"/>
    <dgm:cxn modelId="{373CC50C-7E68-43DA-9980-C40A50874F29}" type="presParOf" srcId="{AE1214E5-ACB4-4A9A-AC23-8AE8BC9EAD6E}" destId="{8947C051-FFFB-482F-B56F-6C15CAB89F5D}" srcOrd="0" destOrd="0" presId="urn:microsoft.com/office/officeart/2005/8/layout/vList2"/>
    <dgm:cxn modelId="{F9608CD3-1464-41F0-9B74-85D4EA9941DE}" type="presParOf" srcId="{AE1214E5-ACB4-4A9A-AC23-8AE8BC9EAD6E}" destId="{D625BE4F-010A-437A-B4C0-B89ACF928D7E}" srcOrd="1" destOrd="0" presId="urn:microsoft.com/office/officeart/2005/8/layout/vList2"/>
    <dgm:cxn modelId="{A2D7307A-F29D-4C37-A312-728A31022257}" type="presParOf" srcId="{AE1214E5-ACB4-4A9A-AC23-8AE8BC9EAD6E}" destId="{1AD60974-1B72-49A2-B37E-557E9F2B74F5}"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88284D0-064D-463F-8335-81C4E8BEE617}" type="doc">
      <dgm:prSet loTypeId="urn:microsoft.com/office/officeart/2008/layout/LinedList" loCatId="list" qsTypeId="urn:microsoft.com/office/officeart/2005/8/quickstyle/simple2" qsCatId="simple" csTypeId="urn:microsoft.com/office/officeart/2005/8/colors/colorful5" csCatId="colorful" phldr="1"/>
      <dgm:spPr/>
      <dgm:t>
        <a:bodyPr/>
        <a:lstStyle/>
        <a:p>
          <a:endParaRPr lang="en-US"/>
        </a:p>
      </dgm:t>
    </dgm:pt>
    <dgm:pt modelId="{22611608-872D-4718-8086-3D7FD13C27AA}">
      <dgm:prSet/>
      <dgm:spPr/>
      <dgm:t>
        <a:bodyPr/>
        <a:lstStyle/>
        <a:p>
          <a:r>
            <a:rPr lang="en-US" b="1" dirty="0"/>
            <a:t>Instruct the employee to contact HR’s ADA Specialist to learn more about their rights and responsibilities under the ADA </a:t>
          </a:r>
          <a:endParaRPr lang="en-US" dirty="0"/>
        </a:p>
      </dgm:t>
    </dgm:pt>
    <dgm:pt modelId="{76838EAE-14FF-48E0-B1B3-A955F6AC88A9}" type="parTrans" cxnId="{3FAAF66F-0751-48CD-A57E-D152F11121C4}">
      <dgm:prSet/>
      <dgm:spPr/>
      <dgm:t>
        <a:bodyPr/>
        <a:lstStyle/>
        <a:p>
          <a:endParaRPr lang="en-US"/>
        </a:p>
      </dgm:t>
    </dgm:pt>
    <dgm:pt modelId="{1E7ED89E-5186-4E54-B829-6985951216AF}" type="sibTrans" cxnId="{3FAAF66F-0751-48CD-A57E-D152F11121C4}">
      <dgm:prSet/>
      <dgm:spPr/>
      <dgm:t>
        <a:bodyPr/>
        <a:lstStyle/>
        <a:p>
          <a:endParaRPr lang="en-US"/>
        </a:p>
      </dgm:t>
    </dgm:pt>
    <dgm:pt modelId="{7CBDEB36-01B9-4926-9587-26029928849D}">
      <dgm:prSet/>
      <dgm:spPr/>
      <dgm:t>
        <a:bodyPr/>
        <a:lstStyle/>
        <a:p>
          <a:r>
            <a:rPr lang="en-US" b="1" dirty="0"/>
            <a:t>It is then the responsibility of employee to initiate the ADA accommodation request process by completing the </a:t>
          </a:r>
          <a:r>
            <a:rPr lang="en-US" b="1" u="sng" dirty="0">
              <a:solidFill>
                <a:schemeClr val="accent3"/>
              </a:solidFill>
              <a:hlinkClick xmlns:r="http://schemas.openxmlformats.org/officeDocument/2006/relationships" r:id="rId1">
                <a:extLst>
                  <a:ext uri="{A12FA001-AC4F-418D-AE19-62706E023703}">
                    <ahyp:hlinkClr xmlns:ahyp="http://schemas.microsoft.com/office/drawing/2018/hyperlinkcolor" val="tx"/>
                  </a:ext>
                </a:extLst>
              </a:hlinkClick>
            </a:rPr>
            <a:t>Accommodation Request Application</a:t>
          </a:r>
          <a:endParaRPr lang="en-US" dirty="0">
            <a:solidFill>
              <a:schemeClr val="accent3"/>
            </a:solidFill>
          </a:endParaRPr>
        </a:p>
      </dgm:t>
    </dgm:pt>
    <dgm:pt modelId="{B90EAF0F-4A80-420D-80B6-0A713CF89837}" type="parTrans" cxnId="{5648F7A5-0722-480E-9FEA-653A1BB66415}">
      <dgm:prSet/>
      <dgm:spPr/>
      <dgm:t>
        <a:bodyPr/>
        <a:lstStyle/>
        <a:p>
          <a:endParaRPr lang="en-US"/>
        </a:p>
      </dgm:t>
    </dgm:pt>
    <dgm:pt modelId="{9A3553FF-245F-40F1-83B7-95F1D30FA624}" type="sibTrans" cxnId="{5648F7A5-0722-480E-9FEA-653A1BB66415}">
      <dgm:prSet/>
      <dgm:spPr/>
      <dgm:t>
        <a:bodyPr/>
        <a:lstStyle/>
        <a:p>
          <a:endParaRPr lang="en-US"/>
        </a:p>
      </dgm:t>
    </dgm:pt>
    <dgm:pt modelId="{73698F09-2736-4975-BBB6-8258C31D7452}">
      <dgm:prSet/>
      <dgm:spPr/>
      <dgm:t>
        <a:bodyPr/>
        <a:lstStyle/>
        <a:p>
          <a:r>
            <a:rPr lang="en-US" b="1" dirty="0"/>
            <a:t>Do not ask about or get involved in the medical issues of the employee </a:t>
          </a:r>
          <a:endParaRPr lang="en-US" dirty="0"/>
        </a:p>
      </dgm:t>
    </dgm:pt>
    <dgm:pt modelId="{CC7FD5B2-584D-437B-9B84-19A36CA476BB}" type="parTrans" cxnId="{0EBA9594-92F5-49C0-9E4D-DF55FACA887B}">
      <dgm:prSet/>
      <dgm:spPr/>
      <dgm:t>
        <a:bodyPr/>
        <a:lstStyle/>
        <a:p>
          <a:endParaRPr lang="en-US"/>
        </a:p>
      </dgm:t>
    </dgm:pt>
    <dgm:pt modelId="{36B369F7-D0A0-42A2-8249-6B830D7070AC}" type="sibTrans" cxnId="{0EBA9594-92F5-49C0-9E4D-DF55FACA887B}">
      <dgm:prSet/>
      <dgm:spPr/>
      <dgm:t>
        <a:bodyPr/>
        <a:lstStyle/>
        <a:p>
          <a:endParaRPr lang="en-US"/>
        </a:p>
      </dgm:t>
    </dgm:pt>
    <dgm:pt modelId="{68FBF62F-9E5B-4578-BEC9-3976F19866FA}">
      <dgm:prSet/>
      <dgm:spPr/>
      <dgm:t>
        <a:bodyPr/>
        <a:lstStyle/>
        <a:p>
          <a:r>
            <a:rPr lang="en-US" b="1"/>
            <a:t>You should continue to monitor and record any performance issues and absences per policy and coordinate documentation with HR </a:t>
          </a:r>
          <a:endParaRPr lang="en-US"/>
        </a:p>
      </dgm:t>
    </dgm:pt>
    <dgm:pt modelId="{42C33C04-9FB8-4C46-A82E-0AFEA2C1DA25}" type="parTrans" cxnId="{29D0A2E4-0E89-4F1B-BCA8-5FE8EBB7DD4C}">
      <dgm:prSet/>
      <dgm:spPr/>
      <dgm:t>
        <a:bodyPr/>
        <a:lstStyle/>
        <a:p>
          <a:endParaRPr lang="en-US"/>
        </a:p>
      </dgm:t>
    </dgm:pt>
    <dgm:pt modelId="{3FC0BAB0-1AE9-4142-8352-72DB47D9F33F}" type="sibTrans" cxnId="{29D0A2E4-0E89-4F1B-BCA8-5FE8EBB7DD4C}">
      <dgm:prSet/>
      <dgm:spPr/>
      <dgm:t>
        <a:bodyPr/>
        <a:lstStyle/>
        <a:p>
          <a:endParaRPr lang="en-US"/>
        </a:p>
      </dgm:t>
    </dgm:pt>
    <dgm:pt modelId="{33ACEAD1-318F-4C59-B583-53195F7A6E62}">
      <dgm:prSet/>
      <dgm:spPr/>
      <dgm:t>
        <a:bodyPr/>
        <a:lstStyle/>
        <a:p>
          <a:r>
            <a:rPr lang="en-US" b="1"/>
            <a:t>Contact HR if you have concerns about abuse of the ADA accommodation request process</a:t>
          </a:r>
          <a:endParaRPr lang="en-US"/>
        </a:p>
      </dgm:t>
    </dgm:pt>
    <dgm:pt modelId="{57B629EA-B2B8-4BED-8CDA-CA0FD4785DBF}" type="parTrans" cxnId="{EEBA5014-89A4-4BAF-B83F-923A916FCC44}">
      <dgm:prSet/>
      <dgm:spPr/>
      <dgm:t>
        <a:bodyPr/>
        <a:lstStyle/>
        <a:p>
          <a:endParaRPr lang="en-US"/>
        </a:p>
      </dgm:t>
    </dgm:pt>
    <dgm:pt modelId="{E293258D-BFE3-4875-BACA-FCE59254C5FC}" type="sibTrans" cxnId="{EEBA5014-89A4-4BAF-B83F-923A916FCC44}">
      <dgm:prSet/>
      <dgm:spPr/>
      <dgm:t>
        <a:bodyPr/>
        <a:lstStyle/>
        <a:p>
          <a:endParaRPr lang="en-US"/>
        </a:p>
      </dgm:t>
    </dgm:pt>
    <dgm:pt modelId="{D8B502BC-F731-46E9-B887-439F0F814BF1}" type="pres">
      <dgm:prSet presAssocID="{188284D0-064D-463F-8335-81C4E8BEE617}" presName="vert0" presStyleCnt="0">
        <dgm:presLayoutVars>
          <dgm:dir/>
          <dgm:animOne val="branch"/>
          <dgm:animLvl val="lvl"/>
        </dgm:presLayoutVars>
      </dgm:prSet>
      <dgm:spPr/>
    </dgm:pt>
    <dgm:pt modelId="{BFDB4196-8209-449B-ADB6-2C40E6DEC36D}" type="pres">
      <dgm:prSet presAssocID="{22611608-872D-4718-8086-3D7FD13C27AA}" presName="thickLine" presStyleLbl="alignNode1" presStyleIdx="0" presStyleCnt="5"/>
      <dgm:spPr/>
    </dgm:pt>
    <dgm:pt modelId="{0D2D4E10-62B8-4901-874B-79A249AB7C94}" type="pres">
      <dgm:prSet presAssocID="{22611608-872D-4718-8086-3D7FD13C27AA}" presName="horz1" presStyleCnt="0"/>
      <dgm:spPr/>
    </dgm:pt>
    <dgm:pt modelId="{345CE8A5-3305-4C60-8727-F4B26029DDD6}" type="pres">
      <dgm:prSet presAssocID="{22611608-872D-4718-8086-3D7FD13C27AA}" presName="tx1" presStyleLbl="revTx" presStyleIdx="0" presStyleCnt="5"/>
      <dgm:spPr/>
    </dgm:pt>
    <dgm:pt modelId="{E063B4F0-1C5A-44B8-8D3F-0182C5BA2109}" type="pres">
      <dgm:prSet presAssocID="{22611608-872D-4718-8086-3D7FD13C27AA}" presName="vert1" presStyleCnt="0"/>
      <dgm:spPr/>
    </dgm:pt>
    <dgm:pt modelId="{F66F1B81-A4C1-4F03-B142-D2BB8578F02C}" type="pres">
      <dgm:prSet presAssocID="{7CBDEB36-01B9-4926-9587-26029928849D}" presName="thickLine" presStyleLbl="alignNode1" presStyleIdx="1" presStyleCnt="5"/>
      <dgm:spPr/>
    </dgm:pt>
    <dgm:pt modelId="{67F3CE1B-7982-410F-8F72-E2E469FBCA70}" type="pres">
      <dgm:prSet presAssocID="{7CBDEB36-01B9-4926-9587-26029928849D}" presName="horz1" presStyleCnt="0"/>
      <dgm:spPr/>
    </dgm:pt>
    <dgm:pt modelId="{6FA9F545-D521-489C-B7C1-48B3FF14B136}" type="pres">
      <dgm:prSet presAssocID="{7CBDEB36-01B9-4926-9587-26029928849D}" presName="tx1" presStyleLbl="revTx" presStyleIdx="1" presStyleCnt="5"/>
      <dgm:spPr/>
    </dgm:pt>
    <dgm:pt modelId="{10991873-0BE4-480D-9B62-43FA5A89355C}" type="pres">
      <dgm:prSet presAssocID="{7CBDEB36-01B9-4926-9587-26029928849D}" presName="vert1" presStyleCnt="0"/>
      <dgm:spPr/>
    </dgm:pt>
    <dgm:pt modelId="{D26A3C7A-8220-4AF8-8EA8-29A3CDF3A58C}" type="pres">
      <dgm:prSet presAssocID="{73698F09-2736-4975-BBB6-8258C31D7452}" presName="thickLine" presStyleLbl="alignNode1" presStyleIdx="2" presStyleCnt="5"/>
      <dgm:spPr/>
    </dgm:pt>
    <dgm:pt modelId="{CEA0285F-8369-40CC-9C58-D94DA3906FD2}" type="pres">
      <dgm:prSet presAssocID="{73698F09-2736-4975-BBB6-8258C31D7452}" presName="horz1" presStyleCnt="0"/>
      <dgm:spPr/>
    </dgm:pt>
    <dgm:pt modelId="{58CC0A99-7BF5-4EEA-9C3F-5D5B4A487E61}" type="pres">
      <dgm:prSet presAssocID="{73698F09-2736-4975-BBB6-8258C31D7452}" presName="tx1" presStyleLbl="revTx" presStyleIdx="2" presStyleCnt="5"/>
      <dgm:spPr/>
    </dgm:pt>
    <dgm:pt modelId="{21F84E59-A26D-42B8-8F49-A10E352CE21B}" type="pres">
      <dgm:prSet presAssocID="{73698F09-2736-4975-BBB6-8258C31D7452}" presName="vert1" presStyleCnt="0"/>
      <dgm:spPr/>
    </dgm:pt>
    <dgm:pt modelId="{AD0DD494-79B7-45DF-BD3C-A268D2BC9455}" type="pres">
      <dgm:prSet presAssocID="{68FBF62F-9E5B-4578-BEC9-3976F19866FA}" presName="thickLine" presStyleLbl="alignNode1" presStyleIdx="3" presStyleCnt="5"/>
      <dgm:spPr/>
    </dgm:pt>
    <dgm:pt modelId="{CDB1B38F-7DA0-4584-AE96-DFDC2EF8BCD0}" type="pres">
      <dgm:prSet presAssocID="{68FBF62F-9E5B-4578-BEC9-3976F19866FA}" presName="horz1" presStyleCnt="0"/>
      <dgm:spPr/>
    </dgm:pt>
    <dgm:pt modelId="{8866B677-F77F-4066-BE53-FA52FF8DD3F3}" type="pres">
      <dgm:prSet presAssocID="{68FBF62F-9E5B-4578-BEC9-3976F19866FA}" presName="tx1" presStyleLbl="revTx" presStyleIdx="3" presStyleCnt="5"/>
      <dgm:spPr/>
    </dgm:pt>
    <dgm:pt modelId="{70C1B559-4678-468F-9610-768BF53012F5}" type="pres">
      <dgm:prSet presAssocID="{68FBF62F-9E5B-4578-BEC9-3976F19866FA}" presName="vert1" presStyleCnt="0"/>
      <dgm:spPr/>
    </dgm:pt>
    <dgm:pt modelId="{3F706D6C-9965-4C29-9B9E-857EF06AC081}" type="pres">
      <dgm:prSet presAssocID="{33ACEAD1-318F-4C59-B583-53195F7A6E62}" presName="thickLine" presStyleLbl="alignNode1" presStyleIdx="4" presStyleCnt="5"/>
      <dgm:spPr/>
    </dgm:pt>
    <dgm:pt modelId="{6F749B99-2127-4E4F-B2FD-B0E2D6B4AC60}" type="pres">
      <dgm:prSet presAssocID="{33ACEAD1-318F-4C59-B583-53195F7A6E62}" presName="horz1" presStyleCnt="0"/>
      <dgm:spPr/>
    </dgm:pt>
    <dgm:pt modelId="{6D845FA1-AF86-4478-B7E4-76B20825CDCC}" type="pres">
      <dgm:prSet presAssocID="{33ACEAD1-318F-4C59-B583-53195F7A6E62}" presName="tx1" presStyleLbl="revTx" presStyleIdx="4" presStyleCnt="5"/>
      <dgm:spPr/>
    </dgm:pt>
    <dgm:pt modelId="{4309E44C-3BE6-4F22-8F05-DCC61D66314C}" type="pres">
      <dgm:prSet presAssocID="{33ACEAD1-318F-4C59-B583-53195F7A6E62}" presName="vert1" presStyleCnt="0"/>
      <dgm:spPr/>
    </dgm:pt>
  </dgm:ptLst>
  <dgm:cxnLst>
    <dgm:cxn modelId="{1554A913-9337-4B6B-B0A6-D46EC6855136}" type="presOf" srcId="{68FBF62F-9E5B-4578-BEC9-3976F19866FA}" destId="{8866B677-F77F-4066-BE53-FA52FF8DD3F3}" srcOrd="0" destOrd="0" presId="urn:microsoft.com/office/officeart/2008/layout/LinedList"/>
    <dgm:cxn modelId="{EEBA5014-89A4-4BAF-B83F-923A916FCC44}" srcId="{188284D0-064D-463F-8335-81C4E8BEE617}" destId="{33ACEAD1-318F-4C59-B583-53195F7A6E62}" srcOrd="4" destOrd="0" parTransId="{57B629EA-B2B8-4BED-8CDA-CA0FD4785DBF}" sibTransId="{E293258D-BFE3-4875-BACA-FCE59254C5FC}"/>
    <dgm:cxn modelId="{56CCE318-580B-4D03-AB53-CC094C495FE7}" type="presOf" srcId="{22611608-872D-4718-8086-3D7FD13C27AA}" destId="{345CE8A5-3305-4C60-8727-F4B26029DDD6}" srcOrd="0" destOrd="0" presId="urn:microsoft.com/office/officeart/2008/layout/LinedList"/>
    <dgm:cxn modelId="{3FAAF66F-0751-48CD-A57E-D152F11121C4}" srcId="{188284D0-064D-463F-8335-81C4E8BEE617}" destId="{22611608-872D-4718-8086-3D7FD13C27AA}" srcOrd="0" destOrd="0" parTransId="{76838EAE-14FF-48E0-B1B3-A955F6AC88A9}" sibTransId="{1E7ED89E-5186-4E54-B829-6985951216AF}"/>
    <dgm:cxn modelId="{CD972B70-5926-4C21-8876-DCB9FCFA86E6}" type="presOf" srcId="{7CBDEB36-01B9-4926-9587-26029928849D}" destId="{6FA9F545-D521-489C-B7C1-48B3FF14B136}" srcOrd="0" destOrd="0" presId="urn:microsoft.com/office/officeart/2008/layout/LinedList"/>
    <dgm:cxn modelId="{68DF5186-71A8-47CE-A7A0-6CD85199B1E1}" type="presOf" srcId="{73698F09-2736-4975-BBB6-8258C31D7452}" destId="{58CC0A99-7BF5-4EEA-9C3F-5D5B4A487E61}" srcOrd="0" destOrd="0" presId="urn:microsoft.com/office/officeart/2008/layout/LinedList"/>
    <dgm:cxn modelId="{0EBA9594-92F5-49C0-9E4D-DF55FACA887B}" srcId="{188284D0-064D-463F-8335-81C4E8BEE617}" destId="{73698F09-2736-4975-BBB6-8258C31D7452}" srcOrd="2" destOrd="0" parTransId="{CC7FD5B2-584D-437B-9B84-19A36CA476BB}" sibTransId="{36B369F7-D0A0-42A2-8249-6B830D7070AC}"/>
    <dgm:cxn modelId="{6C7B6F9A-705C-41EC-9727-29492B5EBBFB}" type="presOf" srcId="{33ACEAD1-318F-4C59-B583-53195F7A6E62}" destId="{6D845FA1-AF86-4478-B7E4-76B20825CDCC}" srcOrd="0" destOrd="0" presId="urn:microsoft.com/office/officeart/2008/layout/LinedList"/>
    <dgm:cxn modelId="{5573BCA2-8E22-4672-83B4-D7DDC128F096}" type="presOf" srcId="{188284D0-064D-463F-8335-81C4E8BEE617}" destId="{D8B502BC-F731-46E9-B887-439F0F814BF1}" srcOrd="0" destOrd="0" presId="urn:microsoft.com/office/officeart/2008/layout/LinedList"/>
    <dgm:cxn modelId="{5648F7A5-0722-480E-9FEA-653A1BB66415}" srcId="{188284D0-064D-463F-8335-81C4E8BEE617}" destId="{7CBDEB36-01B9-4926-9587-26029928849D}" srcOrd="1" destOrd="0" parTransId="{B90EAF0F-4A80-420D-80B6-0A713CF89837}" sibTransId="{9A3553FF-245F-40F1-83B7-95F1D30FA624}"/>
    <dgm:cxn modelId="{29D0A2E4-0E89-4F1B-BCA8-5FE8EBB7DD4C}" srcId="{188284D0-064D-463F-8335-81C4E8BEE617}" destId="{68FBF62F-9E5B-4578-BEC9-3976F19866FA}" srcOrd="3" destOrd="0" parTransId="{42C33C04-9FB8-4C46-A82E-0AFEA2C1DA25}" sibTransId="{3FC0BAB0-1AE9-4142-8352-72DB47D9F33F}"/>
    <dgm:cxn modelId="{7405A7C2-9619-4D42-B0F0-A627B237B25E}" type="presParOf" srcId="{D8B502BC-F731-46E9-B887-439F0F814BF1}" destId="{BFDB4196-8209-449B-ADB6-2C40E6DEC36D}" srcOrd="0" destOrd="0" presId="urn:microsoft.com/office/officeart/2008/layout/LinedList"/>
    <dgm:cxn modelId="{B064BE09-6C3B-45D6-9869-E26657B8529A}" type="presParOf" srcId="{D8B502BC-F731-46E9-B887-439F0F814BF1}" destId="{0D2D4E10-62B8-4901-874B-79A249AB7C94}" srcOrd="1" destOrd="0" presId="urn:microsoft.com/office/officeart/2008/layout/LinedList"/>
    <dgm:cxn modelId="{400F8CFB-692B-4744-8FB8-B2EBB2C9F6BA}" type="presParOf" srcId="{0D2D4E10-62B8-4901-874B-79A249AB7C94}" destId="{345CE8A5-3305-4C60-8727-F4B26029DDD6}" srcOrd="0" destOrd="0" presId="urn:microsoft.com/office/officeart/2008/layout/LinedList"/>
    <dgm:cxn modelId="{A9F3452B-3C6D-42E8-9126-6C2704D9C2B8}" type="presParOf" srcId="{0D2D4E10-62B8-4901-874B-79A249AB7C94}" destId="{E063B4F0-1C5A-44B8-8D3F-0182C5BA2109}" srcOrd="1" destOrd="0" presId="urn:microsoft.com/office/officeart/2008/layout/LinedList"/>
    <dgm:cxn modelId="{A24898B5-E3C5-48E2-808E-E80B2BE3AAC0}" type="presParOf" srcId="{D8B502BC-F731-46E9-B887-439F0F814BF1}" destId="{F66F1B81-A4C1-4F03-B142-D2BB8578F02C}" srcOrd="2" destOrd="0" presId="urn:microsoft.com/office/officeart/2008/layout/LinedList"/>
    <dgm:cxn modelId="{20FE78CD-6EAE-4A3E-B409-29F7C43B5DF0}" type="presParOf" srcId="{D8B502BC-F731-46E9-B887-439F0F814BF1}" destId="{67F3CE1B-7982-410F-8F72-E2E469FBCA70}" srcOrd="3" destOrd="0" presId="urn:microsoft.com/office/officeart/2008/layout/LinedList"/>
    <dgm:cxn modelId="{E49C9543-B6DA-4B71-94EB-3BEA618E3BCA}" type="presParOf" srcId="{67F3CE1B-7982-410F-8F72-E2E469FBCA70}" destId="{6FA9F545-D521-489C-B7C1-48B3FF14B136}" srcOrd="0" destOrd="0" presId="urn:microsoft.com/office/officeart/2008/layout/LinedList"/>
    <dgm:cxn modelId="{488BCDA9-1BD4-49A1-9458-66DBB2B77B2E}" type="presParOf" srcId="{67F3CE1B-7982-410F-8F72-E2E469FBCA70}" destId="{10991873-0BE4-480D-9B62-43FA5A89355C}" srcOrd="1" destOrd="0" presId="urn:microsoft.com/office/officeart/2008/layout/LinedList"/>
    <dgm:cxn modelId="{6B5EE2C4-95E3-4A8E-8D4D-4C286F2C02C5}" type="presParOf" srcId="{D8B502BC-F731-46E9-B887-439F0F814BF1}" destId="{D26A3C7A-8220-4AF8-8EA8-29A3CDF3A58C}" srcOrd="4" destOrd="0" presId="urn:microsoft.com/office/officeart/2008/layout/LinedList"/>
    <dgm:cxn modelId="{945196C4-4279-4E00-B6FC-F3CFE8936576}" type="presParOf" srcId="{D8B502BC-F731-46E9-B887-439F0F814BF1}" destId="{CEA0285F-8369-40CC-9C58-D94DA3906FD2}" srcOrd="5" destOrd="0" presId="urn:microsoft.com/office/officeart/2008/layout/LinedList"/>
    <dgm:cxn modelId="{7AE868FB-1B6C-4D14-992C-FF3345EC188E}" type="presParOf" srcId="{CEA0285F-8369-40CC-9C58-D94DA3906FD2}" destId="{58CC0A99-7BF5-4EEA-9C3F-5D5B4A487E61}" srcOrd="0" destOrd="0" presId="urn:microsoft.com/office/officeart/2008/layout/LinedList"/>
    <dgm:cxn modelId="{5D561532-0C22-4F7B-B03E-29B1791B80EE}" type="presParOf" srcId="{CEA0285F-8369-40CC-9C58-D94DA3906FD2}" destId="{21F84E59-A26D-42B8-8F49-A10E352CE21B}" srcOrd="1" destOrd="0" presId="urn:microsoft.com/office/officeart/2008/layout/LinedList"/>
    <dgm:cxn modelId="{4537822D-3623-471C-8921-FA2DEE1A21E3}" type="presParOf" srcId="{D8B502BC-F731-46E9-B887-439F0F814BF1}" destId="{AD0DD494-79B7-45DF-BD3C-A268D2BC9455}" srcOrd="6" destOrd="0" presId="urn:microsoft.com/office/officeart/2008/layout/LinedList"/>
    <dgm:cxn modelId="{13B571B8-56A4-4F3A-A8B0-9DAE63766A6C}" type="presParOf" srcId="{D8B502BC-F731-46E9-B887-439F0F814BF1}" destId="{CDB1B38F-7DA0-4584-AE96-DFDC2EF8BCD0}" srcOrd="7" destOrd="0" presId="urn:microsoft.com/office/officeart/2008/layout/LinedList"/>
    <dgm:cxn modelId="{2E04D024-FF55-4F01-8F50-94C8600A124C}" type="presParOf" srcId="{CDB1B38F-7DA0-4584-AE96-DFDC2EF8BCD0}" destId="{8866B677-F77F-4066-BE53-FA52FF8DD3F3}" srcOrd="0" destOrd="0" presId="urn:microsoft.com/office/officeart/2008/layout/LinedList"/>
    <dgm:cxn modelId="{439B4629-160E-4699-B4B4-BD0DCE9E0B71}" type="presParOf" srcId="{CDB1B38F-7DA0-4584-AE96-DFDC2EF8BCD0}" destId="{70C1B559-4678-468F-9610-768BF53012F5}" srcOrd="1" destOrd="0" presId="urn:microsoft.com/office/officeart/2008/layout/LinedList"/>
    <dgm:cxn modelId="{E61B379D-6B0F-42CE-8AE0-C106EC43ADC3}" type="presParOf" srcId="{D8B502BC-F731-46E9-B887-439F0F814BF1}" destId="{3F706D6C-9965-4C29-9B9E-857EF06AC081}" srcOrd="8" destOrd="0" presId="urn:microsoft.com/office/officeart/2008/layout/LinedList"/>
    <dgm:cxn modelId="{59A6EE8E-2A32-41E7-BD3C-D2B40E0D4951}" type="presParOf" srcId="{D8B502BC-F731-46E9-B887-439F0F814BF1}" destId="{6F749B99-2127-4E4F-B2FD-B0E2D6B4AC60}" srcOrd="9" destOrd="0" presId="urn:microsoft.com/office/officeart/2008/layout/LinedList"/>
    <dgm:cxn modelId="{1A5F43B7-5653-42D2-96AF-3C70D18D934A}" type="presParOf" srcId="{6F749B99-2127-4E4F-B2FD-B0E2D6B4AC60}" destId="{6D845FA1-AF86-4478-B7E4-76B20825CDCC}" srcOrd="0" destOrd="0" presId="urn:microsoft.com/office/officeart/2008/layout/LinedList"/>
    <dgm:cxn modelId="{56BD2094-C9A1-47FA-92E6-A1AA5943C839}" type="presParOf" srcId="{6F749B99-2127-4E4F-B2FD-B0E2D6B4AC60}" destId="{4309E44C-3BE6-4F22-8F05-DCC61D66314C}" srcOrd="1" destOrd="0" presId="urn:microsoft.com/office/officeart/2008/layout/Lin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C5E9424-5980-4109-845B-ED4DE6A9AEC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94C3774-7BC2-4E7D-A1EF-DD68A7F114F6}">
      <dgm:prSet/>
      <dgm:spPr/>
      <dgm:t>
        <a:bodyPr/>
        <a:lstStyle/>
        <a:p>
          <a:r>
            <a:rPr lang="en-US"/>
            <a:t>Medical treatment resulting from a work-related injury or illness</a:t>
          </a:r>
        </a:p>
      </dgm:t>
    </dgm:pt>
    <dgm:pt modelId="{90FC1E91-45FA-45D3-B61E-A73C1B61A37B}" type="parTrans" cxnId="{FE8371EC-0C1D-4E8B-8C51-ACF22D13768E}">
      <dgm:prSet/>
      <dgm:spPr/>
      <dgm:t>
        <a:bodyPr/>
        <a:lstStyle/>
        <a:p>
          <a:endParaRPr lang="en-US"/>
        </a:p>
      </dgm:t>
    </dgm:pt>
    <dgm:pt modelId="{5931728B-8F8B-42DC-A7D7-EDFC6492A3C3}" type="sibTrans" cxnId="{FE8371EC-0C1D-4E8B-8C51-ACF22D13768E}">
      <dgm:prSet/>
      <dgm:spPr/>
      <dgm:t>
        <a:bodyPr/>
        <a:lstStyle/>
        <a:p>
          <a:endParaRPr lang="en-US"/>
        </a:p>
      </dgm:t>
    </dgm:pt>
    <dgm:pt modelId="{A84039E0-6DB5-4588-B18C-9C6A7A8CEEE0}">
      <dgm:prSet/>
      <dgm:spPr/>
      <dgm:t>
        <a:bodyPr/>
        <a:lstStyle/>
        <a:p>
          <a:r>
            <a:rPr lang="en-US"/>
            <a:t>Lost wages</a:t>
          </a:r>
        </a:p>
      </dgm:t>
    </dgm:pt>
    <dgm:pt modelId="{22DCF6E9-83DF-4E3D-841E-52C353C42DC5}" type="parTrans" cxnId="{012288A5-9B99-4F05-8433-D8279AC08711}">
      <dgm:prSet/>
      <dgm:spPr/>
      <dgm:t>
        <a:bodyPr/>
        <a:lstStyle/>
        <a:p>
          <a:endParaRPr lang="en-US"/>
        </a:p>
      </dgm:t>
    </dgm:pt>
    <dgm:pt modelId="{0D416D79-5BD2-4A23-820A-04BABF52548C}" type="sibTrans" cxnId="{012288A5-9B99-4F05-8433-D8279AC08711}">
      <dgm:prSet/>
      <dgm:spPr/>
      <dgm:t>
        <a:bodyPr/>
        <a:lstStyle/>
        <a:p>
          <a:endParaRPr lang="en-US"/>
        </a:p>
      </dgm:t>
    </dgm:pt>
    <dgm:pt modelId="{18EFE6C6-CA52-4424-AD9A-CE296EB4AC0B}">
      <dgm:prSet/>
      <dgm:spPr/>
      <dgm:t>
        <a:bodyPr/>
        <a:lstStyle/>
        <a:p>
          <a:r>
            <a:rPr lang="en-US" dirty="0"/>
            <a:t>To remain in full pay status, leave time is used.  “Work Comp” placed in the comments section on leave submission.</a:t>
          </a:r>
        </a:p>
      </dgm:t>
    </dgm:pt>
    <dgm:pt modelId="{EFA18044-4CF7-4814-B4E0-E9E9D4ECBD02}" type="parTrans" cxnId="{C7620276-0EAE-4B53-A04F-2D5D051E18F8}">
      <dgm:prSet/>
      <dgm:spPr/>
      <dgm:t>
        <a:bodyPr/>
        <a:lstStyle/>
        <a:p>
          <a:endParaRPr lang="en-US"/>
        </a:p>
      </dgm:t>
    </dgm:pt>
    <dgm:pt modelId="{90D9B0A0-FCFE-41FD-B77C-DAB672F91289}" type="sibTrans" cxnId="{C7620276-0EAE-4B53-A04F-2D5D051E18F8}">
      <dgm:prSet/>
      <dgm:spPr/>
      <dgm:t>
        <a:bodyPr/>
        <a:lstStyle/>
        <a:p>
          <a:endParaRPr lang="en-US"/>
        </a:p>
      </dgm:t>
    </dgm:pt>
    <dgm:pt modelId="{A4E32F1B-750D-4A54-8395-E3F4997894BD}">
      <dgm:prSet/>
      <dgm:spPr/>
      <dgm:t>
        <a:bodyPr/>
        <a:lstStyle/>
        <a:p>
          <a:r>
            <a:rPr lang="en-US" dirty="0"/>
            <a:t>Sick leave</a:t>
          </a:r>
        </a:p>
      </dgm:t>
    </dgm:pt>
    <dgm:pt modelId="{5B435E9E-80F7-47ED-A1F9-29604010D717}" type="parTrans" cxnId="{55210AFE-6112-4F98-9593-EA2C773B24E7}">
      <dgm:prSet/>
      <dgm:spPr/>
      <dgm:t>
        <a:bodyPr/>
        <a:lstStyle/>
        <a:p>
          <a:endParaRPr lang="en-US"/>
        </a:p>
      </dgm:t>
    </dgm:pt>
    <dgm:pt modelId="{0C08C00B-3648-49B6-820D-5279CEC28605}" type="sibTrans" cxnId="{55210AFE-6112-4F98-9593-EA2C773B24E7}">
      <dgm:prSet/>
      <dgm:spPr/>
      <dgm:t>
        <a:bodyPr/>
        <a:lstStyle/>
        <a:p>
          <a:endParaRPr lang="en-US"/>
        </a:p>
      </dgm:t>
    </dgm:pt>
    <dgm:pt modelId="{C886CA04-9351-42C9-9C12-2FC4A75BFBB3}">
      <dgm:prSet/>
      <dgm:spPr/>
      <dgm:t>
        <a:bodyPr/>
        <a:lstStyle/>
        <a:p>
          <a:r>
            <a:rPr lang="en-US" dirty="0"/>
            <a:t>Vacation leave</a:t>
          </a:r>
        </a:p>
      </dgm:t>
    </dgm:pt>
    <dgm:pt modelId="{C526230D-9C30-43DF-BA4A-249FA836D7E8}" type="parTrans" cxnId="{C0D3A710-C756-44BE-A79F-485721CDCDE2}">
      <dgm:prSet/>
      <dgm:spPr/>
      <dgm:t>
        <a:bodyPr/>
        <a:lstStyle/>
        <a:p>
          <a:endParaRPr lang="en-US"/>
        </a:p>
      </dgm:t>
    </dgm:pt>
    <dgm:pt modelId="{A436B098-0A69-461A-A413-AD74C90FE45B}" type="sibTrans" cxnId="{C0D3A710-C756-44BE-A79F-485721CDCDE2}">
      <dgm:prSet/>
      <dgm:spPr/>
      <dgm:t>
        <a:bodyPr/>
        <a:lstStyle/>
        <a:p>
          <a:endParaRPr lang="en-US"/>
        </a:p>
      </dgm:t>
    </dgm:pt>
    <dgm:pt modelId="{01F252F4-3E5C-47CF-BB84-09158D4BF010}">
      <dgm:prSet/>
      <dgm:spPr/>
      <dgm:t>
        <a:bodyPr/>
        <a:lstStyle/>
        <a:p>
          <a:r>
            <a:rPr lang="en-US" dirty="0"/>
            <a:t>Personal Holidays</a:t>
          </a:r>
        </a:p>
      </dgm:t>
    </dgm:pt>
    <dgm:pt modelId="{B7EC57CE-40D8-48D9-AE80-3089526BD149}" type="parTrans" cxnId="{3498AEED-ED73-4B67-A2DE-55195F5662FE}">
      <dgm:prSet/>
      <dgm:spPr/>
      <dgm:t>
        <a:bodyPr/>
        <a:lstStyle/>
        <a:p>
          <a:endParaRPr lang="en-US"/>
        </a:p>
      </dgm:t>
    </dgm:pt>
    <dgm:pt modelId="{3ABB2457-577E-4FC8-B708-95C285DFDDF5}" type="sibTrans" cxnId="{3498AEED-ED73-4B67-A2DE-55195F5662FE}">
      <dgm:prSet/>
      <dgm:spPr/>
      <dgm:t>
        <a:bodyPr/>
        <a:lstStyle/>
        <a:p>
          <a:endParaRPr lang="en-US"/>
        </a:p>
      </dgm:t>
    </dgm:pt>
    <dgm:pt modelId="{BDF14EC8-7C6B-41EE-AC02-7205FD27F267}">
      <dgm:prSet/>
      <dgm:spPr/>
      <dgm:t>
        <a:bodyPr/>
        <a:lstStyle/>
        <a:p>
          <a:r>
            <a:rPr lang="en-US" dirty="0"/>
            <a:t>Leave is reinstated as WC hours are approved each pay period.</a:t>
          </a:r>
        </a:p>
      </dgm:t>
    </dgm:pt>
    <dgm:pt modelId="{5A2FFC83-9E0E-4FCC-80B2-B91FA48FE36D}" type="parTrans" cxnId="{B6D58208-EDFB-497E-85FD-00582CE7B726}">
      <dgm:prSet/>
      <dgm:spPr/>
      <dgm:t>
        <a:bodyPr/>
        <a:lstStyle/>
        <a:p>
          <a:endParaRPr lang="en-US"/>
        </a:p>
      </dgm:t>
    </dgm:pt>
    <dgm:pt modelId="{624C3056-4246-4E7E-8A91-F16ADFE251D3}" type="sibTrans" cxnId="{B6D58208-EDFB-497E-85FD-00582CE7B726}">
      <dgm:prSet/>
      <dgm:spPr/>
      <dgm:t>
        <a:bodyPr/>
        <a:lstStyle/>
        <a:p>
          <a:endParaRPr lang="en-US"/>
        </a:p>
      </dgm:t>
    </dgm:pt>
    <dgm:pt modelId="{332A6A6A-603A-4ACB-A9B0-A9C37999D41C}">
      <dgm:prSet/>
      <dgm:spPr/>
      <dgm:t>
        <a:bodyPr/>
        <a:lstStyle/>
        <a:p>
          <a:r>
            <a:rPr lang="en-US" dirty="0"/>
            <a:t>Because employees are being paid from WC, they will not accrue as much sick leave or vacation leave.</a:t>
          </a:r>
        </a:p>
      </dgm:t>
    </dgm:pt>
    <dgm:pt modelId="{C7EFF251-C50F-4EF8-AB43-69E7DB2ED9D4}" type="parTrans" cxnId="{DBF0CB41-C6BD-4BD2-A020-6C422FBB0C4C}">
      <dgm:prSet/>
      <dgm:spPr/>
      <dgm:t>
        <a:bodyPr/>
        <a:lstStyle/>
        <a:p>
          <a:endParaRPr lang="en-US"/>
        </a:p>
      </dgm:t>
    </dgm:pt>
    <dgm:pt modelId="{CD20FB2C-5839-4CE0-B223-295505ACF646}" type="sibTrans" cxnId="{DBF0CB41-C6BD-4BD2-A020-6C422FBB0C4C}">
      <dgm:prSet/>
      <dgm:spPr/>
      <dgm:t>
        <a:bodyPr/>
        <a:lstStyle/>
        <a:p>
          <a:endParaRPr lang="en-US"/>
        </a:p>
      </dgm:t>
    </dgm:pt>
    <dgm:pt modelId="{4E4F1FE0-71B3-4357-9BC4-9454B1C20D33}">
      <dgm:prSet/>
      <dgm:spPr/>
      <dgm:t>
        <a:bodyPr/>
        <a:lstStyle/>
        <a:p>
          <a:r>
            <a:rPr lang="en-US"/>
            <a:t>Compensation for permanent disabilities</a:t>
          </a:r>
        </a:p>
      </dgm:t>
    </dgm:pt>
    <dgm:pt modelId="{735390FE-7EA7-4F2D-821C-299AC3DDDDFD}" type="parTrans" cxnId="{51F53FEF-72D3-485D-AF0F-0272C021B8AA}">
      <dgm:prSet/>
      <dgm:spPr/>
      <dgm:t>
        <a:bodyPr/>
        <a:lstStyle/>
        <a:p>
          <a:endParaRPr lang="en-US"/>
        </a:p>
      </dgm:t>
    </dgm:pt>
    <dgm:pt modelId="{AF25E336-0604-4AA2-8AD3-75D1D589B094}" type="sibTrans" cxnId="{51F53FEF-72D3-485D-AF0F-0272C021B8AA}">
      <dgm:prSet/>
      <dgm:spPr/>
      <dgm:t>
        <a:bodyPr/>
        <a:lstStyle/>
        <a:p>
          <a:endParaRPr lang="en-US"/>
        </a:p>
      </dgm:t>
    </dgm:pt>
    <dgm:pt modelId="{317BBD69-27BF-4DBC-9840-91226D38B90E}" type="pres">
      <dgm:prSet presAssocID="{7C5E9424-5980-4109-845B-ED4DE6A9AEC7}" presName="linear" presStyleCnt="0">
        <dgm:presLayoutVars>
          <dgm:animLvl val="lvl"/>
          <dgm:resizeHandles val="exact"/>
        </dgm:presLayoutVars>
      </dgm:prSet>
      <dgm:spPr/>
    </dgm:pt>
    <dgm:pt modelId="{F4613D0A-9A1C-4638-86F4-B742BE850CE2}" type="pres">
      <dgm:prSet presAssocID="{894C3774-7BC2-4E7D-A1EF-DD68A7F114F6}" presName="parentText" presStyleLbl="node1" presStyleIdx="0" presStyleCnt="3">
        <dgm:presLayoutVars>
          <dgm:chMax val="0"/>
          <dgm:bulletEnabled val="1"/>
        </dgm:presLayoutVars>
      </dgm:prSet>
      <dgm:spPr/>
    </dgm:pt>
    <dgm:pt modelId="{3F022D7A-C827-4CA7-9855-5FBA4633FA2E}" type="pres">
      <dgm:prSet presAssocID="{5931728B-8F8B-42DC-A7D7-EDFC6492A3C3}" presName="spacer" presStyleCnt="0"/>
      <dgm:spPr/>
    </dgm:pt>
    <dgm:pt modelId="{A74ADA6A-9A73-46D0-8E51-1F4885495356}" type="pres">
      <dgm:prSet presAssocID="{A84039E0-6DB5-4588-B18C-9C6A7A8CEEE0}" presName="parentText" presStyleLbl="node1" presStyleIdx="1" presStyleCnt="3">
        <dgm:presLayoutVars>
          <dgm:chMax val="0"/>
          <dgm:bulletEnabled val="1"/>
        </dgm:presLayoutVars>
      </dgm:prSet>
      <dgm:spPr/>
    </dgm:pt>
    <dgm:pt modelId="{2E68AD1C-3828-4504-8922-B72E9DA6849E}" type="pres">
      <dgm:prSet presAssocID="{A84039E0-6DB5-4588-B18C-9C6A7A8CEEE0}" presName="childText" presStyleLbl="revTx" presStyleIdx="0" presStyleCnt="1">
        <dgm:presLayoutVars>
          <dgm:bulletEnabled val="1"/>
        </dgm:presLayoutVars>
      </dgm:prSet>
      <dgm:spPr/>
    </dgm:pt>
    <dgm:pt modelId="{C026B933-5821-4FD9-B13D-7438DE136CC0}" type="pres">
      <dgm:prSet presAssocID="{4E4F1FE0-71B3-4357-9BC4-9454B1C20D33}" presName="parentText" presStyleLbl="node1" presStyleIdx="2" presStyleCnt="3">
        <dgm:presLayoutVars>
          <dgm:chMax val="0"/>
          <dgm:bulletEnabled val="1"/>
        </dgm:presLayoutVars>
      </dgm:prSet>
      <dgm:spPr/>
    </dgm:pt>
  </dgm:ptLst>
  <dgm:cxnLst>
    <dgm:cxn modelId="{87BBD301-84D5-4843-89B6-445E34675EDA}" type="presOf" srcId="{A4E32F1B-750D-4A54-8395-E3F4997894BD}" destId="{2E68AD1C-3828-4504-8922-B72E9DA6849E}" srcOrd="0" destOrd="1" presId="urn:microsoft.com/office/officeart/2005/8/layout/vList2"/>
    <dgm:cxn modelId="{B6D58208-EDFB-497E-85FD-00582CE7B726}" srcId="{A84039E0-6DB5-4588-B18C-9C6A7A8CEEE0}" destId="{BDF14EC8-7C6B-41EE-AC02-7205FD27F267}" srcOrd="1" destOrd="0" parTransId="{5A2FFC83-9E0E-4FCC-80B2-B91FA48FE36D}" sibTransId="{624C3056-4246-4E7E-8A91-F16ADFE251D3}"/>
    <dgm:cxn modelId="{C0D3A710-C756-44BE-A79F-485721CDCDE2}" srcId="{18EFE6C6-CA52-4424-AD9A-CE296EB4AC0B}" destId="{C886CA04-9351-42C9-9C12-2FC4A75BFBB3}" srcOrd="1" destOrd="0" parTransId="{C526230D-9C30-43DF-BA4A-249FA836D7E8}" sibTransId="{A436B098-0A69-461A-A413-AD74C90FE45B}"/>
    <dgm:cxn modelId="{DBF0CB41-C6BD-4BD2-A020-6C422FBB0C4C}" srcId="{A84039E0-6DB5-4588-B18C-9C6A7A8CEEE0}" destId="{332A6A6A-603A-4ACB-A9B0-A9C37999D41C}" srcOrd="2" destOrd="0" parTransId="{C7EFF251-C50F-4EF8-AB43-69E7DB2ED9D4}" sibTransId="{CD20FB2C-5839-4CE0-B223-295505ACF646}"/>
    <dgm:cxn modelId="{C7620276-0EAE-4B53-A04F-2D5D051E18F8}" srcId="{A84039E0-6DB5-4588-B18C-9C6A7A8CEEE0}" destId="{18EFE6C6-CA52-4424-AD9A-CE296EB4AC0B}" srcOrd="0" destOrd="0" parTransId="{EFA18044-4CF7-4814-B4E0-E9E9D4ECBD02}" sibTransId="{90D9B0A0-FCFE-41FD-B77C-DAB672F91289}"/>
    <dgm:cxn modelId="{8E037876-D7AE-420B-B8CA-31F197E93C2A}" type="presOf" srcId="{332A6A6A-603A-4ACB-A9B0-A9C37999D41C}" destId="{2E68AD1C-3828-4504-8922-B72E9DA6849E}" srcOrd="0" destOrd="5" presId="urn:microsoft.com/office/officeart/2005/8/layout/vList2"/>
    <dgm:cxn modelId="{E84EFB57-1573-4521-8539-6FFC426C58AD}" type="presOf" srcId="{894C3774-7BC2-4E7D-A1EF-DD68A7F114F6}" destId="{F4613D0A-9A1C-4638-86F4-B742BE850CE2}" srcOrd="0" destOrd="0" presId="urn:microsoft.com/office/officeart/2005/8/layout/vList2"/>
    <dgm:cxn modelId="{3AD0BB7A-39F3-4283-85C4-7EDA10807F90}" type="presOf" srcId="{18EFE6C6-CA52-4424-AD9A-CE296EB4AC0B}" destId="{2E68AD1C-3828-4504-8922-B72E9DA6849E}" srcOrd="0" destOrd="0" presId="urn:microsoft.com/office/officeart/2005/8/layout/vList2"/>
    <dgm:cxn modelId="{B1862399-CD74-4B1B-A522-A3287930A9E3}" type="presOf" srcId="{4E4F1FE0-71B3-4357-9BC4-9454B1C20D33}" destId="{C026B933-5821-4FD9-B13D-7438DE136CC0}" srcOrd="0" destOrd="0" presId="urn:microsoft.com/office/officeart/2005/8/layout/vList2"/>
    <dgm:cxn modelId="{43387EA3-1291-45EA-BAEC-F5AFDA624FBF}" type="presOf" srcId="{7C5E9424-5980-4109-845B-ED4DE6A9AEC7}" destId="{317BBD69-27BF-4DBC-9840-91226D38B90E}" srcOrd="0" destOrd="0" presId="urn:microsoft.com/office/officeart/2005/8/layout/vList2"/>
    <dgm:cxn modelId="{012288A5-9B99-4F05-8433-D8279AC08711}" srcId="{7C5E9424-5980-4109-845B-ED4DE6A9AEC7}" destId="{A84039E0-6DB5-4588-B18C-9C6A7A8CEEE0}" srcOrd="1" destOrd="0" parTransId="{22DCF6E9-83DF-4E3D-841E-52C353C42DC5}" sibTransId="{0D416D79-5BD2-4A23-820A-04BABF52548C}"/>
    <dgm:cxn modelId="{5BEA33D6-63E6-464D-AF3E-FB2361AD5B51}" type="presOf" srcId="{C886CA04-9351-42C9-9C12-2FC4A75BFBB3}" destId="{2E68AD1C-3828-4504-8922-B72E9DA6849E}" srcOrd="0" destOrd="2" presId="urn:microsoft.com/office/officeart/2005/8/layout/vList2"/>
    <dgm:cxn modelId="{C31CD1DE-0CC4-4373-B469-C7D161615E09}" type="presOf" srcId="{BDF14EC8-7C6B-41EE-AC02-7205FD27F267}" destId="{2E68AD1C-3828-4504-8922-B72E9DA6849E}" srcOrd="0" destOrd="4" presId="urn:microsoft.com/office/officeart/2005/8/layout/vList2"/>
    <dgm:cxn modelId="{FE8371EC-0C1D-4E8B-8C51-ACF22D13768E}" srcId="{7C5E9424-5980-4109-845B-ED4DE6A9AEC7}" destId="{894C3774-7BC2-4E7D-A1EF-DD68A7F114F6}" srcOrd="0" destOrd="0" parTransId="{90FC1E91-45FA-45D3-B61E-A73C1B61A37B}" sibTransId="{5931728B-8F8B-42DC-A7D7-EDFC6492A3C3}"/>
    <dgm:cxn modelId="{3498AEED-ED73-4B67-A2DE-55195F5662FE}" srcId="{18EFE6C6-CA52-4424-AD9A-CE296EB4AC0B}" destId="{01F252F4-3E5C-47CF-BB84-09158D4BF010}" srcOrd="2" destOrd="0" parTransId="{B7EC57CE-40D8-48D9-AE80-3089526BD149}" sibTransId="{3ABB2457-577E-4FC8-B708-95C285DFDDF5}"/>
    <dgm:cxn modelId="{51F53FEF-72D3-485D-AF0F-0272C021B8AA}" srcId="{7C5E9424-5980-4109-845B-ED4DE6A9AEC7}" destId="{4E4F1FE0-71B3-4357-9BC4-9454B1C20D33}" srcOrd="2" destOrd="0" parTransId="{735390FE-7EA7-4F2D-821C-299AC3DDDDFD}" sibTransId="{AF25E336-0604-4AA2-8AD3-75D1D589B094}"/>
    <dgm:cxn modelId="{6749F1FC-4FCE-40D6-AECA-9C84F47D8C8F}" type="presOf" srcId="{A84039E0-6DB5-4588-B18C-9C6A7A8CEEE0}" destId="{A74ADA6A-9A73-46D0-8E51-1F4885495356}" srcOrd="0" destOrd="0" presId="urn:microsoft.com/office/officeart/2005/8/layout/vList2"/>
    <dgm:cxn modelId="{0B57F3FC-0332-4000-9336-692184C44235}" type="presOf" srcId="{01F252F4-3E5C-47CF-BB84-09158D4BF010}" destId="{2E68AD1C-3828-4504-8922-B72E9DA6849E}" srcOrd="0" destOrd="3" presId="urn:microsoft.com/office/officeart/2005/8/layout/vList2"/>
    <dgm:cxn modelId="{55210AFE-6112-4F98-9593-EA2C773B24E7}" srcId="{18EFE6C6-CA52-4424-AD9A-CE296EB4AC0B}" destId="{A4E32F1B-750D-4A54-8395-E3F4997894BD}" srcOrd="0" destOrd="0" parTransId="{5B435E9E-80F7-47ED-A1F9-29604010D717}" sibTransId="{0C08C00B-3648-49B6-820D-5279CEC28605}"/>
    <dgm:cxn modelId="{33B7D920-0FDD-4AA8-B63F-FD20A8F2CCCD}" type="presParOf" srcId="{317BBD69-27BF-4DBC-9840-91226D38B90E}" destId="{F4613D0A-9A1C-4638-86F4-B742BE850CE2}" srcOrd="0" destOrd="0" presId="urn:microsoft.com/office/officeart/2005/8/layout/vList2"/>
    <dgm:cxn modelId="{4E6D770C-F1A3-4D03-B08C-AA1CD0AE802A}" type="presParOf" srcId="{317BBD69-27BF-4DBC-9840-91226D38B90E}" destId="{3F022D7A-C827-4CA7-9855-5FBA4633FA2E}" srcOrd="1" destOrd="0" presId="urn:microsoft.com/office/officeart/2005/8/layout/vList2"/>
    <dgm:cxn modelId="{DB7C9432-79C2-403F-87F2-983BFBB466C7}" type="presParOf" srcId="{317BBD69-27BF-4DBC-9840-91226D38B90E}" destId="{A74ADA6A-9A73-46D0-8E51-1F4885495356}" srcOrd="2" destOrd="0" presId="urn:microsoft.com/office/officeart/2005/8/layout/vList2"/>
    <dgm:cxn modelId="{D594E854-465C-4C46-9200-C1996BC38AC8}" type="presParOf" srcId="{317BBD69-27BF-4DBC-9840-91226D38B90E}" destId="{2E68AD1C-3828-4504-8922-B72E9DA6849E}" srcOrd="3" destOrd="0" presId="urn:microsoft.com/office/officeart/2005/8/layout/vList2"/>
    <dgm:cxn modelId="{03E11903-3F6B-495C-9D58-2DA3D7F022BD}" type="presParOf" srcId="{317BBD69-27BF-4DBC-9840-91226D38B90E}" destId="{C026B933-5821-4FD9-B13D-7438DE136CC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C77B1B-F50E-4C68-A0E9-B541F3C625E8}">
      <dsp:nvSpPr>
        <dsp:cNvPr id="0" name=""/>
        <dsp:cNvSpPr/>
      </dsp:nvSpPr>
      <dsp:spPr>
        <a:xfrm>
          <a:off x="0" y="178416"/>
          <a:ext cx="6192319" cy="2154481"/>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Employee will be returned to the same position held when the leave began or to an equivalent position with equivalent benefits, pay, and other terms and conditions of employment. </a:t>
          </a:r>
        </a:p>
      </dsp:txBody>
      <dsp:txXfrm>
        <a:off x="105173" y="283589"/>
        <a:ext cx="5981973" cy="1944135"/>
      </dsp:txXfrm>
    </dsp:sp>
    <dsp:sp modelId="{907A1CCD-A7C6-4DE8-BBAC-261239FD69C4}">
      <dsp:nvSpPr>
        <dsp:cNvPr id="0" name=""/>
        <dsp:cNvSpPr/>
      </dsp:nvSpPr>
      <dsp:spPr>
        <a:xfrm>
          <a:off x="0" y="2393377"/>
          <a:ext cx="6192319" cy="2154481"/>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Written documentation is required from the employee’s healthcare provider—stating fitness for duty and any restrictions upon return. The employee’s return will be delayed until the required certification is provided to the Human Resources office and necessary accommodation can be made.</a:t>
          </a:r>
        </a:p>
      </dsp:txBody>
      <dsp:txXfrm>
        <a:off x="105173" y="2498550"/>
        <a:ext cx="5981973" cy="194413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713CF-C856-41C4-AE8E-D1F642D4FD46}">
      <dsp:nvSpPr>
        <dsp:cNvPr id="0" name=""/>
        <dsp:cNvSpPr/>
      </dsp:nvSpPr>
      <dsp:spPr>
        <a:xfrm>
          <a:off x="3040" y="801093"/>
          <a:ext cx="2170958" cy="13785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F3731A-FEF7-4594-8F35-8DB8FA51A3A1}">
      <dsp:nvSpPr>
        <dsp:cNvPr id="0" name=""/>
        <dsp:cNvSpPr/>
      </dsp:nvSpPr>
      <dsp:spPr>
        <a:xfrm>
          <a:off x="244258" y="1030249"/>
          <a:ext cx="2170958" cy="13785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Before an employee may return to work, the employee must present a medical providers written release to HR.</a:t>
          </a:r>
        </a:p>
      </dsp:txBody>
      <dsp:txXfrm>
        <a:off x="284635" y="1070626"/>
        <a:ext cx="2090204" cy="1297804"/>
      </dsp:txXfrm>
    </dsp:sp>
    <dsp:sp modelId="{4E649FE3-A26F-454C-A3CA-3B39AC6596FF}">
      <dsp:nvSpPr>
        <dsp:cNvPr id="0" name=""/>
        <dsp:cNvSpPr/>
      </dsp:nvSpPr>
      <dsp:spPr>
        <a:xfrm>
          <a:off x="2656434" y="801093"/>
          <a:ext cx="2170958" cy="13785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DCC983-B072-4563-964A-99A28A80729E}">
      <dsp:nvSpPr>
        <dsp:cNvPr id="0" name=""/>
        <dsp:cNvSpPr/>
      </dsp:nvSpPr>
      <dsp:spPr>
        <a:xfrm>
          <a:off x="2897652" y="1030249"/>
          <a:ext cx="2170958" cy="13785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HR will verify that the department can accommodate the restriction(s) an employee may have prior to his return.  </a:t>
          </a:r>
        </a:p>
      </dsp:txBody>
      <dsp:txXfrm>
        <a:off x="2938029" y="1070626"/>
        <a:ext cx="2090204" cy="1297804"/>
      </dsp:txXfrm>
    </dsp:sp>
    <dsp:sp modelId="{795E1152-B91D-4050-B586-A5A87865EAB4}">
      <dsp:nvSpPr>
        <dsp:cNvPr id="0" name=""/>
        <dsp:cNvSpPr/>
      </dsp:nvSpPr>
      <dsp:spPr>
        <a:xfrm>
          <a:off x="5309828" y="801093"/>
          <a:ext cx="2170958" cy="13785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469B53-7E77-4FB7-9D24-559BFDFF6CE3}">
      <dsp:nvSpPr>
        <dsp:cNvPr id="0" name=""/>
        <dsp:cNvSpPr/>
      </dsp:nvSpPr>
      <dsp:spPr>
        <a:xfrm>
          <a:off x="5551046" y="1030249"/>
          <a:ext cx="2170958" cy="13785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When employee returns Light Duty or with Restriction(s):  Every reasonable effort is taken to help an injured worker safely return to pre-injury state, including employment, in the shortest time possible after an injury.</a:t>
          </a:r>
        </a:p>
      </dsp:txBody>
      <dsp:txXfrm>
        <a:off x="5591423" y="1070626"/>
        <a:ext cx="2090204" cy="1297804"/>
      </dsp:txXfrm>
    </dsp:sp>
    <dsp:sp modelId="{A25E0EBE-4496-47CD-AC68-AD30FE22F200}">
      <dsp:nvSpPr>
        <dsp:cNvPr id="0" name=""/>
        <dsp:cNvSpPr/>
      </dsp:nvSpPr>
      <dsp:spPr>
        <a:xfrm>
          <a:off x="7963222" y="801093"/>
          <a:ext cx="2170958" cy="13785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0FDE84-96F4-49F0-87DA-B1539DAC0B14}">
      <dsp:nvSpPr>
        <dsp:cNvPr id="0" name=""/>
        <dsp:cNvSpPr/>
      </dsp:nvSpPr>
      <dsp:spPr>
        <a:xfrm>
          <a:off x="8204440" y="1030249"/>
          <a:ext cx="2170958" cy="13785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GOAL: Regular Duty </a:t>
          </a:r>
        </a:p>
      </dsp:txBody>
      <dsp:txXfrm>
        <a:off x="8244817" y="1070626"/>
        <a:ext cx="2090204" cy="12978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B4ECE-4473-4D77-B27B-DF2F4615C06F}">
      <dsp:nvSpPr>
        <dsp:cNvPr id="0" name=""/>
        <dsp:cNvSpPr/>
      </dsp:nvSpPr>
      <dsp:spPr>
        <a:xfrm>
          <a:off x="0" y="68598"/>
          <a:ext cx="11194869" cy="14795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FMLA leaves are considered unpaid because the FMLA does not regulate pay during qualified leaves. If the employee has an available balance of time off benefits, they are able to use those benefits concurrent with their FMLA leave per </a:t>
          </a:r>
          <a:r>
            <a:rPr lang="en-US" sz="2100" u="sng" kern="1200" dirty="0">
              <a:hlinkClick xmlns:r="http://schemas.openxmlformats.org/officeDocument/2006/relationships" r:id="rId1"/>
            </a:rPr>
            <a:t>UW policy</a:t>
          </a:r>
          <a:r>
            <a:rPr lang="en-US" sz="2100" kern="1200" dirty="0"/>
            <a:t>.</a:t>
          </a:r>
        </a:p>
      </dsp:txBody>
      <dsp:txXfrm>
        <a:off x="72227" y="140825"/>
        <a:ext cx="11050415" cy="1335120"/>
      </dsp:txXfrm>
    </dsp:sp>
    <dsp:sp modelId="{6E418308-7808-42CD-ABAE-10B44D6F6969}">
      <dsp:nvSpPr>
        <dsp:cNvPr id="0" name=""/>
        <dsp:cNvSpPr/>
      </dsp:nvSpPr>
      <dsp:spPr>
        <a:xfrm>
          <a:off x="0" y="1608652"/>
          <a:ext cx="11194869" cy="14795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If they are choosing not to use sick leave/vacation/personal holiday hours: The employee is still responsible for employee portions of premium payments if choosing for benefits continue during FMLA. Should this be the case, UW System continues to pay their portion on all of your benefits during FMLA leaves (3-month duration) of absence.</a:t>
          </a:r>
        </a:p>
      </dsp:txBody>
      <dsp:txXfrm>
        <a:off x="72227" y="1680879"/>
        <a:ext cx="11050415" cy="1335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66573-D9AC-4B4D-8B68-3BB2056AA3E3}">
      <dsp:nvSpPr>
        <dsp:cNvPr id="0" name=""/>
        <dsp:cNvSpPr/>
      </dsp:nvSpPr>
      <dsp:spPr>
        <a:xfrm>
          <a:off x="0" y="82687"/>
          <a:ext cx="4977976"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Employees don’t always know about or understand FMLA protection, so don’t rely on them to request it by name.</a:t>
          </a:r>
        </a:p>
      </dsp:txBody>
      <dsp:txXfrm>
        <a:off x="59399" y="142086"/>
        <a:ext cx="4859178" cy="1098002"/>
      </dsp:txXfrm>
    </dsp:sp>
    <dsp:sp modelId="{257513CF-C185-4393-8D53-996AB028E324}">
      <dsp:nvSpPr>
        <dsp:cNvPr id="0" name=""/>
        <dsp:cNvSpPr/>
      </dsp:nvSpPr>
      <dsp:spPr>
        <a:xfrm>
          <a:off x="0" y="1486688"/>
          <a:ext cx="4977976"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Sometimes you learn indirectly, such as through an extended absence or repeated requests for leave.</a:t>
          </a:r>
        </a:p>
      </dsp:txBody>
      <dsp:txXfrm>
        <a:off x="59399" y="1546087"/>
        <a:ext cx="4859178" cy="1098002"/>
      </dsp:txXfrm>
    </dsp:sp>
    <dsp:sp modelId="{5715BDC7-8B62-4873-884D-88A05620F477}">
      <dsp:nvSpPr>
        <dsp:cNvPr id="0" name=""/>
        <dsp:cNvSpPr/>
      </dsp:nvSpPr>
      <dsp:spPr>
        <a:xfrm>
          <a:off x="0" y="2890688"/>
          <a:ext cx="4977976"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DOL requires that you inform the employee of FMLA. Directing the employee to HR will ensure the employee receives the FMLA notice of their rights and responsibilities.</a:t>
          </a:r>
        </a:p>
      </dsp:txBody>
      <dsp:txXfrm>
        <a:off x="59399" y="2950087"/>
        <a:ext cx="4859178" cy="10980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179CD-A4ED-4671-B527-290A821AD191}">
      <dsp:nvSpPr>
        <dsp:cNvPr id="0" name=""/>
        <dsp:cNvSpPr/>
      </dsp:nvSpPr>
      <dsp:spPr>
        <a:xfrm>
          <a:off x="0" y="707092"/>
          <a:ext cx="10515600" cy="13054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26AFB7-ED34-464E-BF10-BEF650CC2E96}">
      <dsp:nvSpPr>
        <dsp:cNvPr id="0" name=""/>
        <dsp:cNvSpPr/>
      </dsp:nvSpPr>
      <dsp:spPr>
        <a:xfrm>
          <a:off x="394883" y="1000807"/>
          <a:ext cx="717970" cy="717970"/>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0164F6-CA6C-426D-945C-400AEF0C2344}">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022350">
            <a:lnSpc>
              <a:spcPct val="90000"/>
            </a:lnSpc>
            <a:spcBef>
              <a:spcPct val="0"/>
            </a:spcBef>
            <a:spcAft>
              <a:spcPct val="35000"/>
            </a:spcAft>
            <a:buNone/>
          </a:pPr>
          <a:r>
            <a:rPr lang="en-US" sz="2300" kern="1200" dirty="0"/>
            <a:t>Leave of Absence Document: required to be completed prior to approval of FMLA.</a:t>
          </a:r>
        </a:p>
      </dsp:txBody>
      <dsp:txXfrm>
        <a:off x="1507738" y="707092"/>
        <a:ext cx="9007861" cy="1305401"/>
      </dsp:txXfrm>
    </dsp:sp>
    <dsp:sp modelId="{089CB40C-417B-415F-B416-900D708B14B9}">
      <dsp:nvSpPr>
        <dsp:cNvPr id="0" name=""/>
        <dsp:cNvSpPr/>
      </dsp:nvSpPr>
      <dsp:spPr>
        <a:xfrm>
          <a:off x="0" y="2338844"/>
          <a:ext cx="10515600" cy="13054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97DFA6-A1E6-4494-883A-F7C1EF5F90B6}">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465876-A68E-4DBE-83ED-5E8F53B9AAE8}">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022350">
            <a:lnSpc>
              <a:spcPct val="90000"/>
            </a:lnSpc>
            <a:spcBef>
              <a:spcPct val="0"/>
            </a:spcBef>
            <a:spcAft>
              <a:spcPct val="35000"/>
            </a:spcAft>
            <a:buNone/>
          </a:pPr>
          <a:r>
            <a:rPr lang="en-US" sz="2300" kern="1200"/>
            <a:t>Purpose of document is for there to be a written explanation for when the employee is needing to take off, a proposed plan for the department to function well in their absence, and a pre-determined return date.</a:t>
          </a:r>
        </a:p>
      </dsp:txBody>
      <dsp:txXfrm>
        <a:off x="1507738" y="2338844"/>
        <a:ext cx="9007861" cy="13054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3C0AD-7A16-45BC-9BA7-92CD0DEF5774}">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202720-37F5-4C5D-ABDC-BD59E02C6187}">
      <dsp:nvSpPr>
        <dsp:cNvPr id="0" name=""/>
        <dsp:cNvSpPr/>
      </dsp:nvSpPr>
      <dsp:spPr>
        <a:xfrm>
          <a:off x="0" y="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YES- they need to enter the time off for any time they are unavailable for that day</a:t>
          </a:r>
        </a:p>
      </dsp:txBody>
      <dsp:txXfrm>
        <a:off x="0" y="0"/>
        <a:ext cx="6900512" cy="2768070"/>
      </dsp:txXfrm>
    </dsp:sp>
    <dsp:sp modelId="{2703D9C8-6A3E-4649-8287-158243A5D483}">
      <dsp:nvSpPr>
        <dsp:cNvPr id="0" name=""/>
        <dsp:cNvSpPr/>
      </dsp:nvSpPr>
      <dsp:spPr>
        <a:xfrm>
          <a:off x="0" y="2768070"/>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F560B9-BF5B-4B3D-BA85-6939487A7245}">
      <dsp:nvSpPr>
        <dsp:cNvPr id="0" name=""/>
        <dsp:cNvSpPr/>
      </dsp:nvSpPr>
      <dsp:spPr>
        <a:xfrm>
          <a:off x="0" y="276807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If surgery starts at 8AM that Friday morning, they are unavailable to field phone calls, emails, work on research, and participate in service activities. Therefore, 8 hours of Sick Leave should be entered.</a:t>
          </a:r>
        </a:p>
      </dsp:txBody>
      <dsp:txXfrm>
        <a:off x="0" y="2768070"/>
        <a:ext cx="6900512" cy="27680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02096B-566A-4D81-8CD1-A56E885AE093}">
      <dsp:nvSpPr>
        <dsp:cNvPr id="0" name=""/>
        <dsp:cNvSpPr/>
      </dsp:nvSpPr>
      <dsp:spPr>
        <a:xfrm>
          <a:off x="0" y="5895"/>
          <a:ext cx="10515600" cy="13985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Under the ADA, an "individual with a disability" is a person who has a physical or mental impairment that substantially limits one or more major life activities. </a:t>
          </a:r>
        </a:p>
      </dsp:txBody>
      <dsp:txXfrm>
        <a:off x="68270" y="74165"/>
        <a:ext cx="10379060" cy="1261975"/>
      </dsp:txXfrm>
    </dsp:sp>
    <dsp:sp modelId="{5224E0FA-B471-4320-BCC0-E9BC155E6B25}">
      <dsp:nvSpPr>
        <dsp:cNvPr id="0" name=""/>
        <dsp:cNvSpPr/>
      </dsp:nvSpPr>
      <dsp:spPr>
        <a:xfrm>
          <a:off x="0" y="1476411"/>
          <a:ext cx="10515600" cy="13985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The Americans With Disabilities Act (ADA) provides that no qualified individual with a disability be denied access to or participation in services, programs, and activities at UWL.</a:t>
          </a:r>
        </a:p>
      </dsp:txBody>
      <dsp:txXfrm>
        <a:off x="68270" y="1544681"/>
        <a:ext cx="10379060" cy="1261975"/>
      </dsp:txXfrm>
    </dsp:sp>
    <dsp:sp modelId="{0A8271EE-CB48-462C-9C9A-CCAAB8AD64C2}">
      <dsp:nvSpPr>
        <dsp:cNvPr id="0" name=""/>
        <dsp:cNvSpPr/>
      </dsp:nvSpPr>
      <dsp:spPr>
        <a:xfrm>
          <a:off x="0" y="2946926"/>
          <a:ext cx="10515600" cy="13985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This act applies to virtually all aspects of campus activities, including employment, student programming, and services provided to the community at large. </a:t>
          </a:r>
          <a:endParaRPr lang="en-US" sz="2500" kern="1200" dirty="0"/>
        </a:p>
      </dsp:txBody>
      <dsp:txXfrm>
        <a:off x="68270" y="3015196"/>
        <a:ext cx="10379060" cy="12619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47C051-FFFB-482F-B56F-6C15CAB89F5D}">
      <dsp:nvSpPr>
        <dsp:cNvPr id="0" name=""/>
        <dsp:cNvSpPr/>
      </dsp:nvSpPr>
      <dsp:spPr>
        <a:xfrm>
          <a:off x="0" y="355419"/>
          <a:ext cx="10515600" cy="17842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In accordance with ADA, the University will endeavor to make a reasonable accommodation to the physical or mental limitations of employees with disabilities unless the accommodation would impose an undue hardship on the operation of business. </a:t>
          </a:r>
        </a:p>
      </dsp:txBody>
      <dsp:txXfrm>
        <a:off x="87100" y="442519"/>
        <a:ext cx="10341400" cy="1610050"/>
      </dsp:txXfrm>
    </dsp:sp>
    <dsp:sp modelId="{1AD60974-1B72-49A2-B37E-557E9F2B74F5}">
      <dsp:nvSpPr>
        <dsp:cNvPr id="0" name=""/>
        <dsp:cNvSpPr/>
      </dsp:nvSpPr>
      <dsp:spPr>
        <a:xfrm>
          <a:off x="0" y="2211669"/>
          <a:ext cx="10515600" cy="17842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The term </a:t>
          </a:r>
          <a:r>
            <a:rPr lang="en-US" sz="2500" b="1" kern="1200" dirty="0"/>
            <a:t>reasonable accommodation</a:t>
          </a:r>
          <a:r>
            <a:rPr lang="en-US" sz="2500" kern="1200" dirty="0"/>
            <a:t> means a modification or adjustment to a job, the work environment, the job application process, or the way things are usually done that enables an individual with a disability to perform the essential functions of the job and to enjoy an equal employment opportunity. </a:t>
          </a:r>
        </a:p>
      </dsp:txBody>
      <dsp:txXfrm>
        <a:off x="87100" y="2298769"/>
        <a:ext cx="10341400" cy="16100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DB4196-8209-449B-ADB6-2C40E6DEC36D}">
      <dsp:nvSpPr>
        <dsp:cNvPr id="0" name=""/>
        <dsp:cNvSpPr/>
      </dsp:nvSpPr>
      <dsp:spPr>
        <a:xfrm>
          <a:off x="0" y="508"/>
          <a:ext cx="461475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45CE8A5-3305-4C60-8727-F4B26029DDD6}">
      <dsp:nvSpPr>
        <dsp:cNvPr id="0" name=""/>
        <dsp:cNvSpPr/>
      </dsp:nvSpPr>
      <dsp:spPr>
        <a:xfrm>
          <a:off x="0" y="508"/>
          <a:ext cx="4614759" cy="832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t>Instruct the employee to contact HR’s ADA Specialist to learn more about their rights and responsibilities under the ADA </a:t>
          </a:r>
          <a:endParaRPr lang="en-US" sz="1600" kern="1200" dirty="0"/>
        </a:p>
      </dsp:txBody>
      <dsp:txXfrm>
        <a:off x="0" y="508"/>
        <a:ext cx="4614759" cy="832464"/>
      </dsp:txXfrm>
    </dsp:sp>
    <dsp:sp modelId="{F66F1B81-A4C1-4F03-B142-D2BB8578F02C}">
      <dsp:nvSpPr>
        <dsp:cNvPr id="0" name=""/>
        <dsp:cNvSpPr/>
      </dsp:nvSpPr>
      <dsp:spPr>
        <a:xfrm>
          <a:off x="0" y="832972"/>
          <a:ext cx="4614759" cy="0"/>
        </a:xfrm>
        <a:prstGeom prst="line">
          <a:avLst/>
        </a:prstGeom>
        <a:solidFill>
          <a:schemeClr val="accent5">
            <a:hueOff val="192182"/>
            <a:satOff val="21076"/>
            <a:lumOff val="-16815"/>
            <a:alphaOff val="0"/>
          </a:schemeClr>
        </a:solidFill>
        <a:ln w="12700" cap="flat" cmpd="sng" algn="ctr">
          <a:solidFill>
            <a:schemeClr val="accent5">
              <a:hueOff val="192182"/>
              <a:satOff val="21076"/>
              <a:lumOff val="-1681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FA9F545-D521-489C-B7C1-48B3FF14B136}">
      <dsp:nvSpPr>
        <dsp:cNvPr id="0" name=""/>
        <dsp:cNvSpPr/>
      </dsp:nvSpPr>
      <dsp:spPr>
        <a:xfrm>
          <a:off x="0" y="832972"/>
          <a:ext cx="4614759" cy="832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t>It is then the responsibility of employee to initiate the ADA accommodation request process by completing the </a:t>
          </a:r>
          <a:r>
            <a:rPr lang="en-US" sz="1600" b="1" u="sng" kern="1200" dirty="0">
              <a:solidFill>
                <a:schemeClr val="accent3"/>
              </a:solidFill>
              <a:hlinkClick xmlns:r="http://schemas.openxmlformats.org/officeDocument/2006/relationships" r:id="rId1">
                <a:extLst>
                  <a:ext uri="{A12FA001-AC4F-418D-AE19-62706E023703}">
                    <ahyp:hlinkClr xmlns:ahyp="http://schemas.microsoft.com/office/drawing/2018/hyperlinkcolor" val="tx"/>
                  </a:ext>
                </a:extLst>
              </a:hlinkClick>
            </a:rPr>
            <a:t>Accommodation Request Application</a:t>
          </a:r>
          <a:endParaRPr lang="en-US" sz="1600" kern="1200" dirty="0">
            <a:solidFill>
              <a:schemeClr val="accent3"/>
            </a:solidFill>
          </a:endParaRPr>
        </a:p>
      </dsp:txBody>
      <dsp:txXfrm>
        <a:off x="0" y="832972"/>
        <a:ext cx="4614759" cy="832464"/>
      </dsp:txXfrm>
    </dsp:sp>
    <dsp:sp modelId="{D26A3C7A-8220-4AF8-8EA8-29A3CDF3A58C}">
      <dsp:nvSpPr>
        <dsp:cNvPr id="0" name=""/>
        <dsp:cNvSpPr/>
      </dsp:nvSpPr>
      <dsp:spPr>
        <a:xfrm>
          <a:off x="0" y="1665436"/>
          <a:ext cx="4614759" cy="0"/>
        </a:xfrm>
        <a:prstGeom prst="line">
          <a:avLst/>
        </a:prstGeom>
        <a:solidFill>
          <a:schemeClr val="accent5">
            <a:hueOff val="384363"/>
            <a:satOff val="42151"/>
            <a:lumOff val="-33629"/>
            <a:alphaOff val="0"/>
          </a:schemeClr>
        </a:solidFill>
        <a:ln w="12700" cap="flat" cmpd="sng" algn="ctr">
          <a:solidFill>
            <a:schemeClr val="accent5">
              <a:hueOff val="384363"/>
              <a:satOff val="42151"/>
              <a:lumOff val="-3362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8CC0A99-7BF5-4EEA-9C3F-5D5B4A487E61}">
      <dsp:nvSpPr>
        <dsp:cNvPr id="0" name=""/>
        <dsp:cNvSpPr/>
      </dsp:nvSpPr>
      <dsp:spPr>
        <a:xfrm>
          <a:off x="0" y="1665436"/>
          <a:ext cx="4614759" cy="832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t>Do not ask about or get involved in the medical issues of the employee </a:t>
          </a:r>
          <a:endParaRPr lang="en-US" sz="1600" kern="1200" dirty="0"/>
        </a:p>
      </dsp:txBody>
      <dsp:txXfrm>
        <a:off x="0" y="1665436"/>
        <a:ext cx="4614759" cy="832464"/>
      </dsp:txXfrm>
    </dsp:sp>
    <dsp:sp modelId="{AD0DD494-79B7-45DF-BD3C-A268D2BC9455}">
      <dsp:nvSpPr>
        <dsp:cNvPr id="0" name=""/>
        <dsp:cNvSpPr/>
      </dsp:nvSpPr>
      <dsp:spPr>
        <a:xfrm>
          <a:off x="0" y="2497900"/>
          <a:ext cx="4614759" cy="0"/>
        </a:xfrm>
        <a:prstGeom prst="line">
          <a:avLst/>
        </a:prstGeom>
        <a:solidFill>
          <a:schemeClr val="accent5">
            <a:hueOff val="576545"/>
            <a:satOff val="63227"/>
            <a:lumOff val="-50444"/>
            <a:alphaOff val="0"/>
          </a:schemeClr>
        </a:solidFill>
        <a:ln w="12700" cap="flat" cmpd="sng" algn="ctr">
          <a:solidFill>
            <a:schemeClr val="accent5">
              <a:hueOff val="576545"/>
              <a:satOff val="63227"/>
              <a:lumOff val="-5044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866B677-F77F-4066-BE53-FA52FF8DD3F3}">
      <dsp:nvSpPr>
        <dsp:cNvPr id="0" name=""/>
        <dsp:cNvSpPr/>
      </dsp:nvSpPr>
      <dsp:spPr>
        <a:xfrm>
          <a:off x="0" y="2497900"/>
          <a:ext cx="4614759" cy="832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You should continue to monitor and record any performance issues and absences per policy and coordinate documentation with HR </a:t>
          </a:r>
          <a:endParaRPr lang="en-US" sz="1600" kern="1200"/>
        </a:p>
      </dsp:txBody>
      <dsp:txXfrm>
        <a:off x="0" y="2497900"/>
        <a:ext cx="4614759" cy="832464"/>
      </dsp:txXfrm>
    </dsp:sp>
    <dsp:sp modelId="{3F706D6C-9965-4C29-9B9E-857EF06AC081}">
      <dsp:nvSpPr>
        <dsp:cNvPr id="0" name=""/>
        <dsp:cNvSpPr/>
      </dsp:nvSpPr>
      <dsp:spPr>
        <a:xfrm>
          <a:off x="0" y="3330364"/>
          <a:ext cx="4614759" cy="0"/>
        </a:xfrm>
        <a:prstGeom prst="line">
          <a:avLst/>
        </a:prstGeom>
        <a:solidFill>
          <a:schemeClr val="accent5">
            <a:hueOff val="768727"/>
            <a:satOff val="84302"/>
            <a:lumOff val="-67258"/>
            <a:alphaOff val="0"/>
          </a:schemeClr>
        </a:solidFill>
        <a:ln w="12700" cap="flat" cmpd="sng" algn="ctr">
          <a:solidFill>
            <a:schemeClr val="accent5">
              <a:hueOff val="768727"/>
              <a:satOff val="84302"/>
              <a:lumOff val="-6725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D845FA1-AF86-4478-B7E4-76B20825CDCC}">
      <dsp:nvSpPr>
        <dsp:cNvPr id="0" name=""/>
        <dsp:cNvSpPr/>
      </dsp:nvSpPr>
      <dsp:spPr>
        <a:xfrm>
          <a:off x="0" y="3330364"/>
          <a:ext cx="4614759" cy="832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Contact HR if you have concerns about abuse of the ADA accommodation request process</a:t>
          </a:r>
          <a:endParaRPr lang="en-US" sz="1600" kern="1200"/>
        </a:p>
      </dsp:txBody>
      <dsp:txXfrm>
        <a:off x="0" y="3330364"/>
        <a:ext cx="4614759" cy="83246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613D0A-9A1C-4638-86F4-B742BE850CE2}">
      <dsp:nvSpPr>
        <dsp:cNvPr id="0" name=""/>
        <dsp:cNvSpPr/>
      </dsp:nvSpPr>
      <dsp:spPr>
        <a:xfrm>
          <a:off x="0" y="35649"/>
          <a:ext cx="105156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Medical treatment resulting from a work-related injury or illness</a:t>
          </a:r>
        </a:p>
      </dsp:txBody>
      <dsp:txXfrm>
        <a:off x="28100" y="63749"/>
        <a:ext cx="10459400" cy="519439"/>
      </dsp:txXfrm>
    </dsp:sp>
    <dsp:sp modelId="{A74ADA6A-9A73-46D0-8E51-1F4885495356}">
      <dsp:nvSpPr>
        <dsp:cNvPr id="0" name=""/>
        <dsp:cNvSpPr/>
      </dsp:nvSpPr>
      <dsp:spPr>
        <a:xfrm>
          <a:off x="0" y="680409"/>
          <a:ext cx="105156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Lost wages</a:t>
          </a:r>
        </a:p>
      </dsp:txBody>
      <dsp:txXfrm>
        <a:off x="28100" y="708509"/>
        <a:ext cx="10459400" cy="519439"/>
      </dsp:txXfrm>
    </dsp:sp>
    <dsp:sp modelId="{2E68AD1C-3828-4504-8922-B72E9DA6849E}">
      <dsp:nvSpPr>
        <dsp:cNvPr id="0" name=""/>
        <dsp:cNvSpPr/>
      </dsp:nvSpPr>
      <dsp:spPr>
        <a:xfrm>
          <a:off x="0" y="1256048"/>
          <a:ext cx="10515600" cy="248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To remain in full pay status, leave time is used.  “Work Comp” placed in the comments section on leave submission.</a:t>
          </a:r>
        </a:p>
        <a:p>
          <a:pPr marL="342900" lvl="2" indent="-171450" algn="l" defTabSz="844550">
            <a:lnSpc>
              <a:spcPct val="90000"/>
            </a:lnSpc>
            <a:spcBef>
              <a:spcPct val="0"/>
            </a:spcBef>
            <a:spcAft>
              <a:spcPct val="20000"/>
            </a:spcAft>
            <a:buChar char="•"/>
          </a:pPr>
          <a:r>
            <a:rPr lang="en-US" sz="1900" kern="1200" dirty="0"/>
            <a:t>Sick leave</a:t>
          </a:r>
        </a:p>
        <a:p>
          <a:pPr marL="342900" lvl="2" indent="-171450" algn="l" defTabSz="844550">
            <a:lnSpc>
              <a:spcPct val="90000"/>
            </a:lnSpc>
            <a:spcBef>
              <a:spcPct val="0"/>
            </a:spcBef>
            <a:spcAft>
              <a:spcPct val="20000"/>
            </a:spcAft>
            <a:buChar char="•"/>
          </a:pPr>
          <a:r>
            <a:rPr lang="en-US" sz="1900" kern="1200" dirty="0"/>
            <a:t>Vacation leave</a:t>
          </a:r>
        </a:p>
        <a:p>
          <a:pPr marL="342900" lvl="2" indent="-171450" algn="l" defTabSz="844550">
            <a:lnSpc>
              <a:spcPct val="90000"/>
            </a:lnSpc>
            <a:spcBef>
              <a:spcPct val="0"/>
            </a:spcBef>
            <a:spcAft>
              <a:spcPct val="20000"/>
            </a:spcAft>
            <a:buChar char="•"/>
          </a:pPr>
          <a:r>
            <a:rPr lang="en-US" sz="1900" kern="1200" dirty="0"/>
            <a:t>Personal Holidays</a:t>
          </a:r>
        </a:p>
        <a:p>
          <a:pPr marL="171450" lvl="1" indent="-171450" algn="l" defTabSz="844550">
            <a:lnSpc>
              <a:spcPct val="90000"/>
            </a:lnSpc>
            <a:spcBef>
              <a:spcPct val="0"/>
            </a:spcBef>
            <a:spcAft>
              <a:spcPct val="20000"/>
            </a:spcAft>
            <a:buChar char="•"/>
          </a:pPr>
          <a:r>
            <a:rPr lang="en-US" sz="1900" kern="1200" dirty="0"/>
            <a:t>Leave is reinstated as WC hours are approved each pay period.</a:t>
          </a:r>
        </a:p>
        <a:p>
          <a:pPr marL="171450" lvl="1" indent="-171450" algn="l" defTabSz="844550">
            <a:lnSpc>
              <a:spcPct val="90000"/>
            </a:lnSpc>
            <a:spcBef>
              <a:spcPct val="0"/>
            </a:spcBef>
            <a:spcAft>
              <a:spcPct val="20000"/>
            </a:spcAft>
            <a:buChar char="•"/>
          </a:pPr>
          <a:r>
            <a:rPr lang="en-US" sz="1900" kern="1200" dirty="0"/>
            <a:t>Because employees are being paid from WC, they will not accrue as much sick leave or vacation leave.</a:t>
          </a:r>
        </a:p>
      </dsp:txBody>
      <dsp:txXfrm>
        <a:off x="0" y="1256048"/>
        <a:ext cx="10515600" cy="2484000"/>
      </dsp:txXfrm>
    </dsp:sp>
    <dsp:sp modelId="{C026B933-5821-4FD9-B13D-7438DE136CC0}">
      <dsp:nvSpPr>
        <dsp:cNvPr id="0" name=""/>
        <dsp:cNvSpPr/>
      </dsp:nvSpPr>
      <dsp:spPr>
        <a:xfrm>
          <a:off x="0" y="3740049"/>
          <a:ext cx="105156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Compensation for permanent disabilities</a:t>
          </a:r>
        </a:p>
      </dsp:txBody>
      <dsp:txXfrm>
        <a:off x="28100" y="3768149"/>
        <a:ext cx="10459400" cy="5194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A08D97-943F-42F4-A090-1F21ECBED257}" type="datetimeFigureOut">
              <a:rPr lang="en-US" smtClean="0"/>
              <a:t>3/6/2023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6788DD-F2C1-42C9-A3FC-EE5032752A7C}" type="slidenum">
              <a:rPr lang="en-US" smtClean="0"/>
              <a:t>‹#›</a:t>
            </a:fld>
            <a:endParaRPr lang="en-US"/>
          </a:p>
        </p:txBody>
      </p:sp>
    </p:spTree>
    <p:extLst>
      <p:ext uri="{BB962C8B-B14F-4D97-AF65-F5344CB8AC3E}">
        <p14:creationId xmlns:p14="http://schemas.microsoft.com/office/powerpoint/2010/main" val="3734469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1</a:t>
            </a:fld>
            <a:endParaRPr lang="en-US"/>
          </a:p>
        </p:txBody>
      </p:sp>
    </p:spTree>
    <p:extLst>
      <p:ext uri="{BB962C8B-B14F-4D97-AF65-F5344CB8AC3E}">
        <p14:creationId xmlns:p14="http://schemas.microsoft.com/office/powerpoint/2010/main" val="390301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in doubt, send your employee to HR. Directing the employee to request a leave of absence through HR will also ensure the employee receives the FMLA notice of their rights and responsibilities.</a:t>
            </a:r>
          </a:p>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10</a:t>
            </a:fld>
            <a:endParaRPr lang="en-US"/>
          </a:p>
        </p:txBody>
      </p:sp>
    </p:spTree>
    <p:extLst>
      <p:ext uri="{BB962C8B-B14F-4D97-AF65-F5344CB8AC3E}">
        <p14:creationId xmlns:p14="http://schemas.microsoft.com/office/powerpoint/2010/main" val="2876182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solidFill>
                  <a:schemeClr val="tx1">
                    <a:alpha val="60000"/>
                  </a:schemeClr>
                </a:solidFill>
              </a:rPr>
              <a:t>Your HR leave specialist will inform you of the timing and frequency of intermittent absences as estimated by the employee’s health-care provider. If the employee’s actual absences do not match what the health-care provider anticipated, speak with your HR leave specialist.</a:t>
            </a:r>
          </a:p>
          <a:p>
            <a:pPr marL="0" indent="0">
              <a:buNone/>
            </a:pPr>
            <a:endParaRPr lang="en-US" sz="1200" dirty="0">
              <a:solidFill>
                <a:schemeClr val="tx1">
                  <a:alpha val="60000"/>
                </a:schemeClr>
              </a:solidFill>
            </a:endParaRPr>
          </a:p>
          <a:p>
            <a:pPr marL="0" indent="0">
              <a:buNone/>
            </a:pPr>
            <a:r>
              <a:rPr lang="en-US" sz="1200" dirty="0">
                <a:solidFill>
                  <a:schemeClr val="tx1">
                    <a:alpha val="60000"/>
                  </a:schemeClr>
                </a:solidFill>
              </a:rPr>
              <a:t>Work with the employee to schedule their planned FMLA-related absences (such as for treatment or appointments) ahead of time when possible. This can make staffing and timekeeping easier. However, if the employee cannot give advance notice for intermittent time off, you may not deny the leave.</a:t>
            </a:r>
          </a:p>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11</a:t>
            </a:fld>
            <a:endParaRPr lang="en-US"/>
          </a:p>
        </p:txBody>
      </p:sp>
    </p:spTree>
    <p:extLst>
      <p:ext uri="{BB962C8B-B14F-4D97-AF65-F5344CB8AC3E}">
        <p14:creationId xmlns:p14="http://schemas.microsoft.com/office/powerpoint/2010/main" val="179566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Employee and supervisor work together to determine the shift of duties. If on intermittent FMLA, the duties may be scaled back in order for the employee to stay on track with workload. </a:t>
            </a:r>
          </a:p>
          <a:p>
            <a:endParaRPr lang="en-US" dirty="0"/>
          </a:p>
          <a:p>
            <a:r>
              <a:rPr lang="en-US" dirty="0"/>
              <a:t>Common with Faculty– coming up with class coverage and how research and service duties will be fulfilled.</a:t>
            </a:r>
          </a:p>
        </p:txBody>
      </p:sp>
      <p:sp>
        <p:nvSpPr>
          <p:cNvPr id="4" name="Slide Number Placeholder 3"/>
          <p:cNvSpPr>
            <a:spLocks noGrp="1"/>
          </p:cNvSpPr>
          <p:nvPr>
            <p:ph type="sldNum" sz="quarter" idx="5"/>
          </p:nvPr>
        </p:nvSpPr>
        <p:spPr/>
        <p:txBody>
          <a:bodyPr/>
          <a:lstStyle/>
          <a:p>
            <a:fld id="{8C6788DD-F2C1-42C9-A3FC-EE5032752A7C}" type="slidenum">
              <a:rPr lang="en-US" smtClean="0"/>
              <a:t>12</a:t>
            </a:fld>
            <a:endParaRPr lang="en-US"/>
          </a:p>
        </p:txBody>
      </p:sp>
    </p:spTree>
    <p:extLst>
      <p:ext uri="{BB962C8B-B14F-4D97-AF65-F5344CB8AC3E}">
        <p14:creationId xmlns:p14="http://schemas.microsoft.com/office/powerpoint/2010/main" val="168999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13</a:t>
            </a:fld>
            <a:endParaRPr lang="en-US"/>
          </a:p>
        </p:txBody>
      </p:sp>
    </p:spTree>
    <p:extLst>
      <p:ext uri="{BB962C8B-B14F-4D97-AF65-F5344CB8AC3E}">
        <p14:creationId xmlns:p14="http://schemas.microsoft.com/office/powerpoint/2010/main" val="47113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Faculty = entry for FMLA on date that they are not teaching classes</a:t>
            </a:r>
          </a:p>
        </p:txBody>
      </p:sp>
      <p:sp>
        <p:nvSpPr>
          <p:cNvPr id="4" name="Slide Number Placeholder 3"/>
          <p:cNvSpPr>
            <a:spLocks noGrp="1"/>
          </p:cNvSpPr>
          <p:nvPr>
            <p:ph type="sldNum" sz="quarter" idx="5"/>
          </p:nvPr>
        </p:nvSpPr>
        <p:spPr/>
        <p:txBody>
          <a:bodyPr/>
          <a:lstStyle/>
          <a:p>
            <a:fld id="{8C6788DD-F2C1-42C9-A3FC-EE5032752A7C}" type="slidenum">
              <a:rPr lang="en-US" smtClean="0"/>
              <a:t>14</a:t>
            </a:fld>
            <a:endParaRPr lang="en-US"/>
          </a:p>
        </p:txBody>
      </p:sp>
    </p:spTree>
    <p:extLst>
      <p:ext uri="{BB962C8B-B14F-4D97-AF65-F5344CB8AC3E}">
        <p14:creationId xmlns:p14="http://schemas.microsoft.com/office/powerpoint/2010/main" val="1427387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15</a:t>
            </a:fld>
            <a:endParaRPr lang="en-US"/>
          </a:p>
        </p:txBody>
      </p:sp>
    </p:spTree>
    <p:extLst>
      <p:ext uri="{BB962C8B-B14F-4D97-AF65-F5344CB8AC3E}">
        <p14:creationId xmlns:p14="http://schemas.microsoft.com/office/powerpoint/2010/main" val="32023791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17</a:t>
            </a:fld>
            <a:endParaRPr lang="en-US"/>
          </a:p>
        </p:txBody>
      </p:sp>
    </p:spTree>
    <p:extLst>
      <p:ext uri="{BB962C8B-B14F-4D97-AF65-F5344CB8AC3E}">
        <p14:creationId xmlns:p14="http://schemas.microsoft.com/office/powerpoint/2010/main" val="486881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18</a:t>
            </a:fld>
            <a:endParaRPr lang="en-US"/>
          </a:p>
        </p:txBody>
      </p:sp>
    </p:spTree>
    <p:extLst>
      <p:ext uri="{BB962C8B-B14F-4D97-AF65-F5344CB8AC3E}">
        <p14:creationId xmlns:p14="http://schemas.microsoft.com/office/powerpoint/2010/main" val="1443383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19</a:t>
            </a:fld>
            <a:endParaRPr lang="en-US"/>
          </a:p>
        </p:txBody>
      </p:sp>
    </p:spTree>
    <p:extLst>
      <p:ext uri="{BB962C8B-B14F-4D97-AF65-F5344CB8AC3E}">
        <p14:creationId xmlns:p14="http://schemas.microsoft.com/office/powerpoint/2010/main" val="33277412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 request a reasonable accommodation, an employee or applicant offered a job is required to submit a written statement to the UWL ADA Specialist.</a:t>
            </a:r>
            <a:r>
              <a:rPr lang="en-U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The written statement must identify the nature of the claimed physical or mental disability, identify the functional limitations with respect to the disability, and identify the requested accommodation(s).</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 individual who identifies him/herself as having a disability and requests a reasonable accommodation may be required to provide documentation, including medical records, sufficient to establish the existence of the claimed physical or mental impairment and the need for accommodation. The information should be appropriately current and have been prepared by a qualified professional. </a:t>
            </a:r>
            <a:endParaRPr lang="en-US" sz="1200" dirty="0">
              <a:solidFill>
                <a:srgbClr val="000000"/>
              </a:solidFill>
            </a:endParaRPr>
          </a:p>
          <a:p>
            <a:endParaRPr lang="en-US" dirty="0"/>
          </a:p>
          <a:p>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If an employee is having difficulty performing his/her job, the supervisor, in consultation with the ADA Coordinator, should inform the employee of the existence of UWL’s policy to provide reasonable accommodations. If the employee requests a reasonable accommodation, the procedures in this policy shall apply. However, if the employee does not request an accommodation, an accommodation will not be offered nor provided.</a:t>
            </a:r>
          </a:p>
          <a:p>
            <a:endParaRPr lang="en-US" sz="1200" dirty="0">
              <a:solidFill>
                <a:srgbClr val="000000"/>
              </a:solidFill>
            </a:endParaRPr>
          </a:p>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20</a:t>
            </a:fld>
            <a:endParaRPr lang="en-US"/>
          </a:p>
        </p:txBody>
      </p:sp>
    </p:spTree>
    <p:extLst>
      <p:ext uri="{BB962C8B-B14F-4D97-AF65-F5344CB8AC3E}">
        <p14:creationId xmlns:p14="http://schemas.microsoft.com/office/powerpoint/2010/main" val="130855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2</a:t>
            </a:fld>
            <a:endParaRPr lang="en-US"/>
          </a:p>
        </p:txBody>
      </p:sp>
    </p:spTree>
    <p:extLst>
      <p:ext uri="{BB962C8B-B14F-4D97-AF65-F5344CB8AC3E}">
        <p14:creationId xmlns:p14="http://schemas.microsoft.com/office/powerpoint/2010/main" val="40902026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Reasonable accommodation includes, but is not limited to, making facilities accessible, adjusting work schedules, restructuring jobs, providing assisting devices or equipment, providing readers or interpreters, and modifying examinations, training materials or policies.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 supervisors, you are often the first to learn of situations in which an accommodation would be advisable. If an employee is perceived as having difficulty performing their job and they do not reference a medical condition, it may be a non-visible disability and simply asking “</a:t>
            </a:r>
            <a:r>
              <a:rPr lang="en-US" sz="12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is there anything we can do to be of assistance” </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could be a first step in this process. </a:t>
            </a:r>
            <a:endParaRPr lang="en-US" sz="1200" dirty="0">
              <a:solidFill>
                <a:srgbClr val="000000"/>
              </a:solidFill>
            </a:endParaRPr>
          </a:p>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21</a:t>
            </a:fld>
            <a:endParaRPr lang="en-US"/>
          </a:p>
        </p:txBody>
      </p:sp>
    </p:spTree>
    <p:extLst>
      <p:ext uri="{BB962C8B-B14F-4D97-AF65-F5344CB8AC3E}">
        <p14:creationId xmlns:p14="http://schemas.microsoft.com/office/powerpoint/2010/main" val="42141539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22</a:t>
            </a:fld>
            <a:endParaRPr lang="en-US"/>
          </a:p>
        </p:txBody>
      </p:sp>
    </p:spTree>
    <p:extLst>
      <p:ext uri="{BB962C8B-B14F-4D97-AF65-F5344CB8AC3E}">
        <p14:creationId xmlns:p14="http://schemas.microsoft.com/office/powerpoint/2010/main" val="3811596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23</a:t>
            </a:fld>
            <a:endParaRPr lang="en-US"/>
          </a:p>
        </p:txBody>
      </p:sp>
    </p:spTree>
    <p:extLst>
      <p:ext uri="{BB962C8B-B14F-4D97-AF65-F5344CB8AC3E}">
        <p14:creationId xmlns:p14="http://schemas.microsoft.com/office/powerpoint/2010/main" val="38262403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25</a:t>
            </a:fld>
            <a:endParaRPr lang="en-US"/>
          </a:p>
        </p:txBody>
      </p:sp>
    </p:spTree>
    <p:extLst>
      <p:ext uri="{BB962C8B-B14F-4D97-AF65-F5344CB8AC3E}">
        <p14:creationId xmlns:p14="http://schemas.microsoft.com/office/powerpoint/2010/main" val="34942358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27</a:t>
            </a:fld>
            <a:endParaRPr lang="en-US"/>
          </a:p>
        </p:txBody>
      </p:sp>
    </p:spTree>
    <p:extLst>
      <p:ext uri="{BB962C8B-B14F-4D97-AF65-F5344CB8AC3E}">
        <p14:creationId xmlns:p14="http://schemas.microsoft.com/office/powerpoint/2010/main" val="41481879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the amount fined</a:t>
            </a:r>
          </a:p>
        </p:txBody>
      </p:sp>
      <p:sp>
        <p:nvSpPr>
          <p:cNvPr id="4" name="Slide Number Placeholder 3"/>
          <p:cNvSpPr>
            <a:spLocks noGrp="1"/>
          </p:cNvSpPr>
          <p:nvPr>
            <p:ph type="sldNum" sz="quarter" idx="5"/>
          </p:nvPr>
        </p:nvSpPr>
        <p:spPr/>
        <p:txBody>
          <a:bodyPr/>
          <a:lstStyle/>
          <a:p>
            <a:fld id="{8C6788DD-F2C1-42C9-A3FC-EE5032752A7C}" type="slidenum">
              <a:rPr lang="en-US" smtClean="0"/>
              <a:t>28</a:t>
            </a:fld>
            <a:endParaRPr lang="en-US"/>
          </a:p>
        </p:txBody>
      </p:sp>
    </p:spTree>
    <p:extLst>
      <p:ext uri="{BB962C8B-B14F-4D97-AF65-F5344CB8AC3E}">
        <p14:creationId xmlns:p14="http://schemas.microsoft.com/office/powerpoint/2010/main" val="24868842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Scenario </a:t>
            </a:r>
          </a:p>
        </p:txBody>
      </p:sp>
      <p:sp>
        <p:nvSpPr>
          <p:cNvPr id="4" name="Slide Number Placeholder 3"/>
          <p:cNvSpPr>
            <a:spLocks noGrp="1"/>
          </p:cNvSpPr>
          <p:nvPr>
            <p:ph type="sldNum" sz="quarter" idx="5"/>
          </p:nvPr>
        </p:nvSpPr>
        <p:spPr/>
        <p:txBody>
          <a:bodyPr/>
          <a:lstStyle/>
          <a:p>
            <a:fld id="{8C6788DD-F2C1-42C9-A3FC-EE5032752A7C}" type="slidenum">
              <a:rPr lang="en-US" smtClean="0"/>
              <a:t>29</a:t>
            </a:fld>
            <a:endParaRPr lang="en-US"/>
          </a:p>
        </p:txBody>
      </p:sp>
    </p:spTree>
    <p:extLst>
      <p:ext uri="{BB962C8B-B14F-4D97-AF65-F5344CB8AC3E}">
        <p14:creationId xmlns:p14="http://schemas.microsoft.com/office/powerpoint/2010/main" val="26846764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30</a:t>
            </a:fld>
            <a:endParaRPr lang="en-US"/>
          </a:p>
        </p:txBody>
      </p:sp>
    </p:spTree>
    <p:extLst>
      <p:ext uri="{BB962C8B-B14F-4D97-AF65-F5344CB8AC3E}">
        <p14:creationId xmlns:p14="http://schemas.microsoft.com/office/powerpoint/2010/main" val="39654828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31</a:t>
            </a:fld>
            <a:endParaRPr lang="en-US"/>
          </a:p>
        </p:txBody>
      </p:sp>
    </p:spTree>
    <p:extLst>
      <p:ext uri="{BB962C8B-B14F-4D97-AF65-F5344CB8AC3E}">
        <p14:creationId xmlns:p14="http://schemas.microsoft.com/office/powerpoint/2010/main" val="8744648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32</a:t>
            </a:fld>
            <a:endParaRPr lang="en-US"/>
          </a:p>
        </p:txBody>
      </p:sp>
    </p:spTree>
    <p:extLst>
      <p:ext uri="{BB962C8B-B14F-4D97-AF65-F5344CB8AC3E}">
        <p14:creationId xmlns:p14="http://schemas.microsoft.com/office/powerpoint/2010/main" val="1937003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3</a:t>
            </a:fld>
            <a:endParaRPr lang="en-US"/>
          </a:p>
        </p:txBody>
      </p:sp>
    </p:spTree>
    <p:extLst>
      <p:ext uri="{BB962C8B-B14F-4D97-AF65-F5344CB8AC3E}">
        <p14:creationId xmlns:p14="http://schemas.microsoft.com/office/powerpoint/2010/main" val="944508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4</a:t>
            </a:fld>
            <a:endParaRPr lang="en-US"/>
          </a:p>
        </p:txBody>
      </p:sp>
    </p:spTree>
    <p:extLst>
      <p:ext uri="{BB962C8B-B14F-4D97-AF65-F5344CB8AC3E}">
        <p14:creationId xmlns:p14="http://schemas.microsoft.com/office/powerpoint/2010/main" val="3520714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C6788DD-F2C1-42C9-A3FC-EE5032752A7C}" type="slidenum">
              <a:rPr lang="en-US" smtClean="0"/>
              <a:t>5</a:t>
            </a:fld>
            <a:endParaRPr lang="en-US"/>
          </a:p>
        </p:txBody>
      </p:sp>
    </p:spTree>
    <p:extLst>
      <p:ext uri="{BB962C8B-B14F-4D97-AF65-F5344CB8AC3E}">
        <p14:creationId xmlns:p14="http://schemas.microsoft.com/office/powerpoint/2010/main" val="595015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spcBef>
                <a:spcPts val="0"/>
              </a:spcBef>
              <a:spcAft>
                <a:spcPts val="800"/>
              </a:spcAft>
              <a:buNone/>
            </a:pPr>
            <a:endParaRPr lang="en-US" sz="21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1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Continuous Leave</a:t>
            </a:r>
            <a:r>
              <a:rPr lang="en-US" sz="2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When an employee is taking a block period of leave, they should not be working at any capacity. The employee should be reporting their FMLA leave in the UW Portal and submitting their timesheets on a weekly basis for payroll processing. </a:t>
            </a:r>
          </a:p>
          <a:p>
            <a:pPr marL="0" marR="0" indent="457200">
              <a:spcBef>
                <a:spcPts val="0"/>
              </a:spcBef>
              <a:spcAft>
                <a:spcPts val="800"/>
              </a:spcAft>
            </a:pPr>
            <a:endParaRPr lang="en-US"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800"/>
              </a:spcAft>
            </a:pPr>
            <a:endParaRPr lang="en-US"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457200" algn="l" defTabSz="914400" rtl="0" eaLnBrk="1" fontAlgn="auto" latinLnBrk="0" hangingPunct="1">
              <a:lnSpc>
                <a:spcPct val="100000"/>
              </a:lnSpc>
              <a:spcBef>
                <a:spcPts val="0"/>
              </a:spcBef>
              <a:spcAft>
                <a:spcPts val="800"/>
              </a:spcAft>
              <a:buClrTx/>
              <a:buSzTx/>
              <a:buFontTx/>
              <a:buNone/>
              <a:tabLst/>
              <a:defRPr/>
            </a:pPr>
            <a:r>
              <a:rPr lang="en-US" sz="1100" dirty="0"/>
              <a:t>Structured as much as possible</a:t>
            </a:r>
          </a:p>
          <a:p>
            <a:pPr marL="0" marR="0" indent="457200">
              <a:spcBef>
                <a:spcPts val="0"/>
              </a:spcBef>
              <a:spcAft>
                <a:spcPts val="800"/>
              </a:spcAft>
            </a:pPr>
            <a:endParaRPr lang="en-US"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1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Intermittent Leave</a:t>
            </a:r>
            <a:r>
              <a:rPr lang="en-US" sz="2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The employee should follow departmental procedures for requesting time off/calling in sick/calling in late/leaving early when they need to use intermittent Family and Medical Leave. The employee should notify the Leave Specialist when they are going to report intermittent Family and Medical Leave to ensure proper leave tracking. </a:t>
            </a:r>
          </a:p>
          <a:p>
            <a:pPr marL="0" marR="0" indent="457200">
              <a:spcBef>
                <a:spcPts val="0"/>
              </a:spcBef>
              <a:spcAft>
                <a:spcPts val="800"/>
              </a:spcAft>
            </a:pPr>
            <a:endParaRPr lang="en-US" sz="11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457200" lvl="1" indent="0">
              <a:spcBef>
                <a:spcPts val="0"/>
              </a:spcBef>
              <a:spcAft>
                <a:spcPts val="800"/>
              </a:spcAft>
              <a:buNone/>
            </a:pPr>
            <a:r>
              <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note “FMLA” should be placed in the time submissions. The submission </a:t>
            </a:r>
            <a:r>
              <a:rPr lang="en-US" sz="1500" dirty="0">
                <a:solidFill>
                  <a:schemeClr val="tx2"/>
                </a:solidFill>
                <a:latin typeface="Calibri" panose="020F0502020204030204" pitchFamily="34" charset="0"/>
                <a:ea typeface="Calibri" panose="020F0502020204030204" pitchFamily="34" charset="0"/>
                <a:cs typeface="Times New Roman" panose="02020603050405020304" pitchFamily="18" charset="0"/>
              </a:rPr>
              <a:t>of leave is the responsibility of the employee. If the employee is unable to report leave and/or submit timesheets, the employee’s supervisor will be responsible for doing so. This discussion should be had when completing the Leave of Absence form between Employee and Supervisor(s). </a:t>
            </a:r>
            <a:r>
              <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6</a:t>
            </a:fld>
            <a:endParaRPr lang="en-US"/>
          </a:p>
        </p:txBody>
      </p:sp>
    </p:spTree>
    <p:extLst>
      <p:ext uri="{BB962C8B-B14F-4D97-AF65-F5344CB8AC3E}">
        <p14:creationId xmlns:p14="http://schemas.microsoft.com/office/powerpoint/2010/main" val="3529736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Upon returning from FMLA, the employee will be returned to the same position held when the leave began or to an equivalent position with equivalent benefits, pay, and other terms and conditions of employment. An employee returning to work because of their own serious health condition will be required to present written documentation from their health care provider that states fitness for duty and any restrictions upon return. The employee’s return to work will be delayed until the required certification is provided to the Human Resources office.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an employee is unable to return to full duty at the end of their leave of absence or asks for workplace modification(s) other than leave, either the employee or their supervisor should contact your department’s HR consultant or leave specialist to discuss disability leave or accommodation. If the employee has requested workplace accommodation in addition to leave, speak with your HR  leave specialist.</a:t>
            </a:r>
          </a:p>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7</a:t>
            </a:fld>
            <a:endParaRPr lang="en-US"/>
          </a:p>
        </p:txBody>
      </p:sp>
    </p:spTree>
    <p:extLst>
      <p:ext uri="{BB962C8B-B14F-4D97-AF65-F5344CB8AC3E}">
        <p14:creationId xmlns:p14="http://schemas.microsoft.com/office/powerpoint/2010/main" val="858404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788DD-F2C1-42C9-A3FC-EE5032752A7C}" type="slidenum">
              <a:rPr lang="en-US" smtClean="0"/>
              <a:t>8</a:t>
            </a:fld>
            <a:endParaRPr lang="en-US"/>
          </a:p>
        </p:txBody>
      </p:sp>
    </p:spTree>
    <p:extLst>
      <p:ext uri="{BB962C8B-B14F-4D97-AF65-F5344CB8AC3E}">
        <p14:creationId xmlns:p14="http://schemas.microsoft.com/office/powerpoint/2010/main" val="4257376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Contact Jenn to set up benefit billing.</a:t>
            </a:r>
          </a:p>
        </p:txBody>
      </p:sp>
      <p:sp>
        <p:nvSpPr>
          <p:cNvPr id="4" name="Slide Number Placeholder 3"/>
          <p:cNvSpPr>
            <a:spLocks noGrp="1"/>
          </p:cNvSpPr>
          <p:nvPr>
            <p:ph type="sldNum" sz="quarter" idx="5"/>
          </p:nvPr>
        </p:nvSpPr>
        <p:spPr/>
        <p:txBody>
          <a:bodyPr/>
          <a:lstStyle/>
          <a:p>
            <a:fld id="{8C6788DD-F2C1-42C9-A3FC-EE5032752A7C}" type="slidenum">
              <a:rPr lang="en-US" smtClean="0"/>
              <a:t>9</a:t>
            </a:fld>
            <a:endParaRPr lang="en-US"/>
          </a:p>
        </p:txBody>
      </p:sp>
    </p:spTree>
    <p:extLst>
      <p:ext uri="{BB962C8B-B14F-4D97-AF65-F5344CB8AC3E}">
        <p14:creationId xmlns:p14="http://schemas.microsoft.com/office/powerpoint/2010/main" val="24866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0ECF0-0E5F-49A2-BDBC-95A0DE41C7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ECB933-78FA-498D-84F3-59AD07B7F9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9A8EFF-2BAE-463C-8758-F35441D52670}"/>
              </a:ext>
            </a:extLst>
          </p:cNvPr>
          <p:cNvSpPr>
            <a:spLocks noGrp="1"/>
          </p:cNvSpPr>
          <p:nvPr>
            <p:ph type="dt" sz="half" idx="10"/>
          </p:nvPr>
        </p:nvSpPr>
        <p:spPr/>
        <p:txBody>
          <a:bodyPr/>
          <a:lstStyle/>
          <a:p>
            <a:fld id="{FA5BB500-4C20-48AC-99FD-E1B6B9480011}" type="datetimeFigureOut">
              <a:rPr lang="en-US" smtClean="0"/>
              <a:t>3/6/2023</a:t>
            </a:fld>
            <a:endParaRPr lang="en-US"/>
          </a:p>
        </p:txBody>
      </p:sp>
      <p:sp>
        <p:nvSpPr>
          <p:cNvPr id="5" name="Footer Placeholder 4">
            <a:extLst>
              <a:ext uri="{FF2B5EF4-FFF2-40B4-BE49-F238E27FC236}">
                <a16:creationId xmlns:a16="http://schemas.microsoft.com/office/drawing/2014/main" id="{DC518C76-FB5A-4CD0-989E-A40BD9E79D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9BAECB-F50A-42FC-8C02-C9655697BF02}"/>
              </a:ext>
            </a:extLst>
          </p:cNvPr>
          <p:cNvSpPr>
            <a:spLocks noGrp="1"/>
          </p:cNvSpPr>
          <p:nvPr>
            <p:ph type="sldNum" sz="quarter" idx="12"/>
          </p:nvPr>
        </p:nvSpPr>
        <p:spPr/>
        <p:txBody>
          <a:bodyPr/>
          <a:lstStyle/>
          <a:p>
            <a:fld id="{8A6E3412-AA0D-4B0D-9936-B6C2E4CF8FB0}" type="slidenum">
              <a:rPr lang="en-US" smtClean="0"/>
              <a:t>‹#›</a:t>
            </a:fld>
            <a:endParaRPr lang="en-US"/>
          </a:p>
        </p:txBody>
      </p:sp>
    </p:spTree>
    <p:extLst>
      <p:ext uri="{BB962C8B-B14F-4D97-AF65-F5344CB8AC3E}">
        <p14:creationId xmlns:p14="http://schemas.microsoft.com/office/powerpoint/2010/main" val="2391581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77544-CC0F-4FF1-B88B-B309AC0AEF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8A2930-C3DC-49C7-A365-AA66D627F3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C9AC57-3634-472E-8788-0C82D4F4E30B}"/>
              </a:ext>
            </a:extLst>
          </p:cNvPr>
          <p:cNvSpPr>
            <a:spLocks noGrp="1"/>
          </p:cNvSpPr>
          <p:nvPr>
            <p:ph type="dt" sz="half" idx="10"/>
          </p:nvPr>
        </p:nvSpPr>
        <p:spPr/>
        <p:txBody>
          <a:bodyPr/>
          <a:lstStyle/>
          <a:p>
            <a:fld id="{FA5BB500-4C20-48AC-99FD-E1B6B9480011}" type="datetimeFigureOut">
              <a:rPr lang="en-US" smtClean="0"/>
              <a:t>3/6/2023</a:t>
            </a:fld>
            <a:endParaRPr lang="en-US"/>
          </a:p>
        </p:txBody>
      </p:sp>
      <p:sp>
        <p:nvSpPr>
          <p:cNvPr id="5" name="Footer Placeholder 4">
            <a:extLst>
              <a:ext uri="{FF2B5EF4-FFF2-40B4-BE49-F238E27FC236}">
                <a16:creationId xmlns:a16="http://schemas.microsoft.com/office/drawing/2014/main" id="{20076DF5-F1E9-4FA2-B052-23EDA82ED6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F16165-643A-4546-B77B-36D892267CA1}"/>
              </a:ext>
            </a:extLst>
          </p:cNvPr>
          <p:cNvSpPr>
            <a:spLocks noGrp="1"/>
          </p:cNvSpPr>
          <p:nvPr>
            <p:ph type="sldNum" sz="quarter" idx="12"/>
          </p:nvPr>
        </p:nvSpPr>
        <p:spPr/>
        <p:txBody>
          <a:bodyPr/>
          <a:lstStyle/>
          <a:p>
            <a:fld id="{8A6E3412-AA0D-4B0D-9936-B6C2E4CF8FB0}" type="slidenum">
              <a:rPr lang="en-US" smtClean="0"/>
              <a:t>‹#›</a:t>
            </a:fld>
            <a:endParaRPr lang="en-US"/>
          </a:p>
        </p:txBody>
      </p:sp>
    </p:spTree>
    <p:extLst>
      <p:ext uri="{BB962C8B-B14F-4D97-AF65-F5344CB8AC3E}">
        <p14:creationId xmlns:p14="http://schemas.microsoft.com/office/powerpoint/2010/main" val="229103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078724-FC4F-4E5D-91D6-7571F42404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343D20-9C44-4F3E-96F7-89190C7622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AA242B-1F44-4D2D-9C6C-CCF4D87F1EA2}"/>
              </a:ext>
            </a:extLst>
          </p:cNvPr>
          <p:cNvSpPr>
            <a:spLocks noGrp="1"/>
          </p:cNvSpPr>
          <p:nvPr>
            <p:ph type="dt" sz="half" idx="10"/>
          </p:nvPr>
        </p:nvSpPr>
        <p:spPr/>
        <p:txBody>
          <a:bodyPr/>
          <a:lstStyle/>
          <a:p>
            <a:fld id="{FA5BB500-4C20-48AC-99FD-E1B6B9480011}" type="datetimeFigureOut">
              <a:rPr lang="en-US" smtClean="0"/>
              <a:t>3/6/2023</a:t>
            </a:fld>
            <a:endParaRPr lang="en-US"/>
          </a:p>
        </p:txBody>
      </p:sp>
      <p:sp>
        <p:nvSpPr>
          <p:cNvPr id="5" name="Footer Placeholder 4">
            <a:extLst>
              <a:ext uri="{FF2B5EF4-FFF2-40B4-BE49-F238E27FC236}">
                <a16:creationId xmlns:a16="http://schemas.microsoft.com/office/drawing/2014/main" id="{C7C5B390-57A7-4F8F-A771-8ECFA35DF3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93961-5514-4931-A5D5-C0D08E7A1361}"/>
              </a:ext>
            </a:extLst>
          </p:cNvPr>
          <p:cNvSpPr>
            <a:spLocks noGrp="1"/>
          </p:cNvSpPr>
          <p:nvPr>
            <p:ph type="sldNum" sz="quarter" idx="12"/>
          </p:nvPr>
        </p:nvSpPr>
        <p:spPr/>
        <p:txBody>
          <a:bodyPr/>
          <a:lstStyle/>
          <a:p>
            <a:fld id="{8A6E3412-AA0D-4B0D-9936-B6C2E4CF8FB0}" type="slidenum">
              <a:rPr lang="en-US" smtClean="0"/>
              <a:t>‹#›</a:t>
            </a:fld>
            <a:endParaRPr lang="en-US"/>
          </a:p>
        </p:txBody>
      </p:sp>
    </p:spTree>
    <p:extLst>
      <p:ext uri="{BB962C8B-B14F-4D97-AF65-F5344CB8AC3E}">
        <p14:creationId xmlns:p14="http://schemas.microsoft.com/office/powerpoint/2010/main" val="301937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9591F-4257-4FED-8D53-EF301E9CED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DA76FF-824F-4688-BD27-CF8B27BFF8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A05D1B-7CC0-4ACF-A18E-3BF0EDA41783}"/>
              </a:ext>
            </a:extLst>
          </p:cNvPr>
          <p:cNvSpPr>
            <a:spLocks noGrp="1"/>
          </p:cNvSpPr>
          <p:nvPr>
            <p:ph type="dt" sz="half" idx="10"/>
          </p:nvPr>
        </p:nvSpPr>
        <p:spPr/>
        <p:txBody>
          <a:bodyPr/>
          <a:lstStyle/>
          <a:p>
            <a:fld id="{FA5BB500-4C20-48AC-99FD-E1B6B9480011}" type="datetimeFigureOut">
              <a:rPr lang="en-US" smtClean="0"/>
              <a:t>3/6/2023</a:t>
            </a:fld>
            <a:endParaRPr lang="en-US"/>
          </a:p>
        </p:txBody>
      </p:sp>
      <p:sp>
        <p:nvSpPr>
          <p:cNvPr id="5" name="Footer Placeholder 4">
            <a:extLst>
              <a:ext uri="{FF2B5EF4-FFF2-40B4-BE49-F238E27FC236}">
                <a16:creationId xmlns:a16="http://schemas.microsoft.com/office/drawing/2014/main" id="{157A9470-822A-4D87-AEA9-9E6CCFBBF7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039A01-19C3-46F7-A1DA-58EF8ECF0281}"/>
              </a:ext>
            </a:extLst>
          </p:cNvPr>
          <p:cNvSpPr>
            <a:spLocks noGrp="1"/>
          </p:cNvSpPr>
          <p:nvPr>
            <p:ph type="sldNum" sz="quarter" idx="12"/>
          </p:nvPr>
        </p:nvSpPr>
        <p:spPr/>
        <p:txBody>
          <a:bodyPr/>
          <a:lstStyle/>
          <a:p>
            <a:fld id="{8A6E3412-AA0D-4B0D-9936-B6C2E4CF8FB0}" type="slidenum">
              <a:rPr lang="en-US" smtClean="0"/>
              <a:t>‹#›</a:t>
            </a:fld>
            <a:endParaRPr lang="en-US"/>
          </a:p>
        </p:txBody>
      </p:sp>
    </p:spTree>
    <p:extLst>
      <p:ext uri="{BB962C8B-B14F-4D97-AF65-F5344CB8AC3E}">
        <p14:creationId xmlns:p14="http://schemas.microsoft.com/office/powerpoint/2010/main" val="717123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9D806-677F-4527-BD85-8314676CB7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BF5DD8-CA7C-4532-B630-3FDC47BA4A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1EF266-8741-4B60-9D9C-5CD340C57490}"/>
              </a:ext>
            </a:extLst>
          </p:cNvPr>
          <p:cNvSpPr>
            <a:spLocks noGrp="1"/>
          </p:cNvSpPr>
          <p:nvPr>
            <p:ph type="dt" sz="half" idx="10"/>
          </p:nvPr>
        </p:nvSpPr>
        <p:spPr/>
        <p:txBody>
          <a:bodyPr/>
          <a:lstStyle/>
          <a:p>
            <a:fld id="{FA5BB500-4C20-48AC-99FD-E1B6B9480011}" type="datetimeFigureOut">
              <a:rPr lang="en-US" smtClean="0"/>
              <a:t>3/6/2023</a:t>
            </a:fld>
            <a:endParaRPr lang="en-US"/>
          </a:p>
        </p:txBody>
      </p:sp>
      <p:sp>
        <p:nvSpPr>
          <p:cNvPr id="5" name="Footer Placeholder 4">
            <a:extLst>
              <a:ext uri="{FF2B5EF4-FFF2-40B4-BE49-F238E27FC236}">
                <a16:creationId xmlns:a16="http://schemas.microsoft.com/office/drawing/2014/main" id="{E69D3F85-42D7-47EC-A96B-622D44B220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D98153-349E-4297-9F18-88FD03F9E6F8}"/>
              </a:ext>
            </a:extLst>
          </p:cNvPr>
          <p:cNvSpPr>
            <a:spLocks noGrp="1"/>
          </p:cNvSpPr>
          <p:nvPr>
            <p:ph type="sldNum" sz="quarter" idx="12"/>
          </p:nvPr>
        </p:nvSpPr>
        <p:spPr/>
        <p:txBody>
          <a:bodyPr/>
          <a:lstStyle/>
          <a:p>
            <a:fld id="{8A6E3412-AA0D-4B0D-9936-B6C2E4CF8FB0}" type="slidenum">
              <a:rPr lang="en-US" smtClean="0"/>
              <a:t>‹#›</a:t>
            </a:fld>
            <a:endParaRPr lang="en-US"/>
          </a:p>
        </p:txBody>
      </p:sp>
    </p:spTree>
    <p:extLst>
      <p:ext uri="{BB962C8B-B14F-4D97-AF65-F5344CB8AC3E}">
        <p14:creationId xmlns:p14="http://schemas.microsoft.com/office/powerpoint/2010/main" val="2233843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B7AB9-6DDA-465A-B2C7-16AA93CDBD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46A44D-1001-4273-BBC1-3B6E1EBBC0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936603-EF68-4DD1-BF1B-3E7BF0EACA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50D0F8-D019-4B41-BFF3-FDD70D8C7396}"/>
              </a:ext>
            </a:extLst>
          </p:cNvPr>
          <p:cNvSpPr>
            <a:spLocks noGrp="1"/>
          </p:cNvSpPr>
          <p:nvPr>
            <p:ph type="dt" sz="half" idx="10"/>
          </p:nvPr>
        </p:nvSpPr>
        <p:spPr/>
        <p:txBody>
          <a:bodyPr/>
          <a:lstStyle/>
          <a:p>
            <a:fld id="{FA5BB500-4C20-48AC-99FD-E1B6B9480011}" type="datetimeFigureOut">
              <a:rPr lang="en-US" smtClean="0"/>
              <a:t>3/6/2023</a:t>
            </a:fld>
            <a:endParaRPr lang="en-US"/>
          </a:p>
        </p:txBody>
      </p:sp>
      <p:sp>
        <p:nvSpPr>
          <p:cNvPr id="6" name="Footer Placeholder 5">
            <a:extLst>
              <a:ext uri="{FF2B5EF4-FFF2-40B4-BE49-F238E27FC236}">
                <a16:creationId xmlns:a16="http://schemas.microsoft.com/office/drawing/2014/main" id="{ED2AA56A-7B6A-49F3-A677-0E02D4907D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390C36-0169-4021-B9FB-8B9EFBA04053}"/>
              </a:ext>
            </a:extLst>
          </p:cNvPr>
          <p:cNvSpPr>
            <a:spLocks noGrp="1"/>
          </p:cNvSpPr>
          <p:nvPr>
            <p:ph type="sldNum" sz="quarter" idx="12"/>
          </p:nvPr>
        </p:nvSpPr>
        <p:spPr/>
        <p:txBody>
          <a:bodyPr/>
          <a:lstStyle/>
          <a:p>
            <a:fld id="{8A6E3412-AA0D-4B0D-9936-B6C2E4CF8FB0}" type="slidenum">
              <a:rPr lang="en-US" smtClean="0"/>
              <a:t>‹#›</a:t>
            </a:fld>
            <a:endParaRPr lang="en-US"/>
          </a:p>
        </p:txBody>
      </p:sp>
    </p:spTree>
    <p:extLst>
      <p:ext uri="{BB962C8B-B14F-4D97-AF65-F5344CB8AC3E}">
        <p14:creationId xmlns:p14="http://schemas.microsoft.com/office/powerpoint/2010/main" val="473178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36557-C158-4985-BF9D-2B69FDD4C4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DB1FC6-9CB8-45BE-B130-F6DD1E1389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7554E5-7C5F-4427-9A49-BEBB4B82C3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5654E1-0D29-48A2-BA15-B579FCE737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E7E6A6-879F-4D1F-9BC9-754D98E05A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E0366B-6759-44A4-A756-E181C200B47D}"/>
              </a:ext>
            </a:extLst>
          </p:cNvPr>
          <p:cNvSpPr>
            <a:spLocks noGrp="1"/>
          </p:cNvSpPr>
          <p:nvPr>
            <p:ph type="dt" sz="half" idx="10"/>
          </p:nvPr>
        </p:nvSpPr>
        <p:spPr/>
        <p:txBody>
          <a:bodyPr/>
          <a:lstStyle/>
          <a:p>
            <a:fld id="{FA5BB500-4C20-48AC-99FD-E1B6B9480011}" type="datetimeFigureOut">
              <a:rPr lang="en-US" smtClean="0"/>
              <a:t>3/6/2023</a:t>
            </a:fld>
            <a:endParaRPr lang="en-US"/>
          </a:p>
        </p:txBody>
      </p:sp>
      <p:sp>
        <p:nvSpPr>
          <p:cNvPr id="8" name="Footer Placeholder 7">
            <a:extLst>
              <a:ext uri="{FF2B5EF4-FFF2-40B4-BE49-F238E27FC236}">
                <a16:creationId xmlns:a16="http://schemas.microsoft.com/office/drawing/2014/main" id="{AE46DEDA-8592-4A72-A345-0C260A40E1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CE3A44-B47C-465B-9E81-4C8CBAE9EAF4}"/>
              </a:ext>
            </a:extLst>
          </p:cNvPr>
          <p:cNvSpPr>
            <a:spLocks noGrp="1"/>
          </p:cNvSpPr>
          <p:nvPr>
            <p:ph type="sldNum" sz="quarter" idx="12"/>
          </p:nvPr>
        </p:nvSpPr>
        <p:spPr/>
        <p:txBody>
          <a:bodyPr/>
          <a:lstStyle/>
          <a:p>
            <a:fld id="{8A6E3412-AA0D-4B0D-9936-B6C2E4CF8FB0}" type="slidenum">
              <a:rPr lang="en-US" smtClean="0"/>
              <a:t>‹#›</a:t>
            </a:fld>
            <a:endParaRPr lang="en-US"/>
          </a:p>
        </p:txBody>
      </p:sp>
    </p:spTree>
    <p:extLst>
      <p:ext uri="{BB962C8B-B14F-4D97-AF65-F5344CB8AC3E}">
        <p14:creationId xmlns:p14="http://schemas.microsoft.com/office/powerpoint/2010/main" val="3737894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AB65E-FFE0-43EE-8033-09D61FBF2F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3C1AEB-87D3-4E21-BA05-F4F98B1AA020}"/>
              </a:ext>
            </a:extLst>
          </p:cNvPr>
          <p:cNvSpPr>
            <a:spLocks noGrp="1"/>
          </p:cNvSpPr>
          <p:nvPr>
            <p:ph type="dt" sz="half" idx="10"/>
          </p:nvPr>
        </p:nvSpPr>
        <p:spPr/>
        <p:txBody>
          <a:bodyPr/>
          <a:lstStyle/>
          <a:p>
            <a:fld id="{FA5BB500-4C20-48AC-99FD-E1B6B9480011}" type="datetimeFigureOut">
              <a:rPr lang="en-US" smtClean="0"/>
              <a:t>3/6/2023</a:t>
            </a:fld>
            <a:endParaRPr lang="en-US"/>
          </a:p>
        </p:txBody>
      </p:sp>
      <p:sp>
        <p:nvSpPr>
          <p:cNvPr id="4" name="Footer Placeholder 3">
            <a:extLst>
              <a:ext uri="{FF2B5EF4-FFF2-40B4-BE49-F238E27FC236}">
                <a16:creationId xmlns:a16="http://schemas.microsoft.com/office/drawing/2014/main" id="{3AB02FBC-F621-437D-B2A0-0DBF58D781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4A7F6C-45E0-40F9-AE60-C31C2B285D41}"/>
              </a:ext>
            </a:extLst>
          </p:cNvPr>
          <p:cNvSpPr>
            <a:spLocks noGrp="1"/>
          </p:cNvSpPr>
          <p:nvPr>
            <p:ph type="sldNum" sz="quarter" idx="12"/>
          </p:nvPr>
        </p:nvSpPr>
        <p:spPr/>
        <p:txBody>
          <a:bodyPr/>
          <a:lstStyle/>
          <a:p>
            <a:fld id="{8A6E3412-AA0D-4B0D-9936-B6C2E4CF8FB0}" type="slidenum">
              <a:rPr lang="en-US" smtClean="0"/>
              <a:t>‹#›</a:t>
            </a:fld>
            <a:endParaRPr lang="en-US"/>
          </a:p>
        </p:txBody>
      </p:sp>
    </p:spTree>
    <p:extLst>
      <p:ext uri="{BB962C8B-B14F-4D97-AF65-F5344CB8AC3E}">
        <p14:creationId xmlns:p14="http://schemas.microsoft.com/office/powerpoint/2010/main" val="2207984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8F0585-48FD-4104-95C6-032014091DD3}"/>
              </a:ext>
            </a:extLst>
          </p:cNvPr>
          <p:cNvSpPr>
            <a:spLocks noGrp="1"/>
          </p:cNvSpPr>
          <p:nvPr>
            <p:ph type="dt" sz="half" idx="10"/>
          </p:nvPr>
        </p:nvSpPr>
        <p:spPr/>
        <p:txBody>
          <a:bodyPr/>
          <a:lstStyle/>
          <a:p>
            <a:fld id="{FA5BB500-4C20-48AC-99FD-E1B6B9480011}" type="datetimeFigureOut">
              <a:rPr lang="en-US" smtClean="0"/>
              <a:t>3/6/2023</a:t>
            </a:fld>
            <a:endParaRPr lang="en-US"/>
          </a:p>
        </p:txBody>
      </p:sp>
      <p:sp>
        <p:nvSpPr>
          <p:cNvPr id="3" name="Footer Placeholder 2">
            <a:extLst>
              <a:ext uri="{FF2B5EF4-FFF2-40B4-BE49-F238E27FC236}">
                <a16:creationId xmlns:a16="http://schemas.microsoft.com/office/drawing/2014/main" id="{AB2D3C58-CBA3-42A2-A85B-932447E3D6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0808D4-3D0A-42CB-8F4D-F77166CA8F34}"/>
              </a:ext>
            </a:extLst>
          </p:cNvPr>
          <p:cNvSpPr>
            <a:spLocks noGrp="1"/>
          </p:cNvSpPr>
          <p:nvPr>
            <p:ph type="sldNum" sz="quarter" idx="12"/>
          </p:nvPr>
        </p:nvSpPr>
        <p:spPr/>
        <p:txBody>
          <a:bodyPr/>
          <a:lstStyle/>
          <a:p>
            <a:fld id="{8A6E3412-AA0D-4B0D-9936-B6C2E4CF8FB0}" type="slidenum">
              <a:rPr lang="en-US" smtClean="0"/>
              <a:t>‹#›</a:t>
            </a:fld>
            <a:endParaRPr lang="en-US"/>
          </a:p>
        </p:txBody>
      </p:sp>
    </p:spTree>
    <p:extLst>
      <p:ext uri="{BB962C8B-B14F-4D97-AF65-F5344CB8AC3E}">
        <p14:creationId xmlns:p14="http://schemas.microsoft.com/office/powerpoint/2010/main" val="210530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06A66-A589-4ABD-9684-5B0A6F6C3D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CFFC87-0537-41F8-9B33-0236908AD3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D87E0B-4604-4AAB-BE73-98B10D164F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E303F4-6BB5-4D41-9F25-30E87099DA1F}"/>
              </a:ext>
            </a:extLst>
          </p:cNvPr>
          <p:cNvSpPr>
            <a:spLocks noGrp="1"/>
          </p:cNvSpPr>
          <p:nvPr>
            <p:ph type="dt" sz="half" idx="10"/>
          </p:nvPr>
        </p:nvSpPr>
        <p:spPr/>
        <p:txBody>
          <a:bodyPr/>
          <a:lstStyle/>
          <a:p>
            <a:fld id="{FA5BB500-4C20-48AC-99FD-E1B6B9480011}" type="datetimeFigureOut">
              <a:rPr lang="en-US" smtClean="0"/>
              <a:t>3/6/2023</a:t>
            </a:fld>
            <a:endParaRPr lang="en-US"/>
          </a:p>
        </p:txBody>
      </p:sp>
      <p:sp>
        <p:nvSpPr>
          <p:cNvPr id="6" name="Footer Placeholder 5">
            <a:extLst>
              <a:ext uri="{FF2B5EF4-FFF2-40B4-BE49-F238E27FC236}">
                <a16:creationId xmlns:a16="http://schemas.microsoft.com/office/drawing/2014/main" id="{45DE9837-A4E3-4675-9170-3AAB298F25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949CAA-F97F-435B-8259-ABC8B2FC2047}"/>
              </a:ext>
            </a:extLst>
          </p:cNvPr>
          <p:cNvSpPr>
            <a:spLocks noGrp="1"/>
          </p:cNvSpPr>
          <p:nvPr>
            <p:ph type="sldNum" sz="quarter" idx="12"/>
          </p:nvPr>
        </p:nvSpPr>
        <p:spPr/>
        <p:txBody>
          <a:bodyPr/>
          <a:lstStyle/>
          <a:p>
            <a:fld id="{8A6E3412-AA0D-4B0D-9936-B6C2E4CF8FB0}" type="slidenum">
              <a:rPr lang="en-US" smtClean="0"/>
              <a:t>‹#›</a:t>
            </a:fld>
            <a:endParaRPr lang="en-US"/>
          </a:p>
        </p:txBody>
      </p:sp>
    </p:spTree>
    <p:extLst>
      <p:ext uri="{BB962C8B-B14F-4D97-AF65-F5344CB8AC3E}">
        <p14:creationId xmlns:p14="http://schemas.microsoft.com/office/powerpoint/2010/main" val="114113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B4EB5-C8F6-4F13-A0FC-54D584602B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38CF21-0FBD-4C40-B7FD-1AA4DA35F8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8515DA-FE4D-4F2A-9498-CB377D2A27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788D65-E8B7-4D58-AC42-0E888474238E}"/>
              </a:ext>
            </a:extLst>
          </p:cNvPr>
          <p:cNvSpPr>
            <a:spLocks noGrp="1"/>
          </p:cNvSpPr>
          <p:nvPr>
            <p:ph type="dt" sz="half" idx="10"/>
          </p:nvPr>
        </p:nvSpPr>
        <p:spPr/>
        <p:txBody>
          <a:bodyPr/>
          <a:lstStyle/>
          <a:p>
            <a:fld id="{FA5BB500-4C20-48AC-99FD-E1B6B9480011}" type="datetimeFigureOut">
              <a:rPr lang="en-US" smtClean="0"/>
              <a:t>3/6/2023</a:t>
            </a:fld>
            <a:endParaRPr lang="en-US"/>
          </a:p>
        </p:txBody>
      </p:sp>
      <p:sp>
        <p:nvSpPr>
          <p:cNvPr id="6" name="Footer Placeholder 5">
            <a:extLst>
              <a:ext uri="{FF2B5EF4-FFF2-40B4-BE49-F238E27FC236}">
                <a16:creationId xmlns:a16="http://schemas.microsoft.com/office/drawing/2014/main" id="{11330EE9-5807-46F2-8CFB-D4BC28F5CF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D6D5D8-09D1-4C29-9C3E-D32F17635B25}"/>
              </a:ext>
            </a:extLst>
          </p:cNvPr>
          <p:cNvSpPr>
            <a:spLocks noGrp="1"/>
          </p:cNvSpPr>
          <p:nvPr>
            <p:ph type="sldNum" sz="quarter" idx="12"/>
          </p:nvPr>
        </p:nvSpPr>
        <p:spPr/>
        <p:txBody>
          <a:bodyPr/>
          <a:lstStyle/>
          <a:p>
            <a:fld id="{8A6E3412-AA0D-4B0D-9936-B6C2E4CF8FB0}" type="slidenum">
              <a:rPr lang="en-US" smtClean="0"/>
              <a:t>‹#›</a:t>
            </a:fld>
            <a:endParaRPr lang="en-US"/>
          </a:p>
        </p:txBody>
      </p:sp>
    </p:spTree>
    <p:extLst>
      <p:ext uri="{BB962C8B-B14F-4D97-AF65-F5344CB8AC3E}">
        <p14:creationId xmlns:p14="http://schemas.microsoft.com/office/powerpoint/2010/main" val="882337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82C2F1-BA9E-40C6-B23B-92F1C2EE57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8978F8-A2C5-4828-A844-BEB2EA27EE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98F5C5-C4F5-467C-9C46-9C5B6C8F50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BB500-4C20-48AC-99FD-E1B6B9480011}" type="datetimeFigureOut">
              <a:rPr lang="en-US" smtClean="0"/>
              <a:t>3/6/2023</a:t>
            </a:fld>
            <a:endParaRPr lang="en-US"/>
          </a:p>
        </p:txBody>
      </p:sp>
      <p:sp>
        <p:nvSpPr>
          <p:cNvPr id="5" name="Footer Placeholder 4">
            <a:extLst>
              <a:ext uri="{FF2B5EF4-FFF2-40B4-BE49-F238E27FC236}">
                <a16:creationId xmlns:a16="http://schemas.microsoft.com/office/drawing/2014/main" id="{5742823C-5816-4032-820B-E94CBA702B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4183F1-3A0F-4ACB-8F8F-25A51EEA63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E3412-AA0D-4B0D-9936-B6C2E4CF8FB0}" type="slidenum">
              <a:rPr lang="en-US" smtClean="0"/>
              <a:t>‹#›</a:t>
            </a:fld>
            <a:endParaRPr lang="en-US"/>
          </a:p>
        </p:txBody>
      </p:sp>
    </p:spTree>
    <p:extLst>
      <p:ext uri="{BB962C8B-B14F-4D97-AF65-F5344CB8AC3E}">
        <p14:creationId xmlns:p14="http://schemas.microsoft.com/office/powerpoint/2010/main" val="2870930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9.sv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15.png"/><Relationship Id="rId7" Type="http://schemas.openxmlformats.org/officeDocument/2006/relationships/diagramQuickStyle" Target="../diagrams/quickStyle8.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Layout" Target="../diagrams/layout8.xml"/><Relationship Id="rId5" Type="http://schemas.openxmlformats.org/officeDocument/2006/relationships/diagramData" Target="../diagrams/data8.xml"/><Relationship Id="rId10" Type="http://schemas.openxmlformats.org/officeDocument/2006/relationships/image" Target="../media/image3.png"/><Relationship Id="rId4" Type="http://schemas.openxmlformats.org/officeDocument/2006/relationships/image" Target="../media/image16.svg"/><Relationship Id="rId9" Type="http://schemas.microsoft.com/office/2007/relationships/diagramDrawing" Target="../diagrams/drawing8.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9.sv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hyperlink" Target="http://docs.legis.wisconsin.gov/statutes/statutes/103/10" TargetMode="External"/><Relationship Id="rId7" Type="http://schemas.openxmlformats.org/officeDocument/2006/relationships/diagramData" Target="../diagrams/data2.xml"/><Relationship Id="rId12"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ecfr.gov/current/title-29/subtitle-B/chapter-V/subchapter-C/part-825?toc=1" TargetMode="External"/><Relationship Id="rId11" Type="http://schemas.microsoft.com/office/2007/relationships/diagramDrawing" Target="../diagrams/drawing2.xml"/><Relationship Id="rId5" Type="http://schemas.openxmlformats.org/officeDocument/2006/relationships/hyperlink" Target="https://www.law.cornell.edu/uscode/text/29/2601" TargetMode="External"/><Relationship Id="rId10" Type="http://schemas.openxmlformats.org/officeDocument/2006/relationships/diagramColors" Target="../diagrams/colors2.xml"/><Relationship Id="rId4" Type="http://schemas.openxmlformats.org/officeDocument/2006/relationships/hyperlink" Target="https://docs.legis.wisconsin.gov/code/admin_code/dwd/218_226/225" TargetMode="Externa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9">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0459807F-B6FA-44D3-9A53-C55B6B5688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80681"/>
            <a:ext cx="12192000" cy="277731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65DC84-C056-4314-A37E-F0DCDAB37B95}"/>
              </a:ext>
            </a:extLst>
          </p:cNvPr>
          <p:cNvSpPr>
            <a:spLocks noGrp="1"/>
          </p:cNvSpPr>
          <p:nvPr>
            <p:ph type="ctrTitle"/>
          </p:nvPr>
        </p:nvSpPr>
        <p:spPr>
          <a:xfrm>
            <a:off x="1255059" y="5469340"/>
            <a:ext cx="9681882" cy="739880"/>
          </a:xfrm>
        </p:spPr>
        <p:txBody>
          <a:bodyPr anchor="b">
            <a:normAutofit/>
          </a:bodyPr>
          <a:lstStyle/>
          <a:p>
            <a:r>
              <a:rPr lang="en-US" sz="3600" dirty="0">
                <a:solidFill>
                  <a:schemeClr val="tx1">
                    <a:lumMod val="85000"/>
                    <a:lumOff val="15000"/>
                  </a:schemeClr>
                </a:solidFill>
              </a:rPr>
              <a:t>FMLA, ADA, Workers’ Compensation</a:t>
            </a:r>
          </a:p>
        </p:txBody>
      </p:sp>
      <p:pic>
        <p:nvPicPr>
          <p:cNvPr id="5" name="Picture 4">
            <a:extLst>
              <a:ext uri="{FF2B5EF4-FFF2-40B4-BE49-F238E27FC236}">
                <a16:creationId xmlns:a16="http://schemas.microsoft.com/office/drawing/2014/main" id="{725B19CB-D7F5-46BD-8B62-83A3EC638180}"/>
              </a:ext>
            </a:extLst>
          </p:cNvPr>
          <p:cNvPicPr>
            <a:picLocks noChangeAspect="1"/>
          </p:cNvPicPr>
          <p:nvPr/>
        </p:nvPicPr>
        <p:blipFill rotWithShape="1">
          <a:blip r:embed="rId3"/>
          <a:srcRect t="1641" b="4151"/>
          <a:stretch/>
        </p:blipFill>
        <p:spPr>
          <a:xfrm>
            <a:off x="20" y="10"/>
            <a:ext cx="12191979" cy="5886523"/>
          </a:xfrm>
          <a:custGeom>
            <a:avLst/>
            <a:gdLst/>
            <a:ahLst/>
            <a:cxnLst/>
            <a:rect l="l" t="t" r="r" b="b"/>
            <a:pathLst>
              <a:path w="12191999" h="5886533">
                <a:moveTo>
                  <a:pt x="4721173" y="4907914"/>
                </a:moveTo>
                <a:lnTo>
                  <a:pt x="4722109" y="4908125"/>
                </a:lnTo>
                <a:cubicBezTo>
                  <a:pt x="4721143" y="4908767"/>
                  <a:pt x="4718263" y="4909373"/>
                  <a:pt x="4717199" y="4909396"/>
                </a:cubicBezTo>
                <a:close/>
                <a:moveTo>
                  <a:pt x="0" y="0"/>
                </a:moveTo>
                <a:lnTo>
                  <a:pt x="12191999" y="0"/>
                </a:lnTo>
                <a:lnTo>
                  <a:pt x="12191999" y="5751311"/>
                </a:lnTo>
                <a:lnTo>
                  <a:pt x="12140860" y="5770509"/>
                </a:lnTo>
                <a:cubicBezTo>
                  <a:pt x="12126656" y="5772723"/>
                  <a:pt x="12093589" y="5827925"/>
                  <a:pt x="12080161" y="5826358"/>
                </a:cubicBezTo>
                <a:cubicBezTo>
                  <a:pt x="11978188" y="5850511"/>
                  <a:pt x="11967361" y="5873564"/>
                  <a:pt x="11917885" y="5861578"/>
                </a:cubicBezTo>
                <a:cubicBezTo>
                  <a:pt x="11872779" y="5859863"/>
                  <a:pt x="11928861" y="5896778"/>
                  <a:pt x="11894610" y="5883738"/>
                </a:cubicBezTo>
                <a:cubicBezTo>
                  <a:pt x="11860359" y="5870698"/>
                  <a:pt x="11736091" y="5807232"/>
                  <a:pt x="11712379" y="5783337"/>
                </a:cubicBezTo>
                <a:cubicBezTo>
                  <a:pt x="11688667" y="5759442"/>
                  <a:pt x="11627912" y="5782933"/>
                  <a:pt x="11585366" y="5740371"/>
                </a:cubicBezTo>
                <a:lnTo>
                  <a:pt x="11516470" y="5663679"/>
                </a:lnTo>
                <a:cubicBezTo>
                  <a:pt x="11468274" y="5661847"/>
                  <a:pt x="11507335" y="5626593"/>
                  <a:pt x="11462692" y="5610127"/>
                </a:cubicBezTo>
                <a:cubicBezTo>
                  <a:pt x="11417567" y="5608500"/>
                  <a:pt x="11408021" y="5556613"/>
                  <a:pt x="11369712" y="5548654"/>
                </a:cubicBezTo>
                <a:cubicBezTo>
                  <a:pt x="11354317" y="5554704"/>
                  <a:pt x="11288328" y="5499810"/>
                  <a:pt x="11273969" y="5488986"/>
                </a:cubicBezTo>
                <a:cubicBezTo>
                  <a:pt x="11231913" y="5490378"/>
                  <a:pt x="11221973" y="5480544"/>
                  <a:pt x="11195084" y="5467967"/>
                </a:cubicBezTo>
                <a:cubicBezTo>
                  <a:pt x="11164086" y="5497749"/>
                  <a:pt x="11171649" y="5471790"/>
                  <a:pt x="11143408" y="5468614"/>
                </a:cubicBezTo>
                <a:cubicBezTo>
                  <a:pt x="11125906" y="5464975"/>
                  <a:pt x="11102603" y="5460835"/>
                  <a:pt x="11085935" y="5459365"/>
                </a:cubicBezTo>
                <a:cubicBezTo>
                  <a:pt x="11057493" y="5459661"/>
                  <a:pt x="11029906" y="5441496"/>
                  <a:pt x="11030953" y="5456484"/>
                </a:cubicBezTo>
                <a:cubicBezTo>
                  <a:pt x="11007784" y="5459001"/>
                  <a:pt x="10982005" y="5463178"/>
                  <a:pt x="10951060" y="5461240"/>
                </a:cubicBezTo>
                <a:cubicBezTo>
                  <a:pt x="10885365" y="5424406"/>
                  <a:pt x="10915288" y="5460968"/>
                  <a:pt x="10857721" y="5448157"/>
                </a:cubicBezTo>
                <a:cubicBezTo>
                  <a:pt x="10806646" y="5435790"/>
                  <a:pt x="10707075" y="5402712"/>
                  <a:pt x="10644616" y="5387039"/>
                </a:cubicBezTo>
                <a:cubicBezTo>
                  <a:pt x="10616446" y="5382224"/>
                  <a:pt x="10558603" y="5371613"/>
                  <a:pt x="10519277" y="5366793"/>
                </a:cubicBezTo>
                <a:cubicBezTo>
                  <a:pt x="10495461" y="5368312"/>
                  <a:pt x="10473830" y="5354868"/>
                  <a:pt x="10445981" y="5364735"/>
                </a:cubicBezTo>
                <a:cubicBezTo>
                  <a:pt x="10436536" y="5368773"/>
                  <a:pt x="10409281" y="5367966"/>
                  <a:pt x="10383865" y="5360888"/>
                </a:cubicBezTo>
                <a:cubicBezTo>
                  <a:pt x="10374827" y="5369095"/>
                  <a:pt x="10347864" y="5360432"/>
                  <a:pt x="10336852" y="5360277"/>
                </a:cubicBezTo>
                <a:cubicBezTo>
                  <a:pt x="10323586" y="5366987"/>
                  <a:pt x="10274741" y="5357921"/>
                  <a:pt x="10261098" y="5350526"/>
                </a:cubicBezTo>
                <a:lnTo>
                  <a:pt x="10126497" y="5339011"/>
                </a:lnTo>
                <a:lnTo>
                  <a:pt x="10082166" y="5336916"/>
                </a:lnTo>
                <a:cubicBezTo>
                  <a:pt x="10074567" y="5338985"/>
                  <a:pt x="10046860" y="5337657"/>
                  <a:pt x="10039237" y="5338580"/>
                </a:cubicBezTo>
                <a:cubicBezTo>
                  <a:pt x="9998458" y="5328479"/>
                  <a:pt x="9984394" y="5327989"/>
                  <a:pt x="9960016" y="5323065"/>
                </a:cubicBezTo>
                <a:cubicBezTo>
                  <a:pt x="9918980" y="5322923"/>
                  <a:pt x="9888741" y="5326122"/>
                  <a:pt x="9847789" y="5316297"/>
                </a:cubicBezTo>
                <a:lnTo>
                  <a:pt x="9728306" y="5296090"/>
                </a:lnTo>
                <a:cubicBezTo>
                  <a:pt x="9675056" y="5305676"/>
                  <a:pt x="9602035" y="5297282"/>
                  <a:pt x="9584504" y="5284670"/>
                </a:cubicBezTo>
                <a:cubicBezTo>
                  <a:pt x="9518952" y="5270394"/>
                  <a:pt x="9415429" y="5244268"/>
                  <a:pt x="9343049" y="5238968"/>
                </a:cubicBezTo>
                <a:lnTo>
                  <a:pt x="9231367" y="5187063"/>
                </a:lnTo>
                <a:lnTo>
                  <a:pt x="9194807" y="5176984"/>
                </a:lnTo>
                <a:lnTo>
                  <a:pt x="9189243" y="5167745"/>
                </a:lnTo>
                <a:lnTo>
                  <a:pt x="9151229" y="5156543"/>
                </a:lnTo>
                <a:lnTo>
                  <a:pt x="9150207" y="5157608"/>
                </a:lnTo>
                <a:cubicBezTo>
                  <a:pt x="9147045" y="5159739"/>
                  <a:pt x="9143081" y="5160831"/>
                  <a:pt x="9137315" y="5159777"/>
                </a:cubicBezTo>
                <a:cubicBezTo>
                  <a:pt x="9138862" y="5179261"/>
                  <a:pt x="9130952" y="5165972"/>
                  <a:pt x="9113809" y="5161143"/>
                </a:cubicBezTo>
                <a:cubicBezTo>
                  <a:pt x="9112388" y="5190326"/>
                  <a:pt x="9068114" y="5155892"/>
                  <a:pt x="9053450" y="5169457"/>
                </a:cubicBezTo>
                <a:lnTo>
                  <a:pt x="9005483" y="5166172"/>
                </a:lnTo>
                <a:lnTo>
                  <a:pt x="9005198" y="5166412"/>
                </a:lnTo>
                <a:cubicBezTo>
                  <a:pt x="9003143" y="5166632"/>
                  <a:pt x="9000324" y="5166304"/>
                  <a:pt x="8996229" y="5165201"/>
                </a:cubicBezTo>
                <a:lnTo>
                  <a:pt x="8990391" y="5163140"/>
                </a:lnTo>
                <a:lnTo>
                  <a:pt x="8974334" y="5159914"/>
                </a:lnTo>
                <a:lnTo>
                  <a:pt x="8968008" y="5160614"/>
                </a:lnTo>
                <a:lnTo>
                  <a:pt x="8963045" y="5162839"/>
                </a:lnTo>
                <a:cubicBezTo>
                  <a:pt x="8954690" y="5154888"/>
                  <a:pt x="8955517" y="5145940"/>
                  <a:pt x="8928985" y="5166027"/>
                </a:cubicBezTo>
                <a:cubicBezTo>
                  <a:pt x="8898031" y="5165007"/>
                  <a:pt x="8789300" y="5150352"/>
                  <a:pt x="8752441" y="5146795"/>
                </a:cubicBezTo>
                <a:cubicBezTo>
                  <a:pt x="8719819" y="5136075"/>
                  <a:pt x="8748194" y="5149736"/>
                  <a:pt x="8707844" y="5144694"/>
                </a:cubicBezTo>
                <a:cubicBezTo>
                  <a:pt x="8671606" y="5125159"/>
                  <a:pt x="8639142" y="5141599"/>
                  <a:pt x="8596068" y="5136122"/>
                </a:cubicBezTo>
                <a:lnTo>
                  <a:pt x="8525227" y="5150964"/>
                </a:lnTo>
                <a:lnTo>
                  <a:pt x="8510980" y="5145049"/>
                </a:lnTo>
                <a:lnTo>
                  <a:pt x="8506164" y="5142048"/>
                </a:lnTo>
                <a:cubicBezTo>
                  <a:pt x="8502646" y="5140271"/>
                  <a:pt x="8500045" y="5139460"/>
                  <a:pt x="8497965" y="5139310"/>
                </a:cubicBezTo>
                <a:lnTo>
                  <a:pt x="8497591" y="5139489"/>
                </a:lnTo>
                <a:lnTo>
                  <a:pt x="8490246" y="5136439"/>
                </a:lnTo>
                <a:lnTo>
                  <a:pt x="8367179" y="5122397"/>
                </a:lnTo>
                <a:cubicBezTo>
                  <a:pt x="8362021" y="5120372"/>
                  <a:pt x="8357730" y="5120720"/>
                  <a:pt x="8353796" y="5122203"/>
                </a:cubicBezTo>
                <a:lnTo>
                  <a:pt x="8352369" y="5123043"/>
                </a:lnTo>
                <a:lnTo>
                  <a:pt x="8320101" y="5105625"/>
                </a:lnTo>
                <a:lnTo>
                  <a:pt x="8314429" y="5105299"/>
                </a:lnTo>
                <a:lnTo>
                  <a:pt x="8295170" y="5091404"/>
                </a:lnTo>
                <a:lnTo>
                  <a:pt x="8284273" y="5085581"/>
                </a:lnTo>
                <a:lnTo>
                  <a:pt x="8283146" y="5081138"/>
                </a:lnTo>
                <a:cubicBezTo>
                  <a:pt x="8280842" y="5077893"/>
                  <a:pt x="8276148" y="5075245"/>
                  <a:pt x="8266072" y="5073963"/>
                </a:cubicBezTo>
                <a:lnTo>
                  <a:pt x="8263373" y="5074193"/>
                </a:lnTo>
                <a:lnTo>
                  <a:pt x="8252030" y="5064350"/>
                </a:lnTo>
                <a:cubicBezTo>
                  <a:pt x="8248856" y="5060500"/>
                  <a:pt x="8246644" y="5056218"/>
                  <a:pt x="8245831" y="5051358"/>
                </a:cubicBezTo>
                <a:cubicBezTo>
                  <a:pt x="8181824" y="5054265"/>
                  <a:pt x="8147127" y="5020143"/>
                  <a:pt x="8090268" y="5005197"/>
                </a:cubicBezTo>
                <a:cubicBezTo>
                  <a:pt x="8025464" y="4982055"/>
                  <a:pt x="7967067" y="4960819"/>
                  <a:pt x="7905404" y="4963224"/>
                </a:cubicBezTo>
                <a:cubicBezTo>
                  <a:pt x="7835116" y="4948312"/>
                  <a:pt x="7780962" y="4946081"/>
                  <a:pt x="7718741" y="4937509"/>
                </a:cubicBezTo>
                <a:lnTo>
                  <a:pt x="7614343" y="4940980"/>
                </a:lnTo>
                <a:lnTo>
                  <a:pt x="7527539" y="4935152"/>
                </a:lnTo>
                <a:lnTo>
                  <a:pt x="7519567" y="4932599"/>
                </a:lnTo>
                <a:cubicBezTo>
                  <a:pt x="7513989" y="4931260"/>
                  <a:pt x="7510169" y="4930910"/>
                  <a:pt x="7507408" y="4931264"/>
                </a:cubicBezTo>
                <a:lnTo>
                  <a:pt x="7507036" y="4931591"/>
                </a:lnTo>
                <a:lnTo>
                  <a:pt x="7495791" y="4929639"/>
                </a:lnTo>
                <a:cubicBezTo>
                  <a:pt x="7476982" y="4925521"/>
                  <a:pt x="7422524" y="4942937"/>
                  <a:pt x="7405387" y="4937744"/>
                </a:cubicBezTo>
                <a:cubicBezTo>
                  <a:pt x="7374785" y="4940694"/>
                  <a:pt x="7333986" y="4941799"/>
                  <a:pt x="7312176" y="4947339"/>
                </a:cubicBezTo>
                <a:lnTo>
                  <a:pt x="7310849" y="4948781"/>
                </a:lnTo>
                <a:lnTo>
                  <a:pt x="7218556" y="4923532"/>
                </a:lnTo>
                <a:lnTo>
                  <a:pt x="7201098" y="4918982"/>
                </a:lnTo>
                <a:lnTo>
                  <a:pt x="7197000" y="4913624"/>
                </a:lnTo>
                <a:cubicBezTo>
                  <a:pt x="7192108" y="4910101"/>
                  <a:pt x="7184502" y="4907962"/>
                  <a:pt x="7170804" y="4908976"/>
                </a:cubicBezTo>
                <a:lnTo>
                  <a:pt x="7096984" y="4896748"/>
                </a:lnTo>
                <a:cubicBezTo>
                  <a:pt x="7061144" y="4895770"/>
                  <a:pt x="7050185" y="4894793"/>
                  <a:pt x="7018492" y="4897122"/>
                </a:cubicBezTo>
                <a:cubicBezTo>
                  <a:pt x="6937524" y="4886184"/>
                  <a:pt x="6943641" y="4862018"/>
                  <a:pt x="6904142" y="4867616"/>
                </a:cubicBezTo>
                <a:cubicBezTo>
                  <a:pt x="6871918" y="4872824"/>
                  <a:pt x="6787985" y="4853750"/>
                  <a:pt x="6708218" y="4839661"/>
                </a:cubicBezTo>
                <a:cubicBezTo>
                  <a:pt x="6649102" y="4830206"/>
                  <a:pt x="6628102" y="4816105"/>
                  <a:pt x="6549451" y="4810885"/>
                </a:cubicBezTo>
                <a:cubicBezTo>
                  <a:pt x="6472150" y="4766795"/>
                  <a:pt x="6409692" y="4790518"/>
                  <a:pt x="6317556" y="4764085"/>
                </a:cubicBezTo>
                <a:cubicBezTo>
                  <a:pt x="6297547" y="4748563"/>
                  <a:pt x="6209288" y="4765756"/>
                  <a:pt x="6168670" y="4761998"/>
                </a:cubicBezTo>
                <a:cubicBezTo>
                  <a:pt x="6128052" y="4758240"/>
                  <a:pt x="6090536" y="4744692"/>
                  <a:pt x="6073844" y="4741536"/>
                </a:cubicBezTo>
                <a:lnTo>
                  <a:pt x="6068526" y="4743073"/>
                </a:lnTo>
                <a:lnTo>
                  <a:pt x="6048634" y="4742390"/>
                </a:lnTo>
                <a:lnTo>
                  <a:pt x="6041279" y="4750739"/>
                </a:lnTo>
                <a:lnTo>
                  <a:pt x="6010088" y="4755832"/>
                </a:lnTo>
                <a:cubicBezTo>
                  <a:pt x="5998677" y="4756419"/>
                  <a:pt x="5970124" y="4755506"/>
                  <a:pt x="5957373" y="4752188"/>
                </a:cubicBezTo>
                <a:lnTo>
                  <a:pt x="5758915" y="4736496"/>
                </a:lnTo>
                <a:lnTo>
                  <a:pt x="5626957" y="4735473"/>
                </a:lnTo>
                <a:lnTo>
                  <a:pt x="5470902" y="4749493"/>
                </a:lnTo>
                <a:cubicBezTo>
                  <a:pt x="5478131" y="4762521"/>
                  <a:pt x="5439006" y="4748455"/>
                  <a:pt x="5432757" y="4760746"/>
                </a:cubicBezTo>
                <a:cubicBezTo>
                  <a:pt x="5429365" y="4770778"/>
                  <a:pt x="5391824" y="4775462"/>
                  <a:pt x="5381664" y="4778448"/>
                </a:cubicBezTo>
                <a:lnTo>
                  <a:pt x="5261760" y="4798865"/>
                </a:lnTo>
                <a:cubicBezTo>
                  <a:pt x="5251595" y="4799049"/>
                  <a:pt x="5230547" y="4807359"/>
                  <a:pt x="5222959" y="4809989"/>
                </a:cubicBezTo>
                <a:lnTo>
                  <a:pt x="5174657" y="4812979"/>
                </a:lnTo>
                <a:lnTo>
                  <a:pt x="5156551" y="4820202"/>
                </a:lnTo>
                <a:lnTo>
                  <a:pt x="5142595" y="4823602"/>
                </a:lnTo>
                <a:lnTo>
                  <a:pt x="5139593" y="4825703"/>
                </a:lnTo>
                <a:cubicBezTo>
                  <a:pt x="5133873" y="4829743"/>
                  <a:pt x="5128076" y="4833554"/>
                  <a:pt x="5121656" y="4836556"/>
                </a:cubicBezTo>
                <a:cubicBezTo>
                  <a:pt x="5108317" y="4807937"/>
                  <a:pt x="5064853" y="4857373"/>
                  <a:pt x="5065787" y="4829985"/>
                </a:cubicBezTo>
                <a:cubicBezTo>
                  <a:pt x="5028193" y="4841501"/>
                  <a:pt x="5038944" y="4812412"/>
                  <a:pt x="5011510" y="4846366"/>
                </a:cubicBezTo>
                <a:cubicBezTo>
                  <a:pt x="4937023" y="4845983"/>
                  <a:pt x="4916353" y="4832976"/>
                  <a:pt x="4840437" y="4870383"/>
                </a:cubicBezTo>
                <a:cubicBezTo>
                  <a:pt x="4806739" y="4887025"/>
                  <a:pt x="4784106" y="4898171"/>
                  <a:pt x="4762444" y="4898151"/>
                </a:cubicBezTo>
                <a:cubicBezTo>
                  <a:pt x="4741323" y="4902652"/>
                  <a:pt x="4729481" y="4905474"/>
                  <a:pt x="4723182" y="4907166"/>
                </a:cubicBezTo>
                <a:lnTo>
                  <a:pt x="4721173" y="4907914"/>
                </a:lnTo>
                <a:lnTo>
                  <a:pt x="4715524" y="4906639"/>
                </a:lnTo>
                <a:cubicBezTo>
                  <a:pt x="4680148" y="4913595"/>
                  <a:pt x="4524744" y="4914403"/>
                  <a:pt x="4515810" y="4916541"/>
                </a:cubicBezTo>
                <a:cubicBezTo>
                  <a:pt x="4457819" y="4929653"/>
                  <a:pt x="4462659" y="4930394"/>
                  <a:pt x="4428539" y="4927192"/>
                </a:cubicBezTo>
                <a:cubicBezTo>
                  <a:pt x="4423303" y="4923821"/>
                  <a:pt x="4368974" y="4930115"/>
                  <a:pt x="4362872" y="4928538"/>
                </a:cubicBezTo>
                <a:lnTo>
                  <a:pt x="4316962" y="4921923"/>
                </a:lnTo>
                <a:lnTo>
                  <a:pt x="4315106" y="4923264"/>
                </a:lnTo>
                <a:cubicBezTo>
                  <a:pt x="4306123" y="4926635"/>
                  <a:pt x="4299993" y="4926634"/>
                  <a:pt x="4295140" y="4925143"/>
                </a:cubicBezTo>
                <a:lnTo>
                  <a:pt x="4290059" y="4922226"/>
                </a:lnTo>
                <a:lnTo>
                  <a:pt x="4276138" y="4922472"/>
                </a:lnTo>
                <a:lnTo>
                  <a:pt x="4248113" y="4920148"/>
                </a:lnTo>
                <a:lnTo>
                  <a:pt x="4202046" y="4922943"/>
                </a:lnTo>
                <a:cubicBezTo>
                  <a:pt x="4201945" y="4923363"/>
                  <a:pt x="4201842" y="4923782"/>
                  <a:pt x="4201741" y="4924202"/>
                </a:cubicBezTo>
                <a:cubicBezTo>
                  <a:pt x="4200116" y="4927039"/>
                  <a:pt x="4197140" y="4929158"/>
                  <a:pt x="4191245" y="4929836"/>
                </a:cubicBezTo>
                <a:cubicBezTo>
                  <a:pt x="4204212" y="4947125"/>
                  <a:pt x="4161274" y="4945230"/>
                  <a:pt x="4142742" y="4945701"/>
                </a:cubicBezTo>
                <a:cubicBezTo>
                  <a:pt x="4124717" y="4952767"/>
                  <a:pt x="4099099" y="4966347"/>
                  <a:pt x="4083094" y="4972234"/>
                </a:cubicBezTo>
                <a:lnTo>
                  <a:pt x="4074543" y="4973069"/>
                </a:lnTo>
                <a:cubicBezTo>
                  <a:pt x="4074504" y="4973170"/>
                  <a:pt x="4074463" y="4973269"/>
                  <a:pt x="4074424" y="4973368"/>
                </a:cubicBezTo>
                <a:cubicBezTo>
                  <a:pt x="4072678" y="4974152"/>
                  <a:pt x="4069906" y="4974653"/>
                  <a:pt x="4065507" y="4974812"/>
                </a:cubicBezTo>
                <a:lnTo>
                  <a:pt x="4058951" y="4974594"/>
                </a:lnTo>
                <a:lnTo>
                  <a:pt x="4042361" y="4976215"/>
                </a:lnTo>
                <a:lnTo>
                  <a:pt x="4036993" y="4978649"/>
                </a:lnTo>
                <a:lnTo>
                  <a:pt x="4035360" y="4982316"/>
                </a:lnTo>
                <a:lnTo>
                  <a:pt x="4033775" y="4982081"/>
                </a:lnTo>
                <a:cubicBezTo>
                  <a:pt x="4021424" y="4977217"/>
                  <a:pt x="4016874" y="4968841"/>
                  <a:pt x="4004535" y="4994649"/>
                </a:cubicBezTo>
                <a:cubicBezTo>
                  <a:pt x="3976667" y="4987584"/>
                  <a:pt x="3972977" y="5002913"/>
                  <a:pt x="3936843" y="5012106"/>
                </a:cubicBezTo>
                <a:cubicBezTo>
                  <a:pt x="3920506" y="5004382"/>
                  <a:pt x="3908535" y="5009071"/>
                  <a:pt x="3897272" y="5017761"/>
                </a:cubicBezTo>
                <a:cubicBezTo>
                  <a:pt x="3861092" y="5017265"/>
                  <a:pt x="3829628" y="5031135"/>
                  <a:pt x="3789757" y="5037999"/>
                </a:cubicBezTo>
                <a:cubicBezTo>
                  <a:pt x="3741007" y="5052705"/>
                  <a:pt x="3725129" y="5054682"/>
                  <a:pt x="3682510" y="5061922"/>
                </a:cubicBezTo>
                <a:lnTo>
                  <a:pt x="3610032" y="5094193"/>
                </a:lnTo>
                <a:lnTo>
                  <a:pt x="3603852" y="5092831"/>
                </a:lnTo>
                <a:cubicBezTo>
                  <a:pt x="3599580" y="5092212"/>
                  <a:pt x="3596726" y="5092212"/>
                  <a:pt x="3594733" y="5092667"/>
                </a:cubicBezTo>
                <a:lnTo>
                  <a:pt x="3594498" y="5092936"/>
                </a:lnTo>
                <a:lnTo>
                  <a:pt x="3585975" y="5092246"/>
                </a:lnTo>
                <a:cubicBezTo>
                  <a:pt x="3571623" y="5090455"/>
                  <a:pt x="3549389" y="5104654"/>
                  <a:pt x="3536132" y="5101945"/>
                </a:cubicBezTo>
                <a:cubicBezTo>
                  <a:pt x="3513940" y="5106241"/>
                  <a:pt x="3488622" y="5099976"/>
                  <a:pt x="3473220" y="5105606"/>
                </a:cubicBezTo>
                <a:lnTo>
                  <a:pt x="3400725" y="5117654"/>
                </a:lnTo>
                <a:lnTo>
                  <a:pt x="3375935" y="5106247"/>
                </a:lnTo>
                <a:lnTo>
                  <a:pt x="3348219" y="5109860"/>
                </a:lnTo>
                <a:cubicBezTo>
                  <a:pt x="3337206" y="5110533"/>
                  <a:pt x="3327054" y="5111295"/>
                  <a:pt x="3319639" y="5114795"/>
                </a:cubicBezTo>
                <a:lnTo>
                  <a:pt x="3248529" y="5133347"/>
                </a:lnTo>
                <a:lnTo>
                  <a:pt x="3210308" y="5119794"/>
                </a:lnTo>
                <a:cubicBezTo>
                  <a:pt x="3206088" y="5117870"/>
                  <a:pt x="3200152" y="5117326"/>
                  <a:pt x="3190375" y="5119915"/>
                </a:cubicBezTo>
                <a:lnTo>
                  <a:pt x="3188145" y="5121096"/>
                </a:lnTo>
                <a:cubicBezTo>
                  <a:pt x="3182625" y="5119116"/>
                  <a:pt x="3141856" y="5121682"/>
                  <a:pt x="3108596" y="5122416"/>
                </a:cubicBezTo>
                <a:cubicBezTo>
                  <a:pt x="3055968" y="5124842"/>
                  <a:pt x="3048940" y="5117475"/>
                  <a:pt x="2988584" y="5125502"/>
                </a:cubicBezTo>
                <a:cubicBezTo>
                  <a:pt x="2928853" y="5129690"/>
                  <a:pt x="2917951" y="5124649"/>
                  <a:pt x="2876540" y="5133019"/>
                </a:cubicBezTo>
                <a:lnTo>
                  <a:pt x="2626864" y="5133771"/>
                </a:lnTo>
                <a:cubicBezTo>
                  <a:pt x="2562348" y="5111858"/>
                  <a:pt x="2563422" y="5142456"/>
                  <a:pt x="2491422" y="5135486"/>
                </a:cubicBezTo>
                <a:cubicBezTo>
                  <a:pt x="2433091" y="5200962"/>
                  <a:pt x="2455709" y="5160483"/>
                  <a:pt x="2415617" y="5168715"/>
                </a:cubicBezTo>
                <a:lnTo>
                  <a:pt x="2290098" y="5166151"/>
                </a:lnTo>
                <a:cubicBezTo>
                  <a:pt x="2257057" y="5152522"/>
                  <a:pt x="2202458" y="5187690"/>
                  <a:pt x="2161714" y="5169302"/>
                </a:cubicBezTo>
                <a:cubicBezTo>
                  <a:pt x="2122714" y="5172302"/>
                  <a:pt x="2080450" y="5180350"/>
                  <a:pt x="2056089" y="5184144"/>
                </a:cubicBezTo>
                <a:cubicBezTo>
                  <a:pt x="2019828" y="5191108"/>
                  <a:pt x="1978839" y="5203797"/>
                  <a:pt x="1944153" y="5211084"/>
                </a:cubicBezTo>
                <a:cubicBezTo>
                  <a:pt x="1925867" y="5199079"/>
                  <a:pt x="1896027" y="5224183"/>
                  <a:pt x="1847968" y="5227868"/>
                </a:cubicBezTo>
                <a:cubicBezTo>
                  <a:pt x="1827977" y="5213971"/>
                  <a:pt x="1815570" y="5230544"/>
                  <a:pt x="1777083" y="5212267"/>
                </a:cubicBezTo>
                <a:cubicBezTo>
                  <a:pt x="1775439" y="5214216"/>
                  <a:pt x="1773397" y="5216035"/>
                  <a:pt x="1771025" y="5217668"/>
                </a:cubicBezTo>
                <a:cubicBezTo>
                  <a:pt x="1757251" y="5227146"/>
                  <a:pt x="1735528" y="5228402"/>
                  <a:pt x="1722509" y="5220470"/>
                </a:cubicBezTo>
                <a:cubicBezTo>
                  <a:pt x="1691779" y="5208440"/>
                  <a:pt x="1662321" y="5203305"/>
                  <a:pt x="1633941" y="5200774"/>
                </a:cubicBezTo>
                <a:lnTo>
                  <a:pt x="1586145" y="5210184"/>
                </a:lnTo>
                <a:cubicBezTo>
                  <a:pt x="1567948" y="5215416"/>
                  <a:pt x="1545900" y="5226363"/>
                  <a:pt x="1524748" y="5232173"/>
                </a:cubicBezTo>
                <a:cubicBezTo>
                  <a:pt x="1502586" y="5235395"/>
                  <a:pt x="1478013" y="5230993"/>
                  <a:pt x="1459242" y="5245044"/>
                </a:cubicBezTo>
                <a:cubicBezTo>
                  <a:pt x="1421474" y="5260197"/>
                  <a:pt x="1374524" y="5244220"/>
                  <a:pt x="1349457" y="5280705"/>
                </a:cubicBezTo>
                <a:cubicBezTo>
                  <a:pt x="1273276" y="5302389"/>
                  <a:pt x="1121512" y="5336260"/>
                  <a:pt x="1009212" y="5361227"/>
                </a:cubicBezTo>
                <a:cubicBezTo>
                  <a:pt x="939016" y="5373529"/>
                  <a:pt x="866895" y="5370149"/>
                  <a:pt x="808572" y="5377024"/>
                </a:cubicBezTo>
                <a:cubicBezTo>
                  <a:pt x="802823" y="5374184"/>
                  <a:pt x="726016" y="5397963"/>
                  <a:pt x="719549" y="5396991"/>
                </a:cubicBezTo>
                <a:lnTo>
                  <a:pt x="698795" y="5397657"/>
                </a:lnTo>
                <a:cubicBezTo>
                  <a:pt x="689833" y="5401894"/>
                  <a:pt x="683492" y="5402495"/>
                  <a:pt x="678327" y="5401487"/>
                </a:cubicBezTo>
                <a:lnTo>
                  <a:pt x="672784" y="5399085"/>
                </a:lnTo>
                <a:lnTo>
                  <a:pt x="658406" y="5400696"/>
                </a:lnTo>
                <a:lnTo>
                  <a:pt x="629185" y="5401132"/>
                </a:lnTo>
                <a:lnTo>
                  <a:pt x="624558" y="5403782"/>
                </a:lnTo>
                <a:lnTo>
                  <a:pt x="581798" y="5408438"/>
                </a:lnTo>
                <a:cubicBezTo>
                  <a:pt x="581736" y="5408865"/>
                  <a:pt x="581671" y="5409294"/>
                  <a:pt x="581608" y="5409722"/>
                </a:cubicBezTo>
                <a:cubicBezTo>
                  <a:pt x="580204" y="5412704"/>
                  <a:pt x="577331" y="5415106"/>
                  <a:pt x="571299" y="5416358"/>
                </a:cubicBezTo>
                <a:cubicBezTo>
                  <a:pt x="551623" y="5426267"/>
                  <a:pt x="484499" y="5459654"/>
                  <a:pt x="463549" y="5469173"/>
                </a:cubicBezTo>
                <a:cubicBezTo>
                  <a:pt x="453136" y="5470720"/>
                  <a:pt x="449731" y="5472678"/>
                  <a:pt x="445606" y="5473465"/>
                </a:cubicBezTo>
                <a:lnTo>
                  <a:pt x="438799" y="5473893"/>
                </a:lnTo>
                <a:cubicBezTo>
                  <a:pt x="417222" y="5482183"/>
                  <a:pt x="343312" y="5513407"/>
                  <a:pt x="316138" y="5523213"/>
                </a:cubicBezTo>
                <a:cubicBezTo>
                  <a:pt x="298481" y="5517132"/>
                  <a:pt x="286556" y="5522972"/>
                  <a:pt x="275748" y="5532726"/>
                </a:cubicBezTo>
                <a:cubicBezTo>
                  <a:pt x="238274" y="5535784"/>
                  <a:pt x="207076" y="5552679"/>
                  <a:pt x="166496" y="5563424"/>
                </a:cubicBezTo>
                <a:lnTo>
                  <a:pt x="0" y="5629888"/>
                </a:lnTo>
                <a:close/>
              </a:path>
            </a:pathLst>
          </a:custGeom>
        </p:spPr>
      </p:pic>
    </p:spTree>
    <p:extLst>
      <p:ext uri="{BB962C8B-B14F-4D97-AF65-F5344CB8AC3E}">
        <p14:creationId xmlns:p14="http://schemas.microsoft.com/office/powerpoint/2010/main" val="274328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917E66-77F0-493A-9DD0-E23B768A7A55}"/>
              </a:ext>
            </a:extLst>
          </p:cNvPr>
          <p:cNvSpPr>
            <a:spLocks noGrp="1"/>
          </p:cNvSpPr>
          <p:nvPr>
            <p:ph type="title"/>
          </p:nvPr>
        </p:nvSpPr>
        <p:spPr>
          <a:xfrm>
            <a:off x="804672" y="802955"/>
            <a:ext cx="6195218" cy="1454051"/>
          </a:xfrm>
        </p:spPr>
        <p:txBody>
          <a:bodyPr>
            <a:normAutofit/>
          </a:bodyPr>
          <a:lstStyle/>
          <a:p>
            <a:r>
              <a:rPr lang="en-US" sz="3200" dirty="0">
                <a:solidFill>
                  <a:schemeClr val="tx2"/>
                </a:solidFill>
              </a:rPr>
              <a:t>2. Recognizing when an employee’s absence may fall under FMLA</a:t>
            </a:r>
            <a:br>
              <a:rPr lang="en-US" sz="3200" dirty="0">
                <a:solidFill>
                  <a:schemeClr val="tx2"/>
                </a:solidFill>
              </a:rPr>
            </a:br>
            <a:endParaRPr lang="en-US" sz="3200" dirty="0">
              <a:solidFill>
                <a:schemeClr val="tx2"/>
              </a:solidFill>
            </a:endParaRPr>
          </a:p>
        </p:txBody>
      </p:sp>
      <p:graphicFrame>
        <p:nvGraphicFramePr>
          <p:cNvPr id="20" name="Content Placeholder 2">
            <a:extLst>
              <a:ext uri="{FF2B5EF4-FFF2-40B4-BE49-F238E27FC236}">
                <a16:creationId xmlns:a16="http://schemas.microsoft.com/office/drawing/2014/main" id="{D35DDB8A-84EA-B5C6-54CE-F0314AD7D17B}"/>
              </a:ext>
            </a:extLst>
          </p:cNvPr>
          <p:cNvGraphicFramePr>
            <a:graphicFrameLocks noGrp="1"/>
          </p:cNvGraphicFramePr>
          <p:nvPr>
            <p:ph idx="1"/>
            <p:extLst>
              <p:ext uri="{D42A27DB-BD31-4B8C-83A1-F6EECF244321}">
                <p14:modId xmlns:p14="http://schemas.microsoft.com/office/powerpoint/2010/main" val="3022033491"/>
              </p:ext>
            </p:extLst>
          </p:nvPr>
        </p:nvGraphicFramePr>
        <p:xfrm>
          <a:off x="709922" y="2257006"/>
          <a:ext cx="4977976" cy="4190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Magnifying glass with solid fill">
            <a:extLst>
              <a:ext uri="{FF2B5EF4-FFF2-40B4-BE49-F238E27FC236}">
                <a16:creationId xmlns:a16="http://schemas.microsoft.com/office/drawing/2014/main" id="{91C9C3ED-0A10-BBB0-93D3-12A9422E51E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8121726" y="1629089"/>
            <a:ext cx="3620021" cy="3620021"/>
          </a:xfrm>
          <a:prstGeom prst="rect">
            <a:avLst/>
          </a:prstGeom>
        </p:spPr>
      </p:pic>
    </p:spTree>
    <p:extLst>
      <p:ext uri="{BB962C8B-B14F-4D97-AF65-F5344CB8AC3E}">
        <p14:creationId xmlns:p14="http://schemas.microsoft.com/office/powerpoint/2010/main" val="1770817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6" name="Rectangle 105">
            <a:extLst>
              <a:ext uri="{FF2B5EF4-FFF2-40B4-BE49-F238E27FC236}">
                <a16:creationId xmlns:a16="http://schemas.microsoft.com/office/drawing/2014/main" id="{07B730BC-B9B7-44AF-9C1F-18798A91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55BEA00D-3D81-4954-A11A-1E1A06543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p>
        </p:txBody>
      </p:sp>
      <p:sp>
        <p:nvSpPr>
          <p:cNvPr id="110" name="Freeform: Shape 109">
            <a:extLst>
              <a:ext uri="{FF2B5EF4-FFF2-40B4-BE49-F238E27FC236}">
                <a16:creationId xmlns:a16="http://schemas.microsoft.com/office/drawing/2014/main" id="{CC59F35D-3AEE-407C-8DA7-F495CB9B52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66456" y="591688"/>
            <a:ext cx="2425541" cy="5347085"/>
          </a:xfrm>
          <a:custGeom>
            <a:avLst/>
            <a:gdLst>
              <a:gd name="connsiteX0" fmla="*/ 2425541 w 2425541"/>
              <a:gd name="connsiteY0" fmla="*/ 0 h 5347085"/>
              <a:gd name="connsiteX1" fmla="*/ 2425541 w 2425541"/>
              <a:gd name="connsiteY1" fmla="*/ 5347085 h 5347085"/>
              <a:gd name="connsiteX2" fmla="*/ 2392586 w 2425541"/>
              <a:gd name="connsiteY2" fmla="*/ 5333903 h 5347085"/>
              <a:gd name="connsiteX3" fmla="*/ 2338684 w 2425541"/>
              <a:gd name="connsiteY3" fmla="*/ 5319993 h 5347085"/>
              <a:gd name="connsiteX4" fmla="*/ 2284781 w 2425541"/>
              <a:gd name="connsiteY4" fmla="*/ 5313037 h 5347085"/>
              <a:gd name="connsiteX5" fmla="*/ 2227401 w 2425541"/>
              <a:gd name="connsiteY5" fmla="*/ 5313037 h 5347085"/>
              <a:gd name="connsiteX6" fmla="*/ 2168282 w 2425541"/>
              <a:gd name="connsiteY6" fmla="*/ 5316515 h 5347085"/>
              <a:gd name="connsiteX7" fmla="*/ 2109162 w 2425541"/>
              <a:gd name="connsiteY7" fmla="*/ 5323470 h 5347085"/>
              <a:gd name="connsiteX8" fmla="*/ 2050043 w 2425541"/>
              <a:gd name="connsiteY8" fmla="*/ 5332164 h 5347085"/>
              <a:gd name="connsiteX9" fmla="*/ 1990924 w 2425541"/>
              <a:gd name="connsiteY9" fmla="*/ 5339119 h 5347085"/>
              <a:gd name="connsiteX10" fmla="*/ 1931805 w 2425541"/>
              <a:gd name="connsiteY10" fmla="*/ 5344336 h 5347085"/>
              <a:gd name="connsiteX11" fmla="*/ 1876163 w 2425541"/>
              <a:gd name="connsiteY11" fmla="*/ 5342597 h 5347085"/>
              <a:gd name="connsiteX12" fmla="*/ 1822261 w 2425541"/>
              <a:gd name="connsiteY12" fmla="*/ 5335642 h 5347085"/>
              <a:gd name="connsiteX13" fmla="*/ 1770097 w 2425541"/>
              <a:gd name="connsiteY13" fmla="*/ 5319993 h 5347085"/>
              <a:gd name="connsiteX14" fmla="*/ 1726627 w 2425541"/>
              <a:gd name="connsiteY14" fmla="*/ 5297388 h 5347085"/>
              <a:gd name="connsiteX15" fmla="*/ 1684896 w 2425541"/>
              <a:gd name="connsiteY15" fmla="*/ 5267829 h 5347085"/>
              <a:gd name="connsiteX16" fmla="*/ 1648381 w 2425541"/>
              <a:gd name="connsiteY16" fmla="*/ 5233053 h 5347085"/>
              <a:gd name="connsiteX17" fmla="*/ 1611866 w 2425541"/>
              <a:gd name="connsiteY17" fmla="*/ 5193060 h 5347085"/>
              <a:gd name="connsiteX18" fmla="*/ 1578829 w 2425541"/>
              <a:gd name="connsiteY18" fmla="*/ 5151329 h 5347085"/>
              <a:gd name="connsiteX19" fmla="*/ 1545792 w 2425541"/>
              <a:gd name="connsiteY19" fmla="*/ 5107859 h 5347085"/>
              <a:gd name="connsiteX20" fmla="*/ 1512755 w 2425541"/>
              <a:gd name="connsiteY20" fmla="*/ 5064389 h 5347085"/>
              <a:gd name="connsiteX21" fmla="*/ 1479717 w 2425541"/>
              <a:gd name="connsiteY21" fmla="*/ 5022658 h 5347085"/>
              <a:gd name="connsiteX22" fmla="*/ 1444942 w 2425541"/>
              <a:gd name="connsiteY22" fmla="*/ 4982666 h 5347085"/>
              <a:gd name="connsiteX23" fmla="*/ 1404949 w 2425541"/>
              <a:gd name="connsiteY23" fmla="*/ 4947890 h 5347085"/>
              <a:gd name="connsiteX24" fmla="*/ 1366696 w 2425541"/>
              <a:gd name="connsiteY24" fmla="*/ 4916591 h 5347085"/>
              <a:gd name="connsiteX25" fmla="*/ 1323226 w 2425541"/>
              <a:gd name="connsiteY25" fmla="*/ 4892248 h 5347085"/>
              <a:gd name="connsiteX26" fmla="*/ 1276278 w 2425541"/>
              <a:gd name="connsiteY26" fmla="*/ 4871383 h 5347085"/>
              <a:gd name="connsiteX27" fmla="*/ 1225853 w 2425541"/>
              <a:gd name="connsiteY27" fmla="*/ 4853995 h 5347085"/>
              <a:gd name="connsiteX28" fmla="*/ 1173689 w 2425541"/>
              <a:gd name="connsiteY28" fmla="*/ 4838346 h 5347085"/>
              <a:gd name="connsiteX29" fmla="*/ 1121525 w 2425541"/>
              <a:gd name="connsiteY29" fmla="*/ 4824435 h 5347085"/>
              <a:gd name="connsiteX30" fmla="*/ 1067622 w 2425541"/>
              <a:gd name="connsiteY30" fmla="*/ 4810525 h 5347085"/>
              <a:gd name="connsiteX31" fmla="*/ 1017197 w 2425541"/>
              <a:gd name="connsiteY31" fmla="*/ 4794876 h 5347085"/>
              <a:gd name="connsiteX32" fmla="*/ 966772 w 2425541"/>
              <a:gd name="connsiteY32" fmla="*/ 4777488 h 5347085"/>
              <a:gd name="connsiteX33" fmla="*/ 919824 w 2425541"/>
              <a:gd name="connsiteY33" fmla="*/ 4756622 h 5347085"/>
              <a:gd name="connsiteX34" fmla="*/ 878093 w 2425541"/>
              <a:gd name="connsiteY34" fmla="*/ 4730540 h 5347085"/>
              <a:gd name="connsiteX35" fmla="*/ 839840 w 2425541"/>
              <a:gd name="connsiteY35" fmla="*/ 4699242 h 5347085"/>
              <a:gd name="connsiteX36" fmla="*/ 808541 w 2425541"/>
              <a:gd name="connsiteY36" fmla="*/ 4660988 h 5347085"/>
              <a:gd name="connsiteX37" fmla="*/ 782459 w 2425541"/>
              <a:gd name="connsiteY37" fmla="*/ 4619257 h 5347085"/>
              <a:gd name="connsiteX38" fmla="*/ 761594 w 2425541"/>
              <a:gd name="connsiteY38" fmla="*/ 4572309 h 5347085"/>
              <a:gd name="connsiteX39" fmla="*/ 744206 w 2425541"/>
              <a:gd name="connsiteY39" fmla="*/ 4521884 h 5347085"/>
              <a:gd name="connsiteX40" fmla="*/ 728556 w 2425541"/>
              <a:gd name="connsiteY40" fmla="*/ 4471459 h 5347085"/>
              <a:gd name="connsiteX41" fmla="*/ 714646 w 2425541"/>
              <a:gd name="connsiteY41" fmla="*/ 4417556 h 5347085"/>
              <a:gd name="connsiteX42" fmla="*/ 700736 w 2425541"/>
              <a:gd name="connsiteY42" fmla="*/ 4365393 h 5347085"/>
              <a:gd name="connsiteX43" fmla="*/ 685087 w 2425541"/>
              <a:gd name="connsiteY43" fmla="*/ 4313229 h 5347085"/>
              <a:gd name="connsiteX44" fmla="*/ 667699 w 2425541"/>
              <a:gd name="connsiteY44" fmla="*/ 4262803 h 5347085"/>
              <a:gd name="connsiteX45" fmla="*/ 646833 w 2425541"/>
              <a:gd name="connsiteY45" fmla="*/ 4215856 h 5347085"/>
              <a:gd name="connsiteX46" fmla="*/ 622490 w 2425541"/>
              <a:gd name="connsiteY46" fmla="*/ 4172386 h 5347085"/>
              <a:gd name="connsiteX47" fmla="*/ 591191 w 2425541"/>
              <a:gd name="connsiteY47" fmla="*/ 4134132 h 5347085"/>
              <a:gd name="connsiteX48" fmla="*/ 556416 w 2425541"/>
              <a:gd name="connsiteY48" fmla="*/ 4094140 h 5347085"/>
              <a:gd name="connsiteX49" fmla="*/ 516423 w 2425541"/>
              <a:gd name="connsiteY49" fmla="*/ 4059364 h 5347085"/>
              <a:gd name="connsiteX50" fmla="*/ 472953 w 2425541"/>
              <a:gd name="connsiteY50" fmla="*/ 4026327 h 5347085"/>
              <a:gd name="connsiteX51" fmla="*/ 429483 w 2425541"/>
              <a:gd name="connsiteY51" fmla="*/ 3993290 h 5347085"/>
              <a:gd name="connsiteX52" fmla="*/ 386013 w 2425541"/>
              <a:gd name="connsiteY52" fmla="*/ 3960253 h 5347085"/>
              <a:gd name="connsiteX53" fmla="*/ 344282 w 2425541"/>
              <a:gd name="connsiteY53" fmla="*/ 3927215 h 5347085"/>
              <a:gd name="connsiteX54" fmla="*/ 304290 w 2425541"/>
              <a:gd name="connsiteY54" fmla="*/ 3890701 h 5347085"/>
              <a:gd name="connsiteX55" fmla="*/ 269514 w 2425541"/>
              <a:gd name="connsiteY55" fmla="*/ 3854186 h 5347085"/>
              <a:gd name="connsiteX56" fmla="*/ 239954 w 2425541"/>
              <a:gd name="connsiteY56" fmla="*/ 3812455 h 5347085"/>
              <a:gd name="connsiteX57" fmla="*/ 217350 w 2425541"/>
              <a:gd name="connsiteY57" fmla="*/ 3768985 h 5347085"/>
              <a:gd name="connsiteX58" fmla="*/ 201701 w 2425541"/>
              <a:gd name="connsiteY58" fmla="*/ 3716821 h 5347085"/>
              <a:gd name="connsiteX59" fmla="*/ 194745 w 2425541"/>
              <a:gd name="connsiteY59" fmla="*/ 3662918 h 5347085"/>
              <a:gd name="connsiteX60" fmla="*/ 193007 w 2425541"/>
              <a:gd name="connsiteY60" fmla="*/ 3607277 h 5347085"/>
              <a:gd name="connsiteX61" fmla="*/ 198223 w 2425541"/>
              <a:gd name="connsiteY61" fmla="*/ 3548157 h 5347085"/>
              <a:gd name="connsiteX62" fmla="*/ 205178 w 2425541"/>
              <a:gd name="connsiteY62" fmla="*/ 3489038 h 5347085"/>
              <a:gd name="connsiteX63" fmla="*/ 213872 w 2425541"/>
              <a:gd name="connsiteY63" fmla="*/ 3429919 h 5347085"/>
              <a:gd name="connsiteX64" fmla="*/ 220827 w 2425541"/>
              <a:gd name="connsiteY64" fmla="*/ 3370800 h 5347085"/>
              <a:gd name="connsiteX65" fmla="*/ 224305 w 2425541"/>
              <a:gd name="connsiteY65" fmla="*/ 3311681 h 5347085"/>
              <a:gd name="connsiteX66" fmla="*/ 224305 w 2425541"/>
              <a:gd name="connsiteY66" fmla="*/ 3254301 h 5347085"/>
              <a:gd name="connsiteX67" fmla="*/ 217350 w 2425541"/>
              <a:gd name="connsiteY67" fmla="*/ 3200398 h 5347085"/>
              <a:gd name="connsiteX68" fmla="*/ 203439 w 2425541"/>
              <a:gd name="connsiteY68" fmla="*/ 3146495 h 5347085"/>
              <a:gd name="connsiteX69" fmla="*/ 182574 w 2425541"/>
              <a:gd name="connsiteY69" fmla="*/ 3096070 h 5347085"/>
              <a:gd name="connsiteX70" fmla="*/ 156492 w 2425541"/>
              <a:gd name="connsiteY70" fmla="*/ 3043906 h 5347085"/>
              <a:gd name="connsiteX71" fmla="*/ 126932 w 2425541"/>
              <a:gd name="connsiteY71" fmla="*/ 2991742 h 5347085"/>
              <a:gd name="connsiteX72" fmla="*/ 95634 w 2425541"/>
              <a:gd name="connsiteY72" fmla="*/ 2939578 h 5347085"/>
              <a:gd name="connsiteX73" fmla="*/ 66074 w 2425541"/>
              <a:gd name="connsiteY73" fmla="*/ 2889153 h 5347085"/>
              <a:gd name="connsiteX74" fmla="*/ 39992 w 2425541"/>
              <a:gd name="connsiteY74" fmla="*/ 2835250 h 5347085"/>
              <a:gd name="connsiteX75" fmla="*/ 19127 w 2425541"/>
              <a:gd name="connsiteY75" fmla="*/ 2783086 h 5347085"/>
              <a:gd name="connsiteX76" fmla="*/ 5216 w 2425541"/>
              <a:gd name="connsiteY76" fmla="*/ 2729184 h 5347085"/>
              <a:gd name="connsiteX77" fmla="*/ 0 w 2425541"/>
              <a:gd name="connsiteY77" fmla="*/ 2673542 h 5347085"/>
              <a:gd name="connsiteX78" fmla="*/ 5216 w 2425541"/>
              <a:gd name="connsiteY78" fmla="*/ 2617901 h 5347085"/>
              <a:gd name="connsiteX79" fmla="*/ 19127 w 2425541"/>
              <a:gd name="connsiteY79" fmla="*/ 2563998 h 5347085"/>
              <a:gd name="connsiteX80" fmla="*/ 39992 w 2425541"/>
              <a:gd name="connsiteY80" fmla="*/ 2511834 h 5347085"/>
              <a:gd name="connsiteX81" fmla="*/ 66074 w 2425541"/>
              <a:gd name="connsiteY81" fmla="*/ 2457931 h 5347085"/>
              <a:gd name="connsiteX82" fmla="*/ 95634 w 2425541"/>
              <a:gd name="connsiteY82" fmla="*/ 2407506 h 5347085"/>
              <a:gd name="connsiteX83" fmla="*/ 126932 w 2425541"/>
              <a:gd name="connsiteY83" fmla="*/ 2355342 h 5347085"/>
              <a:gd name="connsiteX84" fmla="*/ 156492 w 2425541"/>
              <a:gd name="connsiteY84" fmla="*/ 2303178 h 5347085"/>
              <a:gd name="connsiteX85" fmla="*/ 182574 w 2425541"/>
              <a:gd name="connsiteY85" fmla="*/ 2251015 h 5347085"/>
              <a:gd name="connsiteX86" fmla="*/ 203439 w 2425541"/>
              <a:gd name="connsiteY86" fmla="*/ 2200589 h 5347085"/>
              <a:gd name="connsiteX87" fmla="*/ 217350 w 2425541"/>
              <a:gd name="connsiteY87" fmla="*/ 2146687 h 5347085"/>
              <a:gd name="connsiteX88" fmla="*/ 224305 w 2425541"/>
              <a:gd name="connsiteY88" fmla="*/ 2092784 h 5347085"/>
              <a:gd name="connsiteX89" fmla="*/ 224305 w 2425541"/>
              <a:gd name="connsiteY89" fmla="*/ 2035403 h 5347085"/>
              <a:gd name="connsiteX90" fmla="*/ 220827 w 2425541"/>
              <a:gd name="connsiteY90" fmla="*/ 1976284 h 5347085"/>
              <a:gd name="connsiteX91" fmla="*/ 213872 w 2425541"/>
              <a:gd name="connsiteY91" fmla="*/ 1917165 h 5347085"/>
              <a:gd name="connsiteX92" fmla="*/ 205178 w 2425541"/>
              <a:gd name="connsiteY92" fmla="*/ 1858046 h 5347085"/>
              <a:gd name="connsiteX93" fmla="*/ 198223 w 2425541"/>
              <a:gd name="connsiteY93" fmla="*/ 1798927 h 5347085"/>
              <a:gd name="connsiteX94" fmla="*/ 193007 w 2425541"/>
              <a:gd name="connsiteY94" fmla="*/ 1739808 h 5347085"/>
              <a:gd name="connsiteX95" fmla="*/ 194745 w 2425541"/>
              <a:gd name="connsiteY95" fmla="*/ 1684166 h 5347085"/>
              <a:gd name="connsiteX96" fmla="*/ 201701 w 2425541"/>
              <a:gd name="connsiteY96" fmla="*/ 1630263 h 5347085"/>
              <a:gd name="connsiteX97" fmla="*/ 217350 w 2425541"/>
              <a:gd name="connsiteY97" fmla="*/ 1578100 h 5347085"/>
              <a:gd name="connsiteX98" fmla="*/ 239954 w 2425541"/>
              <a:gd name="connsiteY98" fmla="*/ 1534630 h 5347085"/>
              <a:gd name="connsiteX99" fmla="*/ 269514 w 2425541"/>
              <a:gd name="connsiteY99" fmla="*/ 1492898 h 5347085"/>
              <a:gd name="connsiteX100" fmla="*/ 304290 w 2425541"/>
              <a:gd name="connsiteY100" fmla="*/ 1456384 h 5347085"/>
              <a:gd name="connsiteX101" fmla="*/ 344282 w 2425541"/>
              <a:gd name="connsiteY101" fmla="*/ 1419869 h 5347085"/>
              <a:gd name="connsiteX102" fmla="*/ 386013 w 2425541"/>
              <a:gd name="connsiteY102" fmla="*/ 1386832 h 5347085"/>
              <a:gd name="connsiteX103" fmla="*/ 429483 w 2425541"/>
              <a:gd name="connsiteY103" fmla="*/ 1353795 h 5347085"/>
              <a:gd name="connsiteX104" fmla="*/ 472953 w 2425541"/>
              <a:gd name="connsiteY104" fmla="*/ 1320757 h 5347085"/>
              <a:gd name="connsiteX105" fmla="*/ 516423 w 2425541"/>
              <a:gd name="connsiteY105" fmla="*/ 1287720 h 5347085"/>
              <a:gd name="connsiteX106" fmla="*/ 556416 w 2425541"/>
              <a:gd name="connsiteY106" fmla="*/ 1252944 h 5347085"/>
              <a:gd name="connsiteX107" fmla="*/ 591191 w 2425541"/>
              <a:gd name="connsiteY107" fmla="*/ 1212952 h 5347085"/>
              <a:gd name="connsiteX108" fmla="*/ 622490 w 2425541"/>
              <a:gd name="connsiteY108" fmla="*/ 1174698 h 5347085"/>
              <a:gd name="connsiteX109" fmla="*/ 646833 w 2425541"/>
              <a:gd name="connsiteY109" fmla="*/ 1131229 h 5347085"/>
              <a:gd name="connsiteX110" fmla="*/ 667699 w 2425541"/>
              <a:gd name="connsiteY110" fmla="*/ 1084281 h 5347085"/>
              <a:gd name="connsiteX111" fmla="*/ 685087 w 2425541"/>
              <a:gd name="connsiteY111" fmla="*/ 1033856 h 5347085"/>
              <a:gd name="connsiteX112" fmla="*/ 700736 w 2425541"/>
              <a:gd name="connsiteY112" fmla="*/ 981692 h 5347085"/>
              <a:gd name="connsiteX113" fmla="*/ 714646 w 2425541"/>
              <a:gd name="connsiteY113" fmla="*/ 929528 h 5347085"/>
              <a:gd name="connsiteX114" fmla="*/ 728556 w 2425541"/>
              <a:gd name="connsiteY114" fmla="*/ 875625 h 5347085"/>
              <a:gd name="connsiteX115" fmla="*/ 744206 w 2425541"/>
              <a:gd name="connsiteY115" fmla="*/ 825200 h 5347085"/>
              <a:gd name="connsiteX116" fmla="*/ 761594 w 2425541"/>
              <a:gd name="connsiteY116" fmla="*/ 774775 h 5347085"/>
              <a:gd name="connsiteX117" fmla="*/ 782459 w 2425541"/>
              <a:gd name="connsiteY117" fmla="*/ 727827 h 5347085"/>
              <a:gd name="connsiteX118" fmla="*/ 808541 w 2425541"/>
              <a:gd name="connsiteY118" fmla="*/ 686096 h 5347085"/>
              <a:gd name="connsiteX119" fmla="*/ 839840 w 2425541"/>
              <a:gd name="connsiteY119" fmla="*/ 647843 h 5347085"/>
              <a:gd name="connsiteX120" fmla="*/ 878093 w 2425541"/>
              <a:gd name="connsiteY120" fmla="*/ 616544 h 5347085"/>
              <a:gd name="connsiteX121" fmla="*/ 919824 w 2425541"/>
              <a:gd name="connsiteY121" fmla="*/ 590462 h 5347085"/>
              <a:gd name="connsiteX122" fmla="*/ 966772 w 2425541"/>
              <a:gd name="connsiteY122" fmla="*/ 569597 h 5347085"/>
              <a:gd name="connsiteX123" fmla="*/ 1017197 w 2425541"/>
              <a:gd name="connsiteY123" fmla="*/ 552209 h 5347085"/>
              <a:gd name="connsiteX124" fmla="*/ 1067622 w 2425541"/>
              <a:gd name="connsiteY124" fmla="*/ 536560 h 5347085"/>
              <a:gd name="connsiteX125" fmla="*/ 1121525 w 2425541"/>
              <a:gd name="connsiteY125" fmla="*/ 522649 h 5347085"/>
              <a:gd name="connsiteX126" fmla="*/ 1173689 w 2425541"/>
              <a:gd name="connsiteY126" fmla="*/ 508739 h 5347085"/>
              <a:gd name="connsiteX127" fmla="*/ 1225853 w 2425541"/>
              <a:gd name="connsiteY127" fmla="*/ 493090 h 5347085"/>
              <a:gd name="connsiteX128" fmla="*/ 1276278 w 2425541"/>
              <a:gd name="connsiteY128" fmla="*/ 475702 h 5347085"/>
              <a:gd name="connsiteX129" fmla="*/ 1323226 w 2425541"/>
              <a:gd name="connsiteY129" fmla="*/ 454836 h 5347085"/>
              <a:gd name="connsiteX130" fmla="*/ 1366696 w 2425541"/>
              <a:gd name="connsiteY130" fmla="*/ 430493 h 5347085"/>
              <a:gd name="connsiteX131" fmla="*/ 1404949 w 2425541"/>
              <a:gd name="connsiteY131" fmla="*/ 399195 h 5347085"/>
              <a:gd name="connsiteX132" fmla="*/ 1444942 w 2425541"/>
              <a:gd name="connsiteY132" fmla="*/ 364419 h 5347085"/>
              <a:gd name="connsiteX133" fmla="*/ 1479717 w 2425541"/>
              <a:gd name="connsiteY133" fmla="*/ 324426 h 5347085"/>
              <a:gd name="connsiteX134" fmla="*/ 1512755 w 2425541"/>
              <a:gd name="connsiteY134" fmla="*/ 282695 h 5347085"/>
              <a:gd name="connsiteX135" fmla="*/ 1545792 w 2425541"/>
              <a:gd name="connsiteY135" fmla="*/ 239225 h 5347085"/>
              <a:gd name="connsiteX136" fmla="*/ 1578829 w 2425541"/>
              <a:gd name="connsiteY136" fmla="*/ 195755 h 5347085"/>
              <a:gd name="connsiteX137" fmla="*/ 1611866 w 2425541"/>
              <a:gd name="connsiteY137" fmla="*/ 154024 h 5347085"/>
              <a:gd name="connsiteX138" fmla="*/ 1648381 w 2425541"/>
              <a:gd name="connsiteY138" fmla="*/ 114032 h 5347085"/>
              <a:gd name="connsiteX139" fmla="*/ 1684896 w 2425541"/>
              <a:gd name="connsiteY139" fmla="*/ 79256 h 5347085"/>
              <a:gd name="connsiteX140" fmla="*/ 1726627 w 2425541"/>
              <a:gd name="connsiteY140" fmla="*/ 49696 h 5347085"/>
              <a:gd name="connsiteX141" fmla="*/ 1770097 w 2425541"/>
              <a:gd name="connsiteY141" fmla="*/ 27092 h 5347085"/>
              <a:gd name="connsiteX142" fmla="*/ 1822261 w 2425541"/>
              <a:gd name="connsiteY142" fmla="*/ 11443 h 5347085"/>
              <a:gd name="connsiteX143" fmla="*/ 1876163 w 2425541"/>
              <a:gd name="connsiteY143" fmla="*/ 4487 h 5347085"/>
              <a:gd name="connsiteX144" fmla="*/ 1931805 w 2425541"/>
              <a:gd name="connsiteY144" fmla="*/ 2749 h 5347085"/>
              <a:gd name="connsiteX145" fmla="*/ 1990924 w 2425541"/>
              <a:gd name="connsiteY145" fmla="*/ 7965 h 5347085"/>
              <a:gd name="connsiteX146" fmla="*/ 2050043 w 2425541"/>
              <a:gd name="connsiteY146" fmla="*/ 14920 h 5347085"/>
              <a:gd name="connsiteX147" fmla="*/ 2109162 w 2425541"/>
              <a:gd name="connsiteY147" fmla="*/ 23614 h 5347085"/>
              <a:gd name="connsiteX148" fmla="*/ 2168282 w 2425541"/>
              <a:gd name="connsiteY148" fmla="*/ 30569 h 5347085"/>
              <a:gd name="connsiteX149" fmla="*/ 2227401 w 2425541"/>
              <a:gd name="connsiteY149" fmla="*/ 34047 h 5347085"/>
              <a:gd name="connsiteX150" fmla="*/ 2284781 w 2425541"/>
              <a:gd name="connsiteY150" fmla="*/ 34047 h 5347085"/>
              <a:gd name="connsiteX151" fmla="*/ 2338684 w 2425541"/>
              <a:gd name="connsiteY151" fmla="*/ 27092 h 5347085"/>
              <a:gd name="connsiteX152" fmla="*/ 2392586 w 2425541"/>
              <a:gd name="connsiteY152" fmla="*/ 13181 h 534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425541" h="5347085">
                <a:moveTo>
                  <a:pt x="2425541" y="0"/>
                </a:moveTo>
                <a:lnTo>
                  <a:pt x="2425541" y="5347085"/>
                </a:lnTo>
                <a:lnTo>
                  <a:pt x="2392586" y="5333903"/>
                </a:lnTo>
                <a:lnTo>
                  <a:pt x="2338684" y="5319993"/>
                </a:lnTo>
                <a:lnTo>
                  <a:pt x="2284781" y="5313037"/>
                </a:lnTo>
                <a:lnTo>
                  <a:pt x="2227401" y="5313037"/>
                </a:lnTo>
                <a:lnTo>
                  <a:pt x="2168282" y="5316515"/>
                </a:lnTo>
                <a:lnTo>
                  <a:pt x="2109162" y="5323470"/>
                </a:lnTo>
                <a:lnTo>
                  <a:pt x="2050043" y="5332164"/>
                </a:lnTo>
                <a:lnTo>
                  <a:pt x="1990924" y="5339119"/>
                </a:lnTo>
                <a:lnTo>
                  <a:pt x="1931805" y="5344336"/>
                </a:lnTo>
                <a:lnTo>
                  <a:pt x="1876163" y="5342597"/>
                </a:lnTo>
                <a:lnTo>
                  <a:pt x="1822261" y="5335642"/>
                </a:lnTo>
                <a:lnTo>
                  <a:pt x="1770097" y="5319993"/>
                </a:lnTo>
                <a:lnTo>
                  <a:pt x="1726627" y="5297388"/>
                </a:lnTo>
                <a:lnTo>
                  <a:pt x="1684896" y="5267829"/>
                </a:lnTo>
                <a:lnTo>
                  <a:pt x="1648381" y="5233053"/>
                </a:lnTo>
                <a:lnTo>
                  <a:pt x="1611866" y="5193060"/>
                </a:lnTo>
                <a:lnTo>
                  <a:pt x="1578829" y="5151329"/>
                </a:lnTo>
                <a:lnTo>
                  <a:pt x="1545792" y="5107859"/>
                </a:lnTo>
                <a:lnTo>
                  <a:pt x="1512755" y="5064389"/>
                </a:lnTo>
                <a:lnTo>
                  <a:pt x="1479717" y="5022658"/>
                </a:lnTo>
                <a:lnTo>
                  <a:pt x="1444942" y="4982666"/>
                </a:lnTo>
                <a:lnTo>
                  <a:pt x="1404949" y="4947890"/>
                </a:lnTo>
                <a:lnTo>
                  <a:pt x="1366696" y="4916591"/>
                </a:lnTo>
                <a:lnTo>
                  <a:pt x="1323226" y="4892248"/>
                </a:lnTo>
                <a:lnTo>
                  <a:pt x="1276278" y="4871383"/>
                </a:lnTo>
                <a:lnTo>
                  <a:pt x="1225853" y="4853995"/>
                </a:lnTo>
                <a:lnTo>
                  <a:pt x="1173689" y="4838346"/>
                </a:lnTo>
                <a:lnTo>
                  <a:pt x="1121525" y="4824435"/>
                </a:lnTo>
                <a:lnTo>
                  <a:pt x="1067622" y="4810525"/>
                </a:lnTo>
                <a:lnTo>
                  <a:pt x="1017197" y="4794876"/>
                </a:lnTo>
                <a:lnTo>
                  <a:pt x="966772" y="4777488"/>
                </a:lnTo>
                <a:lnTo>
                  <a:pt x="919824" y="4756622"/>
                </a:lnTo>
                <a:lnTo>
                  <a:pt x="878093" y="4730540"/>
                </a:lnTo>
                <a:lnTo>
                  <a:pt x="839840" y="4699242"/>
                </a:lnTo>
                <a:lnTo>
                  <a:pt x="808541" y="4660988"/>
                </a:lnTo>
                <a:lnTo>
                  <a:pt x="782459" y="4619257"/>
                </a:lnTo>
                <a:lnTo>
                  <a:pt x="761594" y="4572309"/>
                </a:lnTo>
                <a:lnTo>
                  <a:pt x="744206" y="4521884"/>
                </a:lnTo>
                <a:lnTo>
                  <a:pt x="728556" y="4471459"/>
                </a:lnTo>
                <a:lnTo>
                  <a:pt x="714646" y="4417556"/>
                </a:lnTo>
                <a:lnTo>
                  <a:pt x="700736" y="4365393"/>
                </a:lnTo>
                <a:lnTo>
                  <a:pt x="685087" y="4313229"/>
                </a:lnTo>
                <a:lnTo>
                  <a:pt x="667699" y="4262803"/>
                </a:lnTo>
                <a:lnTo>
                  <a:pt x="646833" y="4215856"/>
                </a:lnTo>
                <a:lnTo>
                  <a:pt x="622490" y="4172386"/>
                </a:lnTo>
                <a:lnTo>
                  <a:pt x="591191" y="4134132"/>
                </a:lnTo>
                <a:lnTo>
                  <a:pt x="556416" y="4094140"/>
                </a:lnTo>
                <a:lnTo>
                  <a:pt x="516423" y="4059364"/>
                </a:lnTo>
                <a:lnTo>
                  <a:pt x="472953" y="4026327"/>
                </a:lnTo>
                <a:lnTo>
                  <a:pt x="429483" y="3993290"/>
                </a:lnTo>
                <a:lnTo>
                  <a:pt x="386013" y="3960253"/>
                </a:lnTo>
                <a:lnTo>
                  <a:pt x="344282" y="3927215"/>
                </a:lnTo>
                <a:lnTo>
                  <a:pt x="304290" y="3890701"/>
                </a:lnTo>
                <a:lnTo>
                  <a:pt x="269514" y="3854186"/>
                </a:lnTo>
                <a:lnTo>
                  <a:pt x="239954" y="3812455"/>
                </a:lnTo>
                <a:lnTo>
                  <a:pt x="217350" y="3768985"/>
                </a:lnTo>
                <a:lnTo>
                  <a:pt x="201701" y="3716821"/>
                </a:lnTo>
                <a:lnTo>
                  <a:pt x="194745" y="3662918"/>
                </a:lnTo>
                <a:lnTo>
                  <a:pt x="193007" y="3607277"/>
                </a:lnTo>
                <a:lnTo>
                  <a:pt x="198223" y="3548157"/>
                </a:lnTo>
                <a:lnTo>
                  <a:pt x="205178" y="3489038"/>
                </a:lnTo>
                <a:lnTo>
                  <a:pt x="213872" y="3429919"/>
                </a:lnTo>
                <a:lnTo>
                  <a:pt x="220827" y="3370800"/>
                </a:lnTo>
                <a:lnTo>
                  <a:pt x="224305" y="3311681"/>
                </a:lnTo>
                <a:lnTo>
                  <a:pt x="224305" y="3254301"/>
                </a:lnTo>
                <a:lnTo>
                  <a:pt x="217350" y="3200398"/>
                </a:lnTo>
                <a:lnTo>
                  <a:pt x="203439" y="3146495"/>
                </a:lnTo>
                <a:lnTo>
                  <a:pt x="182574" y="3096070"/>
                </a:lnTo>
                <a:lnTo>
                  <a:pt x="156492" y="3043906"/>
                </a:lnTo>
                <a:lnTo>
                  <a:pt x="126932" y="2991742"/>
                </a:lnTo>
                <a:lnTo>
                  <a:pt x="95634" y="2939578"/>
                </a:lnTo>
                <a:lnTo>
                  <a:pt x="66074" y="2889153"/>
                </a:lnTo>
                <a:lnTo>
                  <a:pt x="39992" y="2835250"/>
                </a:lnTo>
                <a:lnTo>
                  <a:pt x="19127" y="2783086"/>
                </a:lnTo>
                <a:lnTo>
                  <a:pt x="5216" y="2729184"/>
                </a:lnTo>
                <a:lnTo>
                  <a:pt x="0" y="2673542"/>
                </a:lnTo>
                <a:lnTo>
                  <a:pt x="5216" y="2617901"/>
                </a:lnTo>
                <a:lnTo>
                  <a:pt x="19127" y="2563998"/>
                </a:lnTo>
                <a:lnTo>
                  <a:pt x="39992" y="2511834"/>
                </a:lnTo>
                <a:lnTo>
                  <a:pt x="66074" y="2457931"/>
                </a:lnTo>
                <a:lnTo>
                  <a:pt x="95634" y="2407506"/>
                </a:lnTo>
                <a:lnTo>
                  <a:pt x="126932" y="2355342"/>
                </a:lnTo>
                <a:lnTo>
                  <a:pt x="156492" y="2303178"/>
                </a:lnTo>
                <a:lnTo>
                  <a:pt x="182574" y="2251015"/>
                </a:lnTo>
                <a:lnTo>
                  <a:pt x="203439" y="2200589"/>
                </a:lnTo>
                <a:lnTo>
                  <a:pt x="217350" y="2146687"/>
                </a:lnTo>
                <a:lnTo>
                  <a:pt x="224305" y="2092784"/>
                </a:lnTo>
                <a:lnTo>
                  <a:pt x="224305" y="2035403"/>
                </a:lnTo>
                <a:lnTo>
                  <a:pt x="220827" y="1976284"/>
                </a:lnTo>
                <a:lnTo>
                  <a:pt x="213872" y="1917165"/>
                </a:lnTo>
                <a:lnTo>
                  <a:pt x="205178" y="1858046"/>
                </a:lnTo>
                <a:lnTo>
                  <a:pt x="198223" y="1798927"/>
                </a:lnTo>
                <a:lnTo>
                  <a:pt x="193007" y="1739808"/>
                </a:lnTo>
                <a:lnTo>
                  <a:pt x="194745" y="1684166"/>
                </a:lnTo>
                <a:lnTo>
                  <a:pt x="201701" y="1630263"/>
                </a:lnTo>
                <a:lnTo>
                  <a:pt x="217350" y="1578100"/>
                </a:lnTo>
                <a:lnTo>
                  <a:pt x="239954" y="1534630"/>
                </a:lnTo>
                <a:lnTo>
                  <a:pt x="269514" y="1492898"/>
                </a:lnTo>
                <a:lnTo>
                  <a:pt x="304290" y="1456384"/>
                </a:lnTo>
                <a:lnTo>
                  <a:pt x="344282" y="1419869"/>
                </a:lnTo>
                <a:lnTo>
                  <a:pt x="386013" y="1386832"/>
                </a:lnTo>
                <a:lnTo>
                  <a:pt x="429483" y="1353795"/>
                </a:lnTo>
                <a:lnTo>
                  <a:pt x="472953" y="1320757"/>
                </a:lnTo>
                <a:lnTo>
                  <a:pt x="516423" y="1287720"/>
                </a:lnTo>
                <a:lnTo>
                  <a:pt x="556416" y="1252944"/>
                </a:lnTo>
                <a:lnTo>
                  <a:pt x="591191" y="1212952"/>
                </a:lnTo>
                <a:lnTo>
                  <a:pt x="622490" y="1174698"/>
                </a:lnTo>
                <a:lnTo>
                  <a:pt x="646833" y="1131229"/>
                </a:lnTo>
                <a:lnTo>
                  <a:pt x="667699" y="1084281"/>
                </a:lnTo>
                <a:lnTo>
                  <a:pt x="685087" y="1033856"/>
                </a:lnTo>
                <a:lnTo>
                  <a:pt x="700736" y="981692"/>
                </a:lnTo>
                <a:lnTo>
                  <a:pt x="714646" y="929528"/>
                </a:lnTo>
                <a:lnTo>
                  <a:pt x="728556" y="875625"/>
                </a:lnTo>
                <a:lnTo>
                  <a:pt x="744206" y="825200"/>
                </a:lnTo>
                <a:lnTo>
                  <a:pt x="761594" y="774775"/>
                </a:lnTo>
                <a:lnTo>
                  <a:pt x="782459" y="727827"/>
                </a:lnTo>
                <a:lnTo>
                  <a:pt x="808541" y="686096"/>
                </a:lnTo>
                <a:lnTo>
                  <a:pt x="839840" y="647843"/>
                </a:lnTo>
                <a:lnTo>
                  <a:pt x="878093" y="616544"/>
                </a:lnTo>
                <a:lnTo>
                  <a:pt x="919824" y="590462"/>
                </a:lnTo>
                <a:lnTo>
                  <a:pt x="966772" y="569597"/>
                </a:lnTo>
                <a:lnTo>
                  <a:pt x="1017197" y="552209"/>
                </a:lnTo>
                <a:lnTo>
                  <a:pt x="1067622" y="536560"/>
                </a:lnTo>
                <a:lnTo>
                  <a:pt x="1121525" y="522649"/>
                </a:lnTo>
                <a:lnTo>
                  <a:pt x="1173689" y="508739"/>
                </a:lnTo>
                <a:lnTo>
                  <a:pt x="1225853" y="493090"/>
                </a:lnTo>
                <a:lnTo>
                  <a:pt x="1276278" y="475702"/>
                </a:lnTo>
                <a:lnTo>
                  <a:pt x="1323226" y="454836"/>
                </a:lnTo>
                <a:lnTo>
                  <a:pt x="1366696" y="430493"/>
                </a:lnTo>
                <a:lnTo>
                  <a:pt x="1404949" y="399195"/>
                </a:lnTo>
                <a:lnTo>
                  <a:pt x="1444942" y="364419"/>
                </a:lnTo>
                <a:lnTo>
                  <a:pt x="1479717" y="324426"/>
                </a:lnTo>
                <a:lnTo>
                  <a:pt x="1512755" y="282695"/>
                </a:lnTo>
                <a:lnTo>
                  <a:pt x="1545792" y="239225"/>
                </a:lnTo>
                <a:lnTo>
                  <a:pt x="1578829" y="195755"/>
                </a:lnTo>
                <a:lnTo>
                  <a:pt x="1611866" y="154024"/>
                </a:lnTo>
                <a:lnTo>
                  <a:pt x="1648381" y="114032"/>
                </a:lnTo>
                <a:lnTo>
                  <a:pt x="1684896" y="79256"/>
                </a:lnTo>
                <a:lnTo>
                  <a:pt x="1726627" y="49696"/>
                </a:lnTo>
                <a:lnTo>
                  <a:pt x="1770097" y="27092"/>
                </a:lnTo>
                <a:lnTo>
                  <a:pt x="1822261" y="11443"/>
                </a:lnTo>
                <a:lnTo>
                  <a:pt x="1876163" y="4487"/>
                </a:lnTo>
                <a:lnTo>
                  <a:pt x="1931805" y="2749"/>
                </a:lnTo>
                <a:lnTo>
                  <a:pt x="1990924" y="7965"/>
                </a:lnTo>
                <a:lnTo>
                  <a:pt x="2050043" y="14920"/>
                </a:lnTo>
                <a:lnTo>
                  <a:pt x="2109162" y="23614"/>
                </a:lnTo>
                <a:lnTo>
                  <a:pt x="2168282" y="30569"/>
                </a:lnTo>
                <a:lnTo>
                  <a:pt x="2227401" y="34047"/>
                </a:lnTo>
                <a:lnTo>
                  <a:pt x="2284781" y="34047"/>
                </a:lnTo>
                <a:lnTo>
                  <a:pt x="2338684" y="27092"/>
                </a:lnTo>
                <a:lnTo>
                  <a:pt x="2392586" y="13181"/>
                </a:lnTo>
                <a:close/>
              </a:path>
            </a:pathLst>
          </a:custGeom>
          <a:solidFill>
            <a:schemeClr val="bg1">
              <a:alpha val="40000"/>
            </a:schemeClr>
          </a:solidFill>
          <a:ln w="0">
            <a:noFill/>
            <a:prstDash val="solid"/>
            <a:round/>
            <a:headEnd/>
            <a:tailEnd/>
          </a:ln>
        </p:spPr>
      </p:sp>
      <p:sp>
        <p:nvSpPr>
          <p:cNvPr id="112" name="Freeform: Shape 111">
            <a:extLst>
              <a:ext uri="{FF2B5EF4-FFF2-40B4-BE49-F238E27FC236}">
                <a16:creationId xmlns:a16="http://schemas.microsoft.com/office/drawing/2014/main" id="{32C3FE3A-8087-4BDC-BF2B-462E8D8F6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66456" y="591688"/>
            <a:ext cx="2425541" cy="5347085"/>
          </a:xfrm>
          <a:custGeom>
            <a:avLst/>
            <a:gdLst>
              <a:gd name="connsiteX0" fmla="*/ 2425541 w 2425541"/>
              <a:gd name="connsiteY0" fmla="*/ 0 h 5347085"/>
              <a:gd name="connsiteX1" fmla="*/ 2425541 w 2425541"/>
              <a:gd name="connsiteY1" fmla="*/ 5347085 h 5347085"/>
              <a:gd name="connsiteX2" fmla="*/ 2392586 w 2425541"/>
              <a:gd name="connsiteY2" fmla="*/ 5333903 h 5347085"/>
              <a:gd name="connsiteX3" fmla="*/ 2338684 w 2425541"/>
              <a:gd name="connsiteY3" fmla="*/ 5319993 h 5347085"/>
              <a:gd name="connsiteX4" fmla="*/ 2284781 w 2425541"/>
              <a:gd name="connsiteY4" fmla="*/ 5313037 h 5347085"/>
              <a:gd name="connsiteX5" fmla="*/ 2227401 w 2425541"/>
              <a:gd name="connsiteY5" fmla="*/ 5313037 h 5347085"/>
              <a:gd name="connsiteX6" fmla="*/ 2168282 w 2425541"/>
              <a:gd name="connsiteY6" fmla="*/ 5316515 h 5347085"/>
              <a:gd name="connsiteX7" fmla="*/ 2109162 w 2425541"/>
              <a:gd name="connsiteY7" fmla="*/ 5323470 h 5347085"/>
              <a:gd name="connsiteX8" fmla="*/ 2050043 w 2425541"/>
              <a:gd name="connsiteY8" fmla="*/ 5332164 h 5347085"/>
              <a:gd name="connsiteX9" fmla="*/ 1990924 w 2425541"/>
              <a:gd name="connsiteY9" fmla="*/ 5339119 h 5347085"/>
              <a:gd name="connsiteX10" fmla="*/ 1931805 w 2425541"/>
              <a:gd name="connsiteY10" fmla="*/ 5344336 h 5347085"/>
              <a:gd name="connsiteX11" fmla="*/ 1876163 w 2425541"/>
              <a:gd name="connsiteY11" fmla="*/ 5342597 h 5347085"/>
              <a:gd name="connsiteX12" fmla="*/ 1822261 w 2425541"/>
              <a:gd name="connsiteY12" fmla="*/ 5335642 h 5347085"/>
              <a:gd name="connsiteX13" fmla="*/ 1770097 w 2425541"/>
              <a:gd name="connsiteY13" fmla="*/ 5319993 h 5347085"/>
              <a:gd name="connsiteX14" fmla="*/ 1726627 w 2425541"/>
              <a:gd name="connsiteY14" fmla="*/ 5297388 h 5347085"/>
              <a:gd name="connsiteX15" fmla="*/ 1684896 w 2425541"/>
              <a:gd name="connsiteY15" fmla="*/ 5267829 h 5347085"/>
              <a:gd name="connsiteX16" fmla="*/ 1648381 w 2425541"/>
              <a:gd name="connsiteY16" fmla="*/ 5233053 h 5347085"/>
              <a:gd name="connsiteX17" fmla="*/ 1611866 w 2425541"/>
              <a:gd name="connsiteY17" fmla="*/ 5193060 h 5347085"/>
              <a:gd name="connsiteX18" fmla="*/ 1578829 w 2425541"/>
              <a:gd name="connsiteY18" fmla="*/ 5151329 h 5347085"/>
              <a:gd name="connsiteX19" fmla="*/ 1545792 w 2425541"/>
              <a:gd name="connsiteY19" fmla="*/ 5107859 h 5347085"/>
              <a:gd name="connsiteX20" fmla="*/ 1512755 w 2425541"/>
              <a:gd name="connsiteY20" fmla="*/ 5064389 h 5347085"/>
              <a:gd name="connsiteX21" fmla="*/ 1479717 w 2425541"/>
              <a:gd name="connsiteY21" fmla="*/ 5022658 h 5347085"/>
              <a:gd name="connsiteX22" fmla="*/ 1444942 w 2425541"/>
              <a:gd name="connsiteY22" fmla="*/ 4982666 h 5347085"/>
              <a:gd name="connsiteX23" fmla="*/ 1404949 w 2425541"/>
              <a:gd name="connsiteY23" fmla="*/ 4947890 h 5347085"/>
              <a:gd name="connsiteX24" fmla="*/ 1366696 w 2425541"/>
              <a:gd name="connsiteY24" fmla="*/ 4916591 h 5347085"/>
              <a:gd name="connsiteX25" fmla="*/ 1323226 w 2425541"/>
              <a:gd name="connsiteY25" fmla="*/ 4892248 h 5347085"/>
              <a:gd name="connsiteX26" fmla="*/ 1276278 w 2425541"/>
              <a:gd name="connsiteY26" fmla="*/ 4871383 h 5347085"/>
              <a:gd name="connsiteX27" fmla="*/ 1225853 w 2425541"/>
              <a:gd name="connsiteY27" fmla="*/ 4853995 h 5347085"/>
              <a:gd name="connsiteX28" fmla="*/ 1173689 w 2425541"/>
              <a:gd name="connsiteY28" fmla="*/ 4838346 h 5347085"/>
              <a:gd name="connsiteX29" fmla="*/ 1121525 w 2425541"/>
              <a:gd name="connsiteY29" fmla="*/ 4824435 h 5347085"/>
              <a:gd name="connsiteX30" fmla="*/ 1067622 w 2425541"/>
              <a:gd name="connsiteY30" fmla="*/ 4810525 h 5347085"/>
              <a:gd name="connsiteX31" fmla="*/ 1017197 w 2425541"/>
              <a:gd name="connsiteY31" fmla="*/ 4794876 h 5347085"/>
              <a:gd name="connsiteX32" fmla="*/ 966772 w 2425541"/>
              <a:gd name="connsiteY32" fmla="*/ 4777488 h 5347085"/>
              <a:gd name="connsiteX33" fmla="*/ 919824 w 2425541"/>
              <a:gd name="connsiteY33" fmla="*/ 4756622 h 5347085"/>
              <a:gd name="connsiteX34" fmla="*/ 878093 w 2425541"/>
              <a:gd name="connsiteY34" fmla="*/ 4730540 h 5347085"/>
              <a:gd name="connsiteX35" fmla="*/ 839840 w 2425541"/>
              <a:gd name="connsiteY35" fmla="*/ 4699242 h 5347085"/>
              <a:gd name="connsiteX36" fmla="*/ 808541 w 2425541"/>
              <a:gd name="connsiteY36" fmla="*/ 4660988 h 5347085"/>
              <a:gd name="connsiteX37" fmla="*/ 782459 w 2425541"/>
              <a:gd name="connsiteY37" fmla="*/ 4619257 h 5347085"/>
              <a:gd name="connsiteX38" fmla="*/ 761594 w 2425541"/>
              <a:gd name="connsiteY38" fmla="*/ 4572309 h 5347085"/>
              <a:gd name="connsiteX39" fmla="*/ 744206 w 2425541"/>
              <a:gd name="connsiteY39" fmla="*/ 4521884 h 5347085"/>
              <a:gd name="connsiteX40" fmla="*/ 728556 w 2425541"/>
              <a:gd name="connsiteY40" fmla="*/ 4471459 h 5347085"/>
              <a:gd name="connsiteX41" fmla="*/ 714646 w 2425541"/>
              <a:gd name="connsiteY41" fmla="*/ 4417556 h 5347085"/>
              <a:gd name="connsiteX42" fmla="*/ 700736 w 2425541"/>
              <a:gd name="connsiteY42" fmla="*/ 4365393 h 5347085"/>
              <a:gd name="connsiteX43" fmla="*/ 685087 w 2425541"/>
              <a:gd name="connsiteY43" fmla="*/ 4313229 h 5347085"/>
              <a:gd name="connsiteX44" fmla="*/ 667699 w 2425541"/>
              <a:gd name="connsiteY44" fmla="*/ 4262803 h 5347085"/>
              <a:gd name="connsiteX45" fmla="*/ 646833 w 2425541"/>
              <a:gd name="connsiteY45" fmla="*/ 4215856 h 5347085"/>
              <a:gd name="connsiteX46" fmla="*/ 622490 w 2425541"/>
              <a:gd name="connsiteY46" fmla="*/ 4172386 h 5347085"/>
              <a:gd name="connsiteX47" fmla="*/ 591191 w 2425541"/>
              <a:gd name="connsiteY47" fmla="*/ 4134132 h 5347085"/>
              <a:gd name="connsiteX48" fmla="*/ 556416 w 2425541"/>
              <a:gd name="connsiteY48" fmla="*/ 4094140 h 5347085"/>
              <a:gd name="connsiteX49" fmla="*/ 516423 w 2425541"/>
              <a:gd name="connsiteY49" fmla="*/ 4059364 h 5347085"/>
              <a:gd name="connsiteX50" fmla="*/ 472953 w 2425541"/>
              <a:gd name="connsiteY50" fmla="*/ 4026327 h 5347085"/>
              <a:gd name="connsiteX51" fmla="*/ 429483 w 2425541"/>
              <a:gd name="connsiteY51" fmla="*/ 3993290 h 5347085"/>
              <a:gd name="connsiteX52" fmla="*/ 386013 w 2425541"/>
              <a:gd name="connsiteY52" fmla="*/ 3960253 h 5347085"/>
              <a:gd name="connsiteX53" fmla="*/ 344282 w 2425541"/>
              <a:gd name="connsiteY53" fmla="*/ 3927215 h 5347085"/>
              <a:gd name="connsiteX54" fmla="*/ 304290 w 2425541"/>
              <a:gd name="connsiteY54" fmla="*/ 3890701 h 5347085"/>
              <a:gd name="connsiteX55" fmla="*/ 269514 w 2425541"/>
              <a:gd name="connsiteY55" fmla="*/ 3854186 h 5347085"/>
              <a:gd name="connsiteX56" fmla="*/ 239954 w 2425541"/>
              <a:gd name="connsiteY56" fmla="*/ 3812455 h 5347085"/>
              <a:gd name="connsiteX57" fmla="*/ 217350 w 2425541"/>
              <a:gd name="connsiteY57" fmla="*/ 3768985 h 5347085"/>
              <a:gd name="connsiteX58" fmla="*/ 201701 w 2425541"/>
              <a:gd name="connsiteY58" fmla="*/ 3716821 h 5347085"/>
              <a:gd name="connsiteX59" fmla="*/ 194745 w 2425541"/>
              <a:gd name="connsiteY59" fmla="*/ 3662918 h 5347085"/>
              <a:gd name="connsiteX60" fmla="*/ 193007 w 2425541"/>
              <a:gd name="connsiteY60" fmla="*/ 3607277 h 5347085"/>
              <a:gd name="connsiteX61" fmla="*/ 198223 w 2425541"/>
              <a:gd name="connsiteY61" fmla="*/ 3548157 h 5347085"/>
              <a:gd name="connsiteX62" fmla="*/ 205178 w 2425541"/>
              <a:gd name="connsiteY62" fmla="*/ 3489038 h 5347085"/>
              <a:gd name="connsiteX63" fmla="*/ 213872 w 2425541"/>
              <a:gd name="connsiteY63" fmla="*/ 3429919 h 5347085"/>
              <a:gd name="connsiteX64" fmla="*/ 220827 w 2425541"/>
              <a:gd name="connsiteY64" fmla="*/ 3370800 h 5347085"/>
              <a:gd name="connsiteX65" fmla="*/ 224305 w 2425541"/>
              <a:gd name="connsiteY65" fmla="*/ 3311681 h 5347085"/>
              <a:gd name="connsiteX66" fmla="*/ 224305 w 2425541"/>
              <a:gd name="connsiteY66" fmla="*/ 3254301 h 5347085"/>
              <a:gd name="connsiteX67" fmla="*/ 217350 w 2425541"/>
              <a:gd name="connsiteY67" fmla="*/ 3200398 h 5347085"/>
              <a:gd name="connsiteX68" fmla="*/ 203439 w 2425541"/>
              <a:gd name="connsiteY68" fmla="*/ 3146495 h 5347085"/>
              <a:gd name="connsiteX69" fmla="*/ 182574 w 2425541"/>
              <a:gd name="connsiteY69" fmla="*/ 3096070 h 5347085"/>
              <a:gd name="connsiteX70" fmla="*/ 156492 w 2425541"/>
              <a:gd name="connsiteY70" fmla="*/ 3043906 h 5347085"/>
              <a:gd name="connsiteX71" fmla="*/ 126932 w 2425541"/>
              <a:gd name="connsiteY71" fmla="*/ 2991742 h 5347085"/>
              <a:gd name="connsiteX72" fmla="*/ 95634 w 2425541"/>
              <a:gd name="connsiteY72" fmla="*/ 2939578 h 5347085"/>
              <a:gd name="connsiteX73" fmla="*/ 66074 w 2425541"/>
              <a:gd name="connsiteY73" fmla="*/ 2889153 h 5347085"/>
              <a:gd name="connsiteX74" fmla="*/ 39992 w 2425541"/>
              <a:gd name="connsiteY74" fmla="*/ 2835250 h 5347085"/>
              <a:gd name="connsiteX75" fmla="*/ 19127 w 2425541"/>
              <a:gd name="connsiteY75" fmla="*/ 2783086 h 5347085"/>
              <a:gd name="connsiteX76" fmla="*/ 5216 w 2425541"/>
              <a:gd name="connsiteY76" fmla="*/ 2729184 h 5347085"/>
              <a:gd name="connsiteX77" fmla="*/ 0 w 2425541"/>
              <a:gd name="connsiteY77" fmla="*/ 2673542 h 5347085"/>
              <a:gd name="connsiteX78" fmla="*/ 5216 w 2425541"/>
              <a:gd name="connsiteY78" fmla="*/ 2617901 h 5347085"/>
              <a:gd name="connsiteX79" fmla="*/ 19127 w 2425541"/>
              <a:gd name="connsiteY79" fmla="*/ 2563998 h 5347085"/>
              <a:gd name="connsiteX80" fmla="*/ 39992 w 2425541"/>
              <a:gd name="connsiteY80" fmla="*/ 2511834 h 5347085"/>
              <a:gd name="connsiteX81" fmla="*/ 66074 w 2425541"/>
              <a:gd name="connsiteY81" fmla="*/ 2457931 h 5347085"/>
              <a:gd name="connsiteX82" fmla="*/ 95634 w 2425541"/>
              <a:gd name="connsiteY82" fmla="*/ 2407506 h 5347085"/>
              <a:gd name="connsiteX83" fmla="*/ 126932 w 2425541"/>
              <a:gd name="connsiteY83" fmla="*/ 2355342 h 5347085"/>
              <a:gd name="connsiteX84" fmla="*/ 156492 w 2425541"/>
              <a:gd name="connsiteY84" fmla="*/ 2303178 h 5347085"/>
              <a:gd name="connsiteX85" fmla="*/ 182574 w 2425541"/>
              <a:gd name="connsiteY85" fmla="*/ 2251015 h 5347085"/>
              <a:gd name="connsiteX86" fmla="*/ 203439 w 2425541"/>
              <a:gd name="connsiteY86" fmla="*/ 2200589 h 5347085"/>
              <a:gd name="connsiteX87" fmla="*/ 217350 w 2425541"/>
              <a:gd name="connsiteY87" fmla="*/ 2146687 h 5347085"/>
              <a:gd name="connsiteX88" fmla="*/ 224305 w 2425541"/>
              <a:gd name="connsiteY88" fmla="*/ 2092784 h 5347085"/>
              <a:gd name="connsiteX89" fmla="*/ 224305 w 2425541"/>
              <a:gd name="connsiteY89" fmla="*/ 2035403 h 5347085"/>
              <a:gd name="connsiteX90" fmla="*/ 220827 w 2425541"/>
              <a:gd name="connsiteY90" fmla="*/ 1976284 h 5347085"/>
              <a:gd name="connsiteX91" fmla="*/ 213872 w 2425541"/>
              <a:gd name="connsiteY91" fmla="*/ 1917165 h 5347085"/>
              <a:gd name="connsiteX92" fmla="*/ 205178 w 2425541"/>
              <a:gd name="connsiteY92" fmla="*/ 1858046 h 5347085"/>
              <a:gd name="connsiteX93" fmla="*/ 198223 w 2425541"/>
              <a:gd name="connsiteY93" fmla="*/ 1798927 h 5347085"/>
              <a:gd name="connsiteX94" fmla="*/ 193007 w 2425541"/>
              <a:gd name="connsiteY94" fmla="*/ 1739808 h 5347085"/>
              <a:gd name="connsiteX95" fmla="*/ 194745 w 2425541"/>
              <a:gd name="connsiteY95" fmla="*/ 1684166 h 5347085"/>
              <a:gd name="connsiteX96" fmla="*/ 201701 w 2425541"/>
              <a:gd name="connsiteY96" fmla="*/ 1630263 h 5347085"/>
              <a:gd name="connsiteX97" fmla="*/ 217350 w 2425541"/>
              <a:gd name="connsiteY97" fmla="*/ 1578100 h 5347085"/>
              <a:gd name="connsiteX98" fmla="*/ 239954 w 2425541"/>
              <a:gd name="connsiteY98" fmla="*/ 1534630 h 5347085"/>
              <a:gd name="connsiteX99" fmla="*/ 269514 w 2425541"/>
              <a:gd name="connsiteY99" fmla="*/ 1492898 h 5347085"/>
              <a:gd name="connsiteX100" fmla="*/ 304290 w 2425541"/>
              <a:gd name="connsiteY100" fmla="*/ 1456384 h 5347085"/>
              <a:gd name="connsiteX101" fmla="*/ 344282 w 2425541"/>
              <a:gd name="connsiteY101" fmla="*/ 1419869 h 5347085"/>
              <a:gd name="connsiteX102" fmla="*/ 386013 w 2425541"/>
              <a:gd name="connsiteY102" fmla="*/ 1386832 h 5347085"/>
              <a:gd name="connsiteX103" fmla="*/ 429483 w 2425541"/>
              <a:gd name="connsiteY103" fmla="*/ 1353795 h 5347085"/>
              <a:gd name="connsiteX104" fmla="*/ 472953 w 2425541"/>
              <a:gd name="connsiteY104" fmla="*/ 1320757 h 5347085"/>
              <a:gd name="connsiteX105" fmla="*/ 516423 w 2425541"/>
              <a:gd name="connsiteY105" fmla="*/ 1287720 h 5347085"/>
              <a:gd name="connsiteX106" fmla="*/ 556416 w 2425541"/>
              <a:gd name="connsiteY106" fmla="*/ 1252944 h 5347085"/>
              <a:gd name="connsiteX107" fmla="*/ 591191 w 2425541"/>
              <a:gd name="connsiteY107" fmla="*/ 1212952 h 5347085"/>
              <a:gd name="connsiteX108" fmla="*/ 622490 w 2425541"/>
              <a:gd name="connsiteY108" fmla="*/ 1174698 h 5347085"/>
              <a:gd name="connsiteX109" fmla="*/ 646833 w 2425541"/>
              <a:gd name="connsiteY109" fmla="*/ 1131229 h 5347085"/>
              <a:gd name="connsiteX110" fmla="*/ 667699 w 2425541"/>
              <a:gd name="connsiteY110" fmla="*/ 1084281 h 5347085"/>
              <a:gd name="connsiteX111" fmla="*/ 685087 w 2425541"/>
              <a:gd name="connsiteY111" fmla="*/ 1033856 h 5347085"/>
              <a:gd name="connsiteX112" fmla="*/ 700736 w 2425541"/>
              <a:gd name="connsiteY112" fmla="*/ 981692 h 5347085"/>
              <a:gd name="connsiteX113" fmla="*/ 714646 w 2425541"/>
              <a:gd name="connsiteY113" fmla="*/ 929528 h 5347085"/>
              <a:gd name="connsiteX114" fmla="*/ 728556 w 2425541"/>
              <a:gd name="connsiteY114" fmla="*/ 875625 h 5347085"/>
              <a:gd name="connsiteX115" fmla="*/ 744206 w 2425541"/>
              <a:gd name="connsiteY115" fmla="*/ 825200 h 5347085"/>
              <a:gd name="connsiteX116" fmla="*/ 761594 w 2425541"/>
              <a:gd name="connsiteY116" fmla="*/ 774775 h 5347085"/>
              <a:gd name="connsiteX117" fmla="*/ 782459 w 2425541"/>
              <a:gd name="connsiteY117" fmla="*/ 727827 h 5347085"/>
              <a:gd name="connsiteX118" fmla="*/ 808541 w 2425541"/>
              <a:gd name="connsiteY118" fmla="*/ 686096 h 5347085"/>
              <a:gd name="connsiteX119" fmla="*/ 839840 w 2425541"/>
              <a:gd name="connsiteY119" fmla="*/ 647843 h 5347085"/>
              <a:gd name="connsiteX120" fmla="*/ 878093 w 2425541"/>
              <a:gd name="connsiteY120" fmla="*/ 616544 h 5347085"/>
              <a:gd name="connsiteX121" fmla="*/ 919824 w 2425541"/>
              <a:gd name="connsiteY121" fmla="*/ 590462 h 5347085"/>
              <a:gd name="connsiteX122" fmla="*/ 966772 w 2425541"/>
              <a:gd name="connsiteY122" fmla="*/ 569597 h 5347085"/>
              <a:gd name="connsiteX123" fmla="*/ 1017197 w 2425541"/>
              <a:gd name="connsiteY123" fmla="*/ 552209 h 5347085"/>
              <a:gd name="connsiteX124" fmla="*/ 1067622 w 2425541"/>
              <a:gd name="connsiteY124" fmla="*/ 536560 h 5347085"/>
              <a:gd name="connsiteX125" fmla="*/ 1121525 w 2425541"/>
              <a:gd name="connsiteY125" fmla="*/ 522649 h 5347085"/>
              <a:gd name="connsiteX126" fmla="*/ 1173689 w 2425541"/>
              <a:gd name="connsiteY126" fmla="*/ 508739 h 5347085"/>
              <a:gd name="connsiteX127" fmla="*/ 1225853 w 2425541"/>
              <a:gd name="connsiteY127" fmla="*/ 493090 h 5347085"/>
              <a:gd name="connsiteX128" fmla="*/ 1276278 w 2425541"/>
              <a:gd name="connsiteY128" fmla="*/ 475702 h 5347085"/>
              <a:gd name="connsiteX129" fmla="*/ 1323226 w 2425541"/>
              <a:gd name="connsiteY129" fmla="*/ 454836 h 5347085"/>
              <a:gd name="connsiteX130" fmla="*/ 1366696 w 2425541"/>
              <a:gd name="connsiteY130" fmla="*/ 430493 h 5347085"/>
              <a:gd name="connsiteX131" fmla="*/ 1404949 w 2425541"/>
              <a:gd name="connsiteY131" fmla="*/ 399195 h 5347085"/>
              <a:gd name="connsiteX132" fmla="*/ 1444942 w 2425541"/>
              <a:gd name="connsiteY132" fmla="*/ 364419 h 5347085"/>
              <a:gd name="connsiteX133" fmla="*/ 1479717 w 2425541"/>
              <a:gd name="connsiteY133" fmla="*/ 324426 h 5347085"/>
              <a:gd name="connsiteX134" fmla="*/ 1512755 w 2425541"/>
              <a:gd name="connsiteY134" fmla="*/ 282695 h 5347085"/>
              <a:gd name="connsiteX135" fmla="*/ 1545792 w 2425541"/>
              <a:gd name="connsiteY135" fmla="*/ 239225 h 5347085"/>
              <a:gd name="connsiteX136" fmla="*/ 1578829 w 2425541"/>
              <a:gd name="connsiteY136" fmla="*/ 195755 h 5347085"/>
              <a:gd name="connsiteX137" fmla="*/ 1611866 w 2425541"/>
              <a:gd name="connsiteY137" fmla="*/ 154024 h 5347085"/>
              <a:gd name="connsiteX138" fmla="*/ 1648381 w 2425541"/>
              <a:gd name="connsiteY138" fmla="*/ 114032 h 5347085"/>
              <a:gd name="connsiteX139" fmla="*/ 1684896 w 2425541"/>
              <a:gd name="connsiteY139" fmla="*/ 79256 h 5347085"/>
              <a:gd name="connsiteX140" fmla="*/ 1726627 w 2425541"/>
              <a:gd name="connsiteY140" fmla="*/ 49696 h 5347085"/>
              <a:gd name="connsiteX141" fmla="*/ 1770097 w 2425541"/>
              <a:gd name="connsiteY141" fmla="*/ 27092 h 5347085"/>
              <a:gd name="connsiteX142" fmla="*/ 1822261 w 2425541"/>
              <a:gd name="connsiteY142" fmla="*/ 11443 h 5347085"/>
              <a:gd name="connsiteX143" fmla="*/ 1876163 w 2425541"/>
              <a:gd name="connsiteY143" fmla="*/ 4487 h 5347085"/>
              <a:gd name="connsiteX144" fmla="*/ 1931805 w 2425541"/>
              <a:gd name="connsiteY144" fmla="*/ 2749 h 5347085"/>
              <a:gd name="connsiteX145" fmla="*/ 1990924 w 2425541"/>
              <a:gd name="connsiteY145" fmla="*/ 7965 h 5347085"/>
              <a:gd name="connsiteX146" fmla="*/ 2050043 w 2425541"/>
              <a:gd name="connsiteY146" fmla="*/ 14920 h 5347085"/>
              <a:gd name="connsiteX147" fmla="*/ 2109162 w 2425541"/>
              <a:gd name="connsiteY147" fmla="*/ 23614 h 5347085"/>
              <a:gd name="connsiteX148" fmla="*/ 2168282 w 2425541"/>
              <a:gd name="connsiteY148" fmla="*/ 30569 h 5347085"/>
              <a:gd name="connsiteX149" fmla="*/ 2227401 w 2425541"/>
              <a:gd name="connsiteY149" fmla="*/ 34047 h 5347085"/>
              <a:gd name="connsiteX150" fmla="*/ 2284781 w 2425541"/>
              <a:gd name="connsiteY150" fmla="*/ 34047 h 5347085"/>
              <a:gd name="connsiteX151" fmla="*/ 2338684 w 2425541"/>
              <a:gd name="connsiteY151" fmla="*/ 27092 h 5347085"/>
              <a:gd name="connsiteX152" fmla="*/ 2392586 w 2425541"/>
              <a:gd name="connsiteY152" fmla="*/ 13181 h 534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425541" h="5347085">
                <a:moveTo>
                  <a:pt x="2425541" y="0"/>
                </a:moveTo>
                <a:lnTo>
                  <a:pt x="2425541" y="5347085"/>
                </a:lnTo>
                <a:lnTo>
                  <a:pt x="2392586" y="5333903"/>
                </a:lnTo>
                <a:lnTo>
                  <a:pt x="2338684" y="5319993"/>
                </a:lnTo>
                <a:lnTo>
                  <a:pt x="2284781" y="5313037"/>
                </a:lnTo>
                <a:lnTo>
                  <a:pt x="2227401" y="5313037"/>
                </a:lnTo>
                <a:lnTo>
                  <a:pt x="2168282" y="5316515"/>
                </a:lnTo>
                <a:lnTo>
                  <a:pt x="2109162" y="5323470"/>
                </a:lnTo>
                <a:lnTo>
                  <a:pt x="2050043" y="5332164"/>
                </a:lnTo>
                <a:lnTo>
                  <a:pt x="1990924" y="5339119"/>
                </a:lnTo>
                <a:lnTo>
                  <a:pt x="1931805" y="5344336"/>
                </a:lnTo>
                <a:lnTo>
                  <a:pt x="1876163" y="5342597"/>
                </a:lnTo>
                <a:lnTo>
                  <a:pt x="1822261" y="5335642"/>
                </a:lnTo>
                <a:lnTo>
                  <a:pt x="1770097" y="5319993"/>
                </a:lnTo>
                <a:lnTo>
                  <a:pt x="1726627" y="5297388"/>
                </a:lnTo>
                <a:lnTo>
                  <a:pt x="1684896" y="5267829"/>
                </a:lnTo>
                <a:lnTo>
                  <a:pt x="1648381" y="5233053"/>
                </a:lnTo>
                <a:lnTo>
                  <a:pt x="1611866" y="5193060"/>
                </a:lnTo>
                <a:lnTo>
                  <a:pt x="1578829" y="5151329"/>
                </a:lnTo>
                <a:lnTo>
                  <a:pt x="1545792" y="5107859"/>
                </a:lnTo>
                <a:lnTo>
                  <a:pt x="1512755" y="5064389"/>
                </a:lnTo>
                <a:lnTo>
                  <a:pt x="1479717" y="5022658"/>
                </a:lnTo>
                <a:lnTo>
                  <a:pt x="1444942" y="4982666"/>
                </a:lnTo>
                <a:lnTo>
                  <a:pt x="1404949" y="4947890"/>
                </a:lnTo>
                <a:lnTo>
                  <a:pt x="1366696" y="4916591"/>
                </a:lnTo>
                <a:lnTo>
                  <a:pt x="1323226" y="4892248"/>
                </a:lnTo>
                <a:lnTo>
                  <a:pt x="1276278" y="4871383"/>
                </a:lnTo>
                <a:lnTo>
                  <a:pt x="1225853" y="4853995"/>
                </a:lnTo>
                <a:lnTo>
                  <a:pt x="1173689" y="4838346"/>
                </a:lnTo>
                <a:lnTo>
                  <a:pt x="1121525" y="4824435"/>
                </a:lnTo>
                <a:lnTo>
                  <a:pt x="1067622" y="4810525"/>
                </a:lnTo>
                <a:lnTo>
                  <a:pt x="1017197" y="4794876"/>
                </a:lnTo>
                <a:lnTo>
                  <a:pt x="966772" y="4777488"/>
                </a:lnTo>
                <a:lnTo>
                  <a:pt x="919824" y="4756622"/>
                </a:lnTo>
                <a:lnTo>
                  <a:pt x="878093" y="4730540"/>
                </a:lnTo>
                <a:lnTo>
                  <a:pt x="839840" y="4699242"/>
                </a:lnTo>
                <a:lnTo>
                  <a:pt x="808541" y="4660988"/>
                </a:lnTo>
                <a:lnTo>
                  <a:pt x="782459" y="4619257"/>
                </a:lnTo>
                <a:lnTo>
                  <a:pt x="761594" y="4572309"/>
                </a:lnTo>
                <a:lnTo>
                  <a:pt x="744206" y="4521884"/>
                </a:lnTo>
                <a:lnTo>
                  <a:pt x="728556" y="4471459"/>
                </a:lnTo>
                <a:lnTo>
                  <a:pt x="714646" y="4417556"/>
                </a:lnTo>
                <a:lnTo>
                  <a:pt x="700736" y="4365393"/>
                </a:lnTo>
                <a:lnTo>
                  <a:pt x="685087" y="4313229"/>
                </a:lnTo>
                <a:lnTo>
                  <a:pt x="667699" y="4262803"/>
                </a:lnTo>
                <a:lnTo>
                  <a:pt x="646833" y="4215856"/>
                </a:lnTo>
                <a:lnTo>
                  <a:pt x="622490" y="4172386"/>
                </a:lnTo>
                <a:lnTo>
                  <a:pt x="591191" y="4134132"/>
                </a:lnTo>
                <a:lnTo>
                  <a:pt x="556416" y="4094140"/>
                </a:lnTo>
                <a:lnTo>
                  <a:pt x="516423" y="4059364"/>
                </a:lnTo>
                <a:lnTo>
                  <a:pt x="472953" y="4026327"/>
                </a:lnTo>
                <a:lnTo>
                  <a:pt x="429483" y="3993290"/>
                </a:lnTo>
                <a:lnTo>
                  <a:pt x="386013" y="3960253"/>
                </a:lnTo>
                <a:lnTo>
                  <a:pt x="344282" y="3927215"/>
                </a:lnTo>
                <a:lnTo>
                  <a:pt x="304290" y="3890701"/>
                </a:lnTo>
                <a:lnTo>
                  <a:pt x="269514" y="3854186"/>
                </a:lnTo>
                <a:lnTo>
                  <a:pt x="239954" y="3812455"/>
                </a:lnTo>
                <a:lnTo>
                  <a:pt x="217350" y="3768985"/>
                </a:lnTo>
                <a:lnTo>
                  <a:pt x="201701" y="3716821"/>
                </a:lnTo>
                <a:lnTo>
                  <a:pt x="194745" y="3662918"/>
                </a:lnTo>
                <a:lnTo>
                  <a:pt x="193007" y="3607277"/>
                </a:lnTo>
                <a:lnTo>
                  <a:pt x="198223" y="3548157"/>
                </a:lnTo>
                <a:lnTo>
                  <a:pt x="205178" y="3489038"/>
                </a:lnTo>
                <a:lnTo>
                  <a:pt x="213872" y="3429919"/>
                </a:lnTo>
                <a:lnTo>
                  <a:pt x="220827" y="3370800"/>
                </a:lnTo>
                <a:lnTo>
                  <a:pt x="224305" y="3311681"/>
                </a:lnTo>
                <a:lnTo>
                  <a:pt x="224305" y="3254301"/>
                </a:lnTo>
                <a:lnTo>
                  <a:pt x="217350" y="3200398"/>
                </a:lnTo>
                <a:lnTo>
                  <a:pt x="203439" y="3146495"/>
                </a:lnTo>
                <a:lnTo>
                  <a:pt x="182574" y="3096070"/>
                </a:lnTo>
                <a:lnTo>
                  <a:pt x="156492" y="3043906"/>
                </a:lnTo>
                <a:lnTo>
                  <a:pt x="126932" y="2991742"/>
                </a:lnTo>
                <a:lnTo>
                  <a:pt x="95634" y="2939578"/>
                </a:lnTo>
                <a:lnTo>
                  <a:pt x="66074" y="2889153"/>
                </a:lnTo>
                <a:lnTo>
                  <a:pt x="39992" y="2835250"/>
                </a:lnTo>
                <a:lnTo>
                  <a:pt x="19127" y="2783086"/>
                </a:lnTo>
                <a:lnTo>
                  <a:pt x="5216" y="2729184"/>
                </a:lnTo>
                <a:lnTo>
                  <a:pt x="0" y="2673542"/>
                </a:lnTo>
                <a:lnTo>
                  <a:pt x="5216" y="2617901"/>
                </a:lnTo>
                <a:lnTo>
                  <a:pt x="19127" y="2563998"/>
                </a:lnTo>
                <a:lnTo>
                  <a:pt x="39992" y="2511834"/>
                </a:lnTo>
                <a:lnTo>
                  <a:pt x="66074" y="2457931"/>
                </a:lnTo>
                <a:lnTo>
                  <a:pt x="95634" y="2407506"/>
                </a:lnTo>
                <a:lnTo>
                  <a:pt x="126932" y="2355342"/>
                </a:lnTo>
                <a:lnTo>
                  <a:pt x="156492" y="2303178"/>
                </a:lnTo>
                <a:lnTo>
                  <a:pt x="182574" y="2251015"/>
                </a:lnTo>
                <a:lnTo>
                  <a:pt x="203439" y="2200589"/>
                </a:lnTo>
                <a:lnTo>
                  <a:pt x="217350" y="2146687"/>
                </a:lnTo>
                <a:lnTo>
                  <a:pt x="224305" y="2092784"/>
                </a:lnTo>
                <a:lnTo>
                  <a:pt x="224305" y="2035403"/>
                </a:lnTo>
                <a:lnTo>
                  <a:pt x="220827" y="1976284"/>
                </a:lnTo>
                <a:lnTo>
                  <a:pt x="213872" y="1917165"/>
                </a:lnTo>
                <a:lnTo>
                  <a:pt x="205178" y="1858046"/>
                </a:lnTo>
                <a:lnTo>
                  <a:pt x="198223" y="1798927"/>
                </a:lnTo>
                <a:lnTo>
                  <a:pt x="193007" y="1739808"/>
                </a:lnTo>
                <a:lnTo>
                  <a:pt x="194745" y="1684166"/>
                </a:lnTo>
                <a:lnTo>
                  <a:pt x="201701" y="1630263"/>
                </a:lnTo>
                <a:lnTo>
                  <a:pt x="217350" y="1578100"/>
                </a:lnTo>
                <a:lnTo>
                  <a:pt x="239954" y="1534630"/>
                </a:lnTo>
                <a:lnTo>
                  <a:pt x="269514" y="1492898"/>
                </a:lnTo>
                <a:lnTo>
                  <a:pt x="304290" y="1456384"/>
                </a:lnTo>
                <a:lnTo>
                  <a:pt x="344282" y="1419869"/>
                </a:lnTo>
                <a:lnTo>
                  <a:pt x="386013" y="1386832"/>
                </a:lnTo>
                <a:lnTo>
                  <a:pt x="429483" y="1353795"/>
                </a:lnTo>
                <a:lnTo>
                  <a:pt x="472953" y="1320757"/>
                </a:lnTo>
                <a:lnTo>
                  <a:pt x="516423" y="1287720"/>
                </a:lnTo>
                <a:lnTo>
                  <a:pt x="556416" y="1252944"/>
                </a:lnTo>
                <a:lnTo>
                  <a:pt x="591191" y="1212952"/>
                </a:lnTo>
                <a:lnTo>
                  <a:pt x="622490" y="1174698"/>
                </a:lnTo>
                <a:lnTo>
                  <a:pt x="646833" y="1131229"/>
                </a:lnTo>
                <a:lnTo>
                  <a:pt x="667699" y="1084281"/>
                </a:lnTo>
                <a:lnTo>
                  <a:pt x="685087" y="1033856"/>
                </a:lnTo>
                <a:lnTo>
                  <a:pt x="700736" y="981692"/>
                </a:lnTo>
                <a:lnTo>
                  <a:pt x="714646" y="929528"/>
                </a:lnTo>
                <a:lnTo>
                  <a:pt x="728556" y="875625"/>
                </a:lnTo>
                <a:lnTo>
                  <a:pt x="744206" y="825200"/>
                </a:lnTo>
                <a:lnTo>
                  <a:pt x="761594" y="774775"/>
                </a:lnTo>
                <a:lnTo>
                  <a:pt x="782459" y="727827"/>
                </a:lnTo>
                <a:lnTo>
                  <a:pt x="808541" y="686096"/>
                </a:lnTo>
                <a:lnTo>
                  <a:pt x="839840" y="647843"/>
                </a:lnTo>
                <a:lnTo>
                  <a:pt x="878093" y="616544"/>
                </a:lnTo>
                <a:lnTo>
                  <a:pt x="919824" y="590462"/>
                </a:lnTo>
                <a:lnTo>
                  <a:pt x="966772" y="569597"/>
                </a:lnTo>
                <a:lnTo>
                  <a:pt x="1017197" y="552209"/>
                </a:lnTo>
                <a:lnTo>
                  <a:pt x="1067622" y="536560"/>
                </a:lnTo>
                <a:lnTo>
                  <a:pt x="1121525" y="522649"/>
                </a:lnTo>
                <a:lnTo>
                  <a:pt x="1173689" y="508739"/>
                </a:lnTo>
                <a:lnTo>
                  <a:pt x="1225853" y="493090"/>
                </a:lnTo>
                <a:lnTo>
                  <a:pt x="1276278" y="475702"/>
                </a:lnTo>
                <a:lnTo>
                  <a:pt x="1323226" y="454836"/>
                </a:lnTo>
                <a:lnTo>
                  <a:pt x="1366696" y="430493"/>
                </a:lnTo>
                <a:lnTo>
                  <a:pt x="1404949" y="399195"/>
                </a:lnTo>
                <a:lnTo>
                  <a:pt x="1444942" y="364419"/>
                </a:lnTo>
                <a:lnTo>
                  <a:pt x="1479717" y="324426"/>
                </a:lnTo>
                <a:lnTo>
                  <a:pt x="1512755" y="282695"/>
                </a:lnTo>
                <a:lnTo>
                  <a:pt x="1545792" y="239225"/>
                </a:lnTo>
                <a:lnTo>
                  <a:pt x="1578829" y="195755"/>
                </a:lnTo>
                <a:lnTo>
                  <a:pt x="1611866" y="154024"/>
                </a:lnTo>
                <a:lnTo>
                  <a:pt x="1648381" y="114032"/>
                </a:lnTo>
                <a:lnTo>
                  <a:pt x="1684896" y="79256"/>
                </a:lnTo>
                <a:lnTo>
                  <a:pt x="1726627" y="49696"/>
                </a:lnTo>
                <a:lnTo>
                  <a:pt x="1770097" y="27092"/>
                </a:lnTo>
                <a:lnTo>
                  <a:pt x="1822261" y="11443"/>
                </a:lnTo>
                <a:lnTo>
                  <a:pt x="1876163" y="4487"/>
                </a:lnTo>
                <a:lnTo>
                  <a:pt x="1931805" y="2749"/>
                </a:lnTo>
                <a:lnTo>
                  <a:pt x="1990924" y="7965"/>
                </a:lnTo>
                <a:lnTo>
                  <a:pt x="2050043" y="14920"/>
                </a:lnTo>
                <a:lnTo>
                  <a:pt x="2109162" y="23614"/>
                </a:lnTo>
                <a:lnTo>
                  <a:pt x="2168282" y="30569"/>
                </a:lnTo>
                <a:lnTo>
                  <a:pt x="2227401" y="34047"/>
                </a:lnTo>
                <a:lnTo>
                  <a:pt x="2284781" y="34047"/>
                </a:lnTo>
                <a:lnTo>
                  <a:pt x="2338684" y="27092"/>
                </a:lnTo>
                <a:lnTo>
                  <a:pt x="2392586" y="13181"/>
                </a:lnTo>
                <a:close/>
              </a:path>
            </a:pathLst>
          </a:custGeom>
          <a:solidFill>
            <a:srgbClr val="FFFFFF">
              <a:alpha val="20000"/>
            </a:srgbClr>
          </a:solidFill>
          <a:ln w="0">
            <a:noFill/>
            <a:prstDash val="solid"/>
            <a:round/>
            <a:headEnd/>
            <a:tailEnd/>
          </a:ln>
        </p:spPr>
      </p:sp>
      <p:sp>
        <p:nvSpPr>
          <p:cNvPr id="2" name="Title 1">
            <a:extLst>
              <a:ext uri="{FF2B5EF4-FFF2-40B4-BE49-F238E27FC236}">
                <a16:creationId xmlns:a16="http://schemas.microsoft.com/office/drawing/2014/main" id="{C612B1E6-3DC3-47ED-B852-B01C723D76ED}"/>
              </a:ext>
            </a:extLst>
          </p:cNvPr>
          <p:cNvSpPr>
            <a:spLocks noGrp="1"/>
          </p:cNvSpPr>
          <p:nvPr>
            <p:ph type="title"/>
          </p:nvPr>
        </p:nvSpPr>
        <p:spPr>
          <a:xfrm>
            <a:off x="761996" y="662400"/>
            <a:ext cx="9004460" cy="1113295"/>
          </a:xfrm>
        </p:spPr>
        <p:txBody>
          <a:bodyPr anchor="t">
            <a:normAutofit/>
          </a:bodyPr>
          <a:lstStyle/>
          <a:p>
            <a:r>
              <a:rPr lang="en-US" sz="3700"/>
              <a:t>3. Assessing and responding to employee leave requests</a:t>
            </a:r>
          </a:p>
        </p:txBody>
      </p:sp>
      <p:sp>
        <p:nvSpPr>
          <p:cNvPr id="3" name="Content Placeholder 2">
            <a:extLst>
              <a:ext uri="{FF2B5EF4-FFF2-40B4-BE49-F238E27FC236}">
                <a16:creationId xmlns:a16="http://schemas.microsoft.com/office/drawing/2014/main" id="{61CBA8E9-A564-4EE8-9EB2-85A2B42BF67C}"/>
              </a:ext>
            </a:extLst>
          </p:cNvPr>
          <p:cNvSpPr>
            <a:spLocks noGrp="1"/>
          </p:cNvSpPr>
          <p:nvPr>
            <p:ph idx="1"/>
          </p:nvPr>
        </p:nvSpPr>
        <p:spPr>
          <a:xfrm>
            <a:off x="761996" y="2286000"/>
            <a:ext cx="7711200" cy="3843029"/>
          </a:xfrm>
        </p:spPr>
        <p:txBody>
          <a:bodyPr>
            <a:normAutofit/>
          </a:bodyPr>
          <a:lstStyle/>
          <a:p>
            <a:pPr marL="0" indent="0">
              <a:buNone/>
            </a:pPr>
            <a:r>
              <a:rPr lang="en-US" sz="1900" dirty="0">
                <a:solidFill>
                  <a:schemeClr val="tx1">
                    <a:alpha val="60000"/>
                  </a:schemeClr>
                </a:solidFill>
              </a:rPr>
              <a:t>Intermittent FMLA scenario: </a:t>
            </a:r>
          </a:p>
          <a:p>
            <a:pPr marL="0" indent="0">
              <a:buNone/>
            </a:pPr>
            <a:endParaRPr lang="en-US" sz="1900" dirty="0">
              <a:solidFill>
                <a:schemeClr val="tx1">
                  <a:alpha val="60000"/>
                </a:schemeClr>
              </a:solidFill>
            </a:endParaRPr>
          </a:p>
          <a:p>
            <a:pPr marL="0" indent="0">
              <a:buNone/>
            </a:pPr>
            <a:r>
              <a:rPr lang="en-US" sz="1900" dirty="0">
                <a:solidFill>
                  <a:schemeClr val="tx1">
                    <a:alpha val="60000"/>
                  </a:schemeClr>
                </a:solidFill>
              </a:rPr>
              <a:t>Casey is a rising star in the department. He comes to work each day, on time and leads many of the department’s complex projects. Casey recently was diagnosed with a migraine condition. This condition is unpredictable and inhibits any kind of work to be completed when it occurs. Intermittent FMLA is filed and approved through HR. </a:t>
            </a:r>
          </a:p>
          <a:p>
            <a:pPr marL="0" indent="0">
              <a:buNone/>
            </a:pPr>
            <a:r>
              <a:rPr lang="en-US" sz="1900" dirty="0">
                <a:solidFill>
                  <a:schemeClr val="tx1">
                    <a:alpha val="60000"/>
                  </a:schemeClr>
                </a:solidFill>
              </a:rPr>
              <a:t>Casey’s attendance struggles, which then impacts his performance. You recognize that the medical condition is taking a toll on him; however, you notice a pattern in his FMLA utilization– where he tends to call in on every Monday and Friday. You suspect that he is abusing the approved FMLA. What do you do?</a:t>
            </a:r>
          </a:p>
        </p:txBody>
      </p:sp>
      <p:pic>
        <p:nvPicPr>
          <p:cNvPr id="79" name="Picture 78" descr="Logo&#10;&#10;Description automatically generated">
            <a:extLst>
              <a:ext uri="{FF2B5EF4-FFF2-40B4-BE49-F238E27FC236}">
                <a16:creationId xmlns:a16="http://schemas.microsoft.com/office/drawing/2014/main" id="{880C901A-44B9-4AFC-825B-CDD8382550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4473" y="6104058"/>
            <a:ext cx="831228" cy="831228"/>
          </a:xfrm>
          <a:prstGeom prst="rect">
            <a:avLst/>
          </a:prstGeom>
        </p:spPr>
      </p:pic>
    </p:spTree>
    <p:extLst>
      <p:ext uri="{BB962C8B-B14F-4D97-AF65-F5344CB8AC3E}">
        <p14:creationId xmlns:p14="http://schemas.microsoft.com/office/powerpoint/2010/main" val="2503265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E0FFD5-FAC9-452B-8743-36CE73E21362}"/>
              </a:ext>
            </a:extLst>
          </p:cNvPr>
          <p:cNvSpPr>
            <a:spLocks noGrp="1"/>
          </p:cNvSpPr>
          <p:nvPr>
            <p:ph type="title"/>
          </p:nvPr>
        </p:nvSpPr>
        <p:spPr>
          <a:xfrm>
            <a:off x="838200" y="557188"/>
            <a:ext cx="10515600" cy="1133499"/>
          </a:xfrm>
        </p:spPr>
        <p:txBody>
          <a:bodyPr>
            <a:normAutofit/>
          </a:bodyPr>
          <a:lstStyle/>
          <a:p>
            <a:r>
              <a:rPr lang="en-US" sz="3600" dirty="0"/>
              <a:t>4. Planning for coverage of the employee’s job duties while on FMLA</a:t>
            </a:r>
          </a:p>
        </p:txBody>
      </p:sp>
      <p:graphicFrame>
        <p:nvGraphicFramePr>
          <p:cNvPr id="5" name="Content Placeholder 2">
            <a:extLst>
              <a:ext uri="{FF2B5EF4-FFF2-40B4-BE49-F238E27FC236}">
                <a16:creationId xmlns:a16="http://schemas.microsoft.com/office/drawing/2014/main" id="{831244E2-B0AE-1E9D-B6E8-517E0FA2DCEE}"/>
              </a:ext>
            </a:extLst>
          </p:cNvPr>
          <p:cNvGraphicFramePr>
            <a:graphicFrameLocks noGrp="1"/>
          </p:cNvGraphicFramePr>
          <p:nvPr>
            <p:ph idx="1"/>
            <p:extLst>
              <p:ext uri="{D42A27DB-BD31-4B8C-83A1-F6EECF244321}">
                <p14:modId xmlns:p14="http://schemas.microsoft.com/office/powerpoint/2010/main" val="162209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9" descr="Logo&#10;&#10;Description automatically generated">
            <a:extLst>
              <a:ext uri="{FF2B5EF4-FFF2-40B4-BE49-F238E27FC236}">
                <a16:creationId xmlns:a16="http://schemas.microsoft.com/office/drawing/2014/main" id="{D2F9C7DD-E05B-4AED-8316-9FF5EE893BF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194473" y="6104058"/>
            <a:ext cx="831228" cy="831228"/>
          </a:xfrm>
          <a:prstGeom prst="rect">
            <a:avLst/>
          </a:prstGeom>
        </p:spPr>
      </p:pic>
    </p:spTree>
    <p:extLst>
      <p:ext uri="{BB962C8B-B14F-4D97-AF65-F5344CB8AC3E}">
        <p14:creationId xmlns:p14="http://schemas.microsoft.com/office/powerpoint/2010/main" val="3841779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D37324-ABED-441E-8BEC-88F00606BB96}"/>
              </a:ext>
            </a:extLst>
          </p:cNvPr>
          <p:cNvSpPr>
            <a:spLocks noGrp="1"/>
          </p:cNvSpPr>
          <p:nvPr>
            <p:ph type="title"/>
          </p:nvPr>
        </p:nvSpPr>
        <p:spPr>
          <a:xfrm>
            <a:off x="1271588" y="662400"/>
            <a:ext cx="10055721" cy="1325563"/>
          </a:xfrm>
        </p:spPr>
        <p:txBody>
          <a:bodyPr anchor="t">
            <a:normAutofit/>
          </a:bodyPr>
          <a:lstStyle/>
          <a:p>
            <a:r>
              <a:rPr lang="en-US" sz="3400" dirty="0"/>
              <a:t>5. Ensuring that the employee’s FMLA usage is submitted in the UW Portal and is accurately recorded</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986079DB-1B39-4588-8E73-CBAF9D6BA8F4}"/>
              </a:ext>
            </a:extLst>
          </p:cNvPr>
          <p:cNvSpPr>
            <a:spLocks noGrp="1"/>
          </p:cNvSpPr>
          <p:nvPr>
            <p:ph idx="1"/>
          </p:nvPr>
        </p:nvSpPr>
        <p:spPr>
          <a:xfrm>
            <a:off x="1251678" y="2286001"/>
            <a:ext cx="10089112" cy="3909599"/>
          </a:xfrm>
        </p:spPr>
        <p:txBody>
          <a:bodyPr>
            <a:normAutofit/>
          </a:bodyPr>
          <a:lstStyle/>
          <a:p>
            <a:pPr marL="0" indent="0">
              <a:buNone/>
            </a:pPr>
            <a:r>
              <a:rPr lang="en-US" sz="1900" dirty="0">
                <a:solidFill>
                  <a:schemeClr val="tx1">
                    <a:alpha val="60000"/>
                  </a:schemeClr>
                </a:solidFill>
              </a:rPr>
              <a:t>UW portal submissions need to be made on a weekly basis</a:t>
            </a:r>
          </a:p>
          <a:p>
            <a:pPr lvl="1">
              <a:buFontTx/>
              <a:buChar char="-"/>
            </a:pPr>
            <a:r>
              <a:rPr lang="en-US" sz="1900" dirty="0">
                <a:solidFill>
                  <a:schemeClr val="tx1">
                    <a:alpha val="60000"/>
                  </a:schemeClr>
                </a:solidFill>
              </a:rPr>
              <a:t>Exempt</a:t>
            </a:r>
          </a:p>
          <a:p>
            <a:pPr lvl="2">
              <a:buFontTx/>
              <a:buChar char="-"/>
            </a:pPr>
            <a:r>
              <a:rPr lang="en-US" sz="1900" dirty="0">
                <a:solidFill>
                  <a:schemeClr val="tx1">
                    <a:alpha val="60000"/>
                  </a:schemeClr>
                </a:solidFill>
              </a:rPr>
              <a:t>Weekly entries prior to leave or during to ensure proper FMLA tracking and avoid lumping in the weekends as leave takes</a:t>
            </a:r>
          </a:p>
          <a:p>
            <a:pPr lvl="2">
              <a:buFontTx/>
              <a:buChar char="-"/>
            </a:pPr>
            <a:r>
              <a:rPr lang="en-US" sz="1900" dirty="0">
                <a:solidFill>
                  <a:schemeClr val="tx1">
                    <a:alpha val="60000"/>
                  </a:schemeClr>
                </a:solidFill>
              </a:rPr>
              <a:t>Time defaults to 4 or 8 hours takes if exempt</a:t>
            </a:r>
          </a:p>
          <a:p>
            <a:pPr lvl="1">
              <a:buFontTx/>
              <a:buChar char="-"/>
            </a:pPr>
            <a:r>
              <a:rPr lang="en-US" sz="1900" dirty="0">
                <a:solidFill>
                  <a:schemeClr val="tx1">
                    <a:alpha val="60000"/>
                  </a:schemeClr>
                </a:solidFill>
              </a:rPr>
              <a:t>Non-exempt</a:t>
            </a:r>
          </a:p>
          <a:p>
            <a:pPr lvl="2">
              <a:buFontTx/>
              <a:buChar char="-"/>
            </a:pPr>
            <a:r>
              <a:rPr lang="en-US" sz="1900" dirty="0">
                <a:solidFill>
                  <a:schemeClr val="tx1">
                    <a:alpha val="60000"/>
                  </a:schemeClr>
                </a:solidFill>
              </a:rPr>
              <a:t>Weekly entries prior to leave of during to ensure proper FMLA tracking</a:t>
            </a:r>
          </a:p>
          <a:p>
            <a:pPr lvl="2">
              <a:buFontTx/>
              <a:buChar char="-"/>
            </a:pPr>
            <a:r>
              <a:rPr lang="en-US" sz="1900" dirty="0">
                <a:solidFill>
                  <a:schemeClr val="tx1">
                    <a:alpha val="60000"/>
                  </a:schemeClr>
                </a:solidFill>
              </a:rPr>
              <a:t>Time can be recorded in 15-minute increments if non-exempt</a:t>
            </a:r>
          </a:p>
          <a:p>
            <a:pPr lvl="2">
              <a:buFontTx/>
              <a:buChar char="-"/>
            </a:pPr>
            <a:endParaRPr lang="en-US" sz="1900" dirty="0">
              <a:solidFill>
                <a:schemeClr val="tx1">
                  <a:alpha val="60000"/>
                </a:schemeClr>
              </a:solidFill>
            </a:endParaRPr>
          </a:p>
          <a:p>
            <a:pPr lvl="2">
              <a:buFontTx/>
              <a:buChar char="-"/>
            </a:pPr>
            <a:endParaRPr lang="en-US" sz="1900" dirty="0">
              <a:solidFill>
                <a:schemeClr val="tx1">
                  <a:alpha val="60000"/>
                </a:schemeClr>
              </a:solidFill>
            </a:endParaRPr>
          </a:p>
          <a:p>
            <a:pPr marL="0" indent="0">
              <a:buNone/>
            </a:pPr>
            <a:r>
              <a:rPr lang="en-US" sz="1900" dirty="0">
                <a:solidFill>
                  <a:schemeClr val="tx1">
                    <a:alpha val="60000"/>
                  </a:schemeClr>
                </a:solidFill>
              </a:rPr>
              <a:t>Again, this is the responsibility of the employee. If the employee is unable to enter their own time, they must discuss this with their supervisor during the FMLA request process. </a:t>
            </a:r>
          </a:p>
          <a:p>
            <a:pPr>
              <a:buFontTx/>
              <a:buChar char="-"/>
            </a:pPr>
            <a:endParaRPr lang="en-US" sz="1900" dirty="0">
              <a:solidFill>
                <a:schemeClr val="tx1">
                  <a:alpha val="60000"/>
                </a:schemeClr>
              </a:solidFill>
            </a:endParaRPr>
          </a:p>
          <a:p>
            <a:pPr>
              <a:buFontTx/>
              <a:buChar char="-"/>
            </a:pPr>
            <a:endParaRPr lang="en-US" sz="1900" dirty="0">
              <a:solidFill>
                <a:schemeClr val="tx1">
                  <a:alpha val="60000"/>
                </a:schemeClr>
              </a:solidFill>
            </a:endParaRPr>
          </a:p>
        </p:txBody>
      </p:sp>
      <p:pic>
        <p:nvPicPr>
          <p:cNvPr id="9" name="Picture 8" descr="Logo&#10;&#10;Description automatically generated">
            <a:extLst>
              <a:ext uri="{FF2B5EF4-FFF2-40B4-BE49-F238E27FC236}">
                <a16:creationId xmlns:a16="http://schemas.microsoft.com/office/drawing/2014/main" id="{7E04D77C-02F3-4261-818B-FE1BC0813D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4473" y="6104058"/>
            <a:ext cx="831228" cy="831228"/>
          </a:xfrm>
          <a:prstGeom prst="rect">
            <a:avLst/>
          </a:prstGeom>
        </p:spPr>
      </p:pic>
    </p:spTree>
    <p:extLst>
      <p:ext uri="{BB962C8B-B14F-4D97-AF65-F5344CB8AC3E}">
        <p14:creationId xmlns:p14="http://schemas.microsoft.com/office/powerpoint/2010/main" val="764233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39DEC9-730B-5FAA-DE76-82374FF57D6F}"/>
              </a:ext>
            </a:extLst>
          </p:cNvPr>
          <p:cNvSpPr>
            <a:spLocks noGrp="1"/>
          </p:cNvSpPr>
          <p:nvPr>
            <p:ph type="title"/>
          </p:nvPr>
        </p:nvSpPr>
        <p:spPr>
          <a:xfrm>
            <a:off x="640080" y="325369"/>
            <a:ext cx="4368602" cy="1956841"/>
          </a:xfrm>
        </p:spPr>
        <p:txBody>
          <a:bodyPr anchor="b">
            <a:normAutofit/>
          </a:bodyPr>
          <a:lstStyle/>
          <a:p>
            <a:r>
              <a:rPr lang="en-US" sz="5400"/>
              <a:t>FMLA for Faculty	</a:t>
            </a:r>
          </a:p>
        </p:txBody>
      </p:sp>
      <p:sp>
        <p:nvSpPr>
          <p:cNvPr id="1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F36C798-78D1-9BF5-A8FC-015ADA12D57A}"/>
              </a:ext>
            </a:extLst>
          </p:cNvPr>
          <p:cNvSpPr>
            <a:spLocks noGrp="1"/>
          </p:cNvSpPr>
          <p:nvPr>
            <p:ph idx="1"/>
          </p:nvPr>
        </p:nvSpPr>
        <p:spPr>
          <a:xfrm>
            <a:off x="640080" y="2872899"/>
            <a:ext cx="4243589" cy="3320668"/>
          </a:xfrm>
        </p:spPr>
        <p:txBody>
          <a:bodyPr>
            <a:normAutofit/>
          </a:bodyPr>
          <a:lstStyle/>
          <a:p>
            <a:pPr marL="0" indent="0">
              <a:buNone/>
            </a:pPr>
            <a:r>
              <a:rPr lang="en-US" sz="2200"/>
              <a:t>A professor teaches class every Tuesday and Thursday. The professor has a scheduled surgery for Friday. Since this isn’t a day they normally teach, do they need to enter any FMLA time off? </a:t>
            </a:r>
          </a:p>
          <a:p>
            <a:pPr marL="0" indent="0">
              <a:buNone/>
            </a:pPr>
            <a:endParaRPr lang="en-US" sz="2200"/>
          </a:p>
          <a:p>
            <a:pPr marL="0" indent="0">
              <a:buNone/>
            </a:pPr>
            <a:endParaRPr lang="en-US" sz="2200"/>
          </a:p>
          <a:p>
            <a:pPr marL="0" indent="0">
              <a:buNone/>
            </a:pPr>
            <a:endParaRPr lang="en-US" sz="2200"/>
          </a:p>
        </p:txBody>
      </p:sp>
      <p:pic>
        <p:nvPicPr>
          <p:cNvPr id="5" name="Picture 4">
            <a:extLst>
              <a:ext uri="{FF2B5EF4-FFF2-40B4-BE49-F238E27FC236}">
                <a16:creationId xmlns:a16="http://schemas.microsoft.com/office/drawing/2014/main" id="{81336C09-3A98-76E0-EA4A-F70A23F6138B}"/>
              </a:ext>
            </a:extLst>
          </p:cNvPr>
          <p:cNvPicPr>
            <a:picLocks noChangeAspect="1"/>
          </p:cNvPicPr>
          <p:nvPr/>
        </p:nvPicPr>
        <p:blipFill rotWithShape="1">
          <a:blip r:embed="rId3"/>
          <a:srcRect l="40215" r="3365"/>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973096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558E6F-668B-C382-6BDE-B7FC7D906EFB}"/>
              </a:ext>
            </a:extLst>
          </p:cNvPr>
          <p:cNvSpPr>
            <a:spLocks noGrp="1"/>
          </p:cNvSpPr>
          <p:nvPr>
            <p:ph type="title"/>
          </p:nvPr>
        </p:nvSpPr>
        <p:spPr>
          <a:xfrm>
            <a:off x="635000" y="640823"/>
            <a:ext cx="3418659" cy="5583148"/>
          </a:xfrm>
        </p:spPr>
        <p:txBody>
          <a:bodyPr anchor="ctr">
            <a:normAutofit/>
          </a:bodyPr>
          <a:lstStyle/>
          <a:p>
            <a:r>
              <a:rPr lang="en-US" sz="5400"/>
              <a:t>FMLA for Faculty	</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13A8593-6472-5302-21A9-7650C428AF2D}"/>
              </a:ext>
            </a:extLst>
          </p:cNvPr>
          <p:cNvGraphicFramePr>
            <a:graphicFrameLocks noGrp="1"/>
          </p:cNvGraphicFramePr>
          <p:nvPr>
            <p:ph idx="1"/>
            <p:extLst>
              <p:ext uri="{D42A27DB-BD31-4B8C-83A1-F6EECF244321}">
                <p14:modId xmlns:p14="http://schemas.microsoft.com/office/powerpoint/2010/main" val="57022904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1804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1C6266-C63B-4467-A767-EE70C9BE3A0D}"/>
              </a:ext>
            </a:extLst>
          </p:cNvPr>
          <p:cNvSpPr>
            <a:spLocks noGrp="1"/>
          </p:cNvSpPr>
          <p:nvPr>
            <p:ph type="ctrTitle"/>
          </p:nvPr>
        </p:nvSpPr>
        <p:spPr>
          <a:xfrm>
            <a:off x="970908" y="1220919"/>
            <a:ext cx="5425781" cy="2387600"/>
          </a:xfrm>
        </p:spPr>
        <p:txBody>
          <a:bodyPr>
            <a:normAutofit/>
          </a:bodyPr>
          <a:lstStyle/>
          <a:p>
            <a:pPr algn="l"/>
            <a:r>
              <a:rPr lang="en-US" sz="5600"/>
              <a:t>ADA Accommodations</a:t>
            </a:r>
          </a:p>
        </p:txBody>
      </p:sp>
      <p:sp>
        <p:nvSpPr>
          <p:cNvPr id="3" name="Subtitle 2">
            <a:extLst>
              <a:ext uri="{FF2B5EF4-FFF2-40B4-BE49-F238E27FC236}">
                <a16:creationId xmlns:a16="http://schemas.microsoft.com/office/drawing/2014/main" id="{DA9B3D8F-A303-411A-9378-E0706D5033F4}"/>
              </a:ext>
            </a:extLst>
          </p:cNvPr>
          <p:cNvSpPr>
            <a:spLocks noGrp="1"/>
          </p:cNvSpPr>
          <p:nvPr>
            <p:ph type="subTitle" idx="1"/>
          </p:nvPr>
        </p:nvSpPr>
        <p:spPr>
          <a:xfrm>
            <a:off x="970908" y="3700594"/>
            <a:ext cx="5425781" cy="1655762"/>
          </a:xfrm>
        </p:spPr>
        <p:txBody>
          <a:bodyPr>
            <a:normAutofit/>
          </a:bodyPr>
          <a:lstStyle/>
          <a:p>
            <a:pPr algn="l"/>
            <a:r>
              <a:rPr lang="en-US" dirty="0"/>
              <a:t>Americans with Disabilities Act</a:t>
            </a:r>
            <a:endParaRPr lang="en-US"/>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1442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66108C3-F755-42AB-9B2D-C0EB96E8F344}"/>
              </a:ext>
            </a:extLst>
          </p:cNvPr>
          <p:cNvPicPr>
            <a:picLocks noChangeAspect="1"/>
          </p:cNvPicPr>
          <p:nvPr/>
        </p:nvPicPr>
        <p:blipFill rotWithShape="1">
          <a:blip r:embed="rId3"/>
          <a:srcRect l="4582" r="4308" b="1"/>
          <a:stretch/>
        </p:blipFill>
        <p:spPr>
          <a:xfrm>
            <a:off x="0" y="10"/>
            <a:ext cx="12192000" cy="6857990"/>
          </a:xfrm>
          <a:prstGeom prst="rect">
            <a:avLst/>
          </a:prstGeom>
        </p:spPr>
      </p:pic>
      <p:sp>
        <p:nvSpPr>
          <p:cNvPr id="25"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77B35F25-BFBF-4A58-8D1E-7CE057A0CA60}"/>
              </a:ext>
            </a:extLst>
          </p:cNvPr>
          <p:cNvSpPr>
            <a:spLocks noGrp="1"/>
          </p:cNvSpPr>
          <p:nvPr>
            <p:ph type="title"/>
          </p:nvPr>
        </p:nvSpPr>
        <p:spPr>
          <a:xfrm>
            <a:off x="1058394" y="1982316"/>
            <a:ext cx="4204137" cy="1342754"/>
          </a:xfrm>
        </p:spPr>
        <p:txBody>
          <a:bodyPr>
            <a:normAutofit/>
          </a:bodyPr>
          <a:lstStyle/>
          <a:p>
            <a:r>
              <a:rPr lang="en-US" sz="3600" dirty="0"/>
              <a:t>ADA Accommodations</a:t>
            </a:r>
          </a:p>
        </p:txBody>
      </p:sp>
      <p:cxnSp>
        <p:nvCxnSpPr>
          <p:cNvPr id="26"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5DF44B9-94A1-4103-A3E5-AEAB4103D168}"/>
              </a:ext>
            </a:extLst>
          </p:cNvPr>
          <p:cNvSpPr>
            <a:spLocks noGrp="1"/>
          </p:cNvSpPr>
          <p:nvPr>
            <p:ph idx="1"/>
          </p:nvPr>
        </p:nvSpPr>
        <p:spPr>
          <a:xfrm>
            <a:off x="4904125" y="1882832"/>
            <a:ext cx="4593021" cy="1702107"/>
          </a:xfrm>
        </p:spPr>
        <p:txBody>
          <a:bodyPr anchor="ctr">
            <a:normAutofit/>
          </a:bodyPr>
          <a:lstStyle/>
          <a:p>
            <a:pPr marL="0" indent="0">
              <a:buNone/>
            </a:pPr>
            <a:r>
              <a:rPr lang="en-US" sz="1800" dirty="0"/>
              <a:t>Supervisor’s responsibilities when it comes to workplace disabilities and reasonable accommodations through collaboration with Human Resources, the department, and the employee.</a:t>
            </a:r>
          </a:p>
        </p:txBody>
      </p:sp>
      <p:sp>
        <p:nvSpPr>
          <p:cNvPr id="5" name="TextBox 4">
            <a:extLst>
              <a:ext uri="{FF2B5EF4-FFF2-40B4-BE49-F238E27FC236}">
                <a16:creationId xmlns:a16="http://schemas.microsoft.com/office/drawing/2014/main" id="{ABE6843B-83CE-F9BB-0797-944933036DFB}"/>
              </a:ext>
            </a:extLst>
          </p:cNvPr>
          <p:cNvSpPr txBox="1"/>
          <p:nvPr/>
        </p:nvSpPr>
        <p:spPr>
          <a:xfrm>
            <a:off x="1058394" y="3584939"/>
            <a:ext cx="4204137" cy="2031325"/>
          </a:xfrm>
          <a:prstGeom prst="rect">
            <a:avLst/>
          </a:prstGeom>
          <a:noFill/>
        </p:spPr>
        <p:txBody>
          <a:bodyPr wrap="square" rtlCol="0">
            <a:spAutoFit/>
          </a:bodyPr>
          <a:lstStyle/>
          <a:p>
            <a:r>
              <a:rPr lang="en-US" dirty="0"/>
              <a:t>Who can request an accommodation? </a:t>
            </a:r>
          </a:p>
          <a:p>
            <a:endParaRPr lang="en-US" dirty="0"/>
          </a:p>
          <a:p>
            <a:r>
              <a:rPr lang="en-US" dirty="0"/>
              <a:t>What if I can’t accommodate to the employee’s request? </a:t>
            </a:r>
          </a:p>
          <a:p>
            <a:endParaRPr lang="en-US" dirty="0"/>
          </a:p>
          <a:p>
            <a:r>
              <a:rPr lang="en-US" dirty="0"/>
              <a:t>How long do accommodations last? </a:t>
            </a:r>
          </a:p>
          <a:p>
            <a:endParaRPr lang="en-US" dirty="0"/>
          </a:p>
        </p:txBody>
      </p:sp>
    </p:spTree>
    <p:extLst>
      <p:ext uri="{BB962C8B-B14F-4D97-AF65-F5344CB8AC3E}">
        <p14:creationId xmlns:p14="http://schemas.microsoft.com/office/powerpoint/2010/main" val="3493802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B0BB3-B4E9-4CA4-92E7-36391C2158F2}"/>
              </a:ext>
            </a:extLst>
          </p:cNvPr>
          <p:cNvSpPr>
            <a:spLocks noGrp="1"/>
          </p:cNvSpPr>
          <p:nvPr>
            <p:ph type="title"/>
          </p:nvPr>
        </p:nvSpPr>
        <p:spPr/>
        <p:txBody>
          <a:bodyPr/>
          <a:lstStyle/>
          <a:p>
            <a:r>
              <a:rPr lang="en-US" dirty="0"/>
              <a:t>ADA: Americans with Disabilities Act</a:t>
            </a:r>
          </a:p>
        </p:txBody>
      </p:sp>
      <p:graphicFrame>
        <p:nvGraphicFramePr>
          <p:cNvPr id="5" name="Content Placeholder 2">
            <a:extLst>
              <a:ext uri="{FF2B5EF4-FFF2-40B4-BE49-F238E27FC236}">
                <a16:creationId xmlns:a16="http://schemas.microsoft.com/office/drawing/2014/main" id="{28DB13E3-0545-A47A-2D38-8B801039AA03}"/>
              </a:ext>
            </a:extLst>
          </p:cNvPr>
          <p:cNvGraphicFramePr>
            <a:graphicFrameLocks noGrp="1"/>
          </p:cNvGraphicFramePr>
          <p:nvPr>
            <p:ph idx="1"/>
            <p:extLst>
              <p:ext uri="{D42A27DB-BD31-4B8C-83A1-F6EECF244321}">
                <p14:modId xmlns:p14="http://schemas.microsoft.com/office/powerpoint/2010/main" val="1013201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Logo&#10;&#10;Description automatically generated">
            <a:extLst>
              <a:ext uri="{FF2B5EF4-FFF2-40B4-BE49-F238E27FC236}">
                <a16:creationId xmlns:a16="http://schemas.microsoft.com/office/drawing/2014/main" id="{47BA7107-4778-43B7-AB6A-7FBC42C6E96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194473" y="6104058"/>
            <a:ext cx="831228" cy="831228"/>
          </a:xfrm>
          <a:prstGeom prst="rect">
            <a:avLst/>
          </a:prstGeom>
        </p:spPr>
      </p:pic>
    </p:spTree>
    <p:extLst>
      <p:ext uri="{BB962C8B-B14F-4D97-AF65-F5344CB8AC3E}">
        <p14:creationId xmlns:p14="http://schemas.microsoft.com/office/powerpoint/2010/main" val="808356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3C27-DF74-4CB0-93EC-5684C6512019}"/>
              </a:ext>
            </a:extLst>
          </p:cNvPr>
          <p:cNvSpPr>
            <a:spLocks noGrp="1"/>
          </p:cNvSpPr>
          <p:nvPr>
            <p:ph type="title"/>
          </p:nvPr>
        </p:nvSpPr>
        <p:spPr/>
        <p:txBody>
          <a:bodyPr/>
          <a:lstStyle/>
          <a:p>
            <a:r>
              <a:rPr lang="en-US" dirty="0"/>
              <a:t>Reasonable Accommodations</a:t>
            </a:r>
          </a:p>
        </p:txBody>
      </p:sp>
      <p:graphicFrame>
        <p:nvGraphicFramePr>
          <p:cNvPr id="5" name="Content Placeholder 2">
            <a:extLst>
              <a:ext uri="{FF2B5EF4-FFF2-40B4-BE49-F238E27FC236}">
                <a16:creationId xmlns:a16="http://schemas.microsoft.com/office/drawing/2014/main" id="{BA5BA0DE-E244-C51E-5679-E81DC487F26F}"/>
              </a:ext>
            </a:extLst>
          </p:cNvPr>
          <p:cNvGraphicFramePr>
            <a:graphicFrameLocks noGrp="1"/>
          </p:cNvGraphicFramePr>
          <p:nvPr>
            <p:ph idx="1"/>
            <p:extLst>
              <p:ext uri="{D42A27DB-BD31-4B8C-83A1-F6EECF244321}">
                <p14:modId xmlns:p14="http://schemas.microsoft.com/office/powerpoint/2010/main" val="321300896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Logo&#10;&#10;Description automatically generated">
            <a:extLst>
              <a:ext uri="{FF2B5EF4-FFF2-40B4-BE49-F238E27FC236}">
                <a16:creationId xmlns:a16="http://schemas.microsoft.com/office/drawing/2014/main" id="{3C6E18B5-5540-4C84-8EEC-17E736BC142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194473" y="6104058"/>
            <a:ext cx="831228" cy="831228"/>
          </a:xfrm>
          <a:prstGeom prst="rect">
            <a:avLst/>
          </a:prstGeom>
        </p:spPr>
      </p:pic>
    </p:spTree>
    <p:extLst>
      <p:ext uri="{BB962C8B-B14F-4D97-AF65-F5344CB8AC3E}">
        <p14:creationId xmlns:p14="http://schemas.microsoft.com/office/powerpoint/2010/main" val="2185002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05E7819-840F-4CC8-B0DC-E9EF28671FD6}"/>
              </a:ext>
            </a:extLst>
          </p:cNvPr>
          <p:cNvPicPr>
            <a:picLocks noChangeAspect="1"/>
          </p:cNvPicPr>
          <p:nvPr/>
        </p:nvPicPr>
        <p:blipFill rotWithShape="1">
          <a:blip r:embed="rId3"/>
          <a:srcRect l="4582" r="4308" b="1"/>
          <a:stretch/>
        </p:blipFill>
        <p:spPr>
          <a:xfrm>
            <a:off x="0" y="0"/>
            <a:ext cx="12192000" cy="6857990"/>
          </a:xfrm>
          <a:prstGeom prst="rect">
            <a:avLst/>
          </a:prstGeom>
        </p:spPr>
      </p:pic>
      <p:sp>
        <p:nvSpPr>
          <p:cNvPr id="17"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46751F5E-6669-445E-8DDA-FC1564346FA0}"/>
              </a:ext>
            </a:extLst>
          </p:cNvPr>
          <p:cNvSpPr>
            <a:spLocks noGrp="1"/>
          </p:cNvSpPr>
          <p:nvPr>
            <p:ph type="title"/>
          </p:nvPr>
        </p:nvSpPr>
        <p:spPr>
          <a:xfrm>
            <a:off x="764532" y="2086241"/>
            <a:ext cx="4204137" cy="1342754"/>
          </a:xfrm>
        </p:spPr>
        <p:txBody>
          <a:bodyPr>
            <a:normAutofit/>
          </a:bodyPr>
          <a:lstStyle/>
          <a:p>
            <a:pPr algn="ctr"/>
            <a:r>
              <a:rPr lang="en-US" sz="3600" dirty="0"/>
              <a:t>FMLA</a:t>
            </a:r>
          </a:p>
        </p:txBody>
      </p:sp>
      <p:cxnSp>
        <p:nvCxnSpPr>
          <p:cNvPr id="18"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1A1FA10-7B00-431A-BA46-10CC98E23583}"/>
              </a:ext>
            </a:extLst>
          </p:cNvPr>
          <p:cNvSpPr>
            <a:spLocks noGrp="1"/>
          </p:cNvSpPr>
          <p:nvPr>
            <p:ph idx="1"/>
          </p:nvPr>
        </p:nvSpPr>
        <p:spPr>
          <a:xfrm>
            <a:off x="3980795" y="1636416"/>
            <a:ext cx="4388069" cy="2291671"/>
          </a:xfrm>
        </p:spPr>
        <p:txBody>
          <a:bodyPr anchor="ctr">
            <a:normAutofit/>
          </a:bodyPr>
          <a:lstStyle/>
          <a:p>
            <a:pPr marL="0" indent="0">
              <a:buNone/>
            </a:pPr>
            <a:r>
              <a:rPr lang="en-US" sz="1800" dirty="0"/>
              <a:t>Discussing Supervisor’s FMLA responsibilities and actions to take before/during/after an employee’s leave.</a:t>
            </a:r>
          </a:p>
        </p:txBody>
      </p:sp>
      <p:sp>
        <p:nvSpPr>
          <p:cNvPr id="5" name="TextBox 4">
            <a:extLst>
              <a:ext uri="{FF2B5EF4-FFF2-40B4-BE49-F238E27FC236}">
                <a16:creationId xmlns:a16="http://schemas.microsoft.com/office/drawing/2014/main" id="{F7EECACB-11BF-9873-AE23-5E618448E545}"/>
              </a:ext>
            </a:extLst>
          </p:cNvPr>
          <p:cNvSpPr txBox="1"/>
          <p:nvPr/>
        </p:nvSpPr>
        <p:spPr>
          <a:xfrm>
            <a:off x="2287051" y="3856930"/>
            <a:ext cx="2908453" cy="2031325"/>
          </a:xfrm>
          <a:prstGeom prst="rect">
            <a:avLst/>
          </a:prstGeom>
          <a:noFill/>
        </p:spPr>
        <p:txBody>
          <a:bodyPr wrap="square" rtlCol="0">
            <a:spAutoFit/>
          </a:bodyPr>
          <a:lstStyle/>
          <a:p>
            <a:r>
              <a:rPr lang="en-US" dirty="0"/>
              <a:t>What is FMLA? </a:t>
            </a:r>
          </a:p>
          <a:p>
            <a:endParaRPr lang="en-US" dirty="0"/>
          </a:p>
          <a:p>
            <a:r>
              <a:rPr lang="en-US" dirty="0"/>
              <a:t>Who is eligible to take FMLA? </a:t>
            </a:r>
          </a:p>
          <a:p>
            <a:endParaRPr lang="en-US" dirty="0"/>
          </a:p>
          <a:p>
            <a:r>
              <a:rPr lang="en-US" dirty="0"/>
              <a:t>Does FMLA impact my standing at UWL? </a:t>
            </a:r>
          </a:p>
        </p:txBody>
      </p:sp>
    </p:spTree>
    <p:extLst>
      <p:ext uri="{BB962C8B-B14F-4D97-AF65-F5344CB8AC3E}">
        <p14:creationId xmlns:p14="http://schemas.microsoft.com/office/powerpoint/2010/main" val="1544345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DDFEAA-AB4C-4549-86AA-0ACF0DB4C1C3}"/>
              </a:ext>
            </a:extLst>
          </p:cNvPr>
          <p:cNvSpPr>
            <a:spLocks noGrp="1"/>
          </p:cNvSpPr>
          <p:nvPr>
            <p:ph type="title"/>
          </p:nvPr>
        </p:nvSpPr>
        <p:spPr>
          <a:xfrm>
            <a:off x="1271588" y="662400"/>
            <a:ext cx="10055721" cy="1325563"/>
          </a:xfrm>
        </p:spPr>
        <p:txBody>
          <a:bodyPr anchor="t">
            <a:normAutofit/>
          </a:bodyPr>
          <a:lstStyle/>
          <a:p>
            <a:r>
              <a:rPr lang="en-US"/>
              <a:t>ADA for Supervisors</a:t>
            </a:r>
          </a:p>
        </p:txBody>
      </p:sp>
      <p:grpSp>
        <p:nvGrpSpPr>
          <p:cNvPr id="42" name="Group 41">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43"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44"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CE7B0786-AB4E-414E-A475-44CA6515381D}"/>
              </a:ext>
            </a:extLst>
          </p:cNvPr>
          <p:cNvSpPr>
            <a:spLocks noGrp="1"/>
          </p:cNvSpPr>
          <p:nvPr>
            <p:ph idx="1"/>
          </p:nvPr>
        </p:nvSpPr>
        <p:spPr>
          <a:xfrm>
            <a:off x="1251678" y="2286001"/>
            <a:ext cx="10089112" cy="3909599"/>
          </a:xfrm>
        </p:spPr>
        <p:txBody>
          <a:bodyPr>
            <a:normAutofit/>
          </a:bodyPr>
          <a:lstStyle/>
          <a:p>
            <a:pPr marL="0" indent="0">
              <a:buNone/>
            </a:pPr>
            <a:r>
              <a:rPr lang="en-US" sz="2000" dirty="0">
                <a:solidFill>
                  <a:srgbClr val="000000"/>
                </a:solidFill>
              </a:rPr>
              <a:t>ADA Process</a:t>
            </a:r>
          </a:p>
          <a:p>
            <a:pPr marL="457200" indent="-457200">
              <a:buAutoNum type="arabicPeriod"/>
            </a:pPr>
            <a:r>
              <a:rPr lang="en-US" sz="2000" dirty="0">
                <a:solidFill>
                  <a:srgbClr val="000000"/>
                </a:solidFill>
              </a:rPr>
              <a:t>Employee may request ADA accommodation(s) through the HR office</a:t>
            </a:r>
          </a:p>
          <a:p>
            <a:pPr marL="457200" indent="-457200">
              <a:buAutoNum type="arabicPeriod"/>
            </a:pPr>
            <a:r>
              <a:rPr lang="en-US" sz="2000" dirty="0">
                <a:solidFill>
                  <a:srgbClr val="000000"/>
                </a:solidFill>
              </a:rPr>
              <a:t>Necessary medical support is acquired, and the request form specifically states the nature of the disability/limitation</a:t>
            </a:r>
          </a:p>
          <a:p>
            <a:pPr marL="457200" indent="-457200">
              <a:buAutoNum type="arabicPeriod"/>
            </a:pPr>
            <a:r>
              <a:rPr lang="en-US" sz="2000" dirty="0">
                <a:solidFill>
                  <a:srgbClr val="000000"/>
                </a:solidFill>
              </a:rPr>
              <a:t>HR reaches out the employee’s Supervisor to explain the employee’s request and determine if they are willing and able to accommodate </a:t>
            </a:r>
          </a:p>
          <a:p>
            <a:pPr marL="457200" indent="-457200">
              <a:buAutoNum type="arabicPeriod"/>
            </a:pPr>
            <a:r>
              <a:rPr lang="en-US" sz="2000" dirty="0">
                <a:solidFill>
                  <a:srgbClr val="000000"/>
                </a:solidFill>
              </a:rPr>
              <a:t>If unable to accommodate to the exact request, HR and the Supervisor work together to find a middle ground </a:t>
            </a:r>
            <a:r>
              <a:rPr lang="en-US" sz="2000" dirty="0">
                <a:solidFill>
                  <a:srgbClr val="000000"/>
                </a:solidFill>
                <a:sym typeface="Wingdings" panose="05000000000000000000" pitchFamily="2" charset="2"/>
              </a:rPr>
              <a:t> “reasonable accommodation”</a:t>
            </a:r>
          </a:p>
          <a:p>
            <a:pPr marL="457200" indent="-457200">
              <a:buAutoNum type="arabicPeriod"/>
            </a:pPr>
            <a:r>
              <a:rPr lang="en-US" sz="2000" dirty="0">
                <a:solidFill>
                  <a:srgbClr val="000000"/>
                </a:solidFill>
                <a:sym typeface="Wingdings" panose="05000000000000000000" pitchFamily="2" charset="2"/>
              </a:rPr>
              <a:t>Reasonable accommodation is presented to the employee through HR formal notice</a:t>
            </a:r>
          </a:p>
          <a:p>
            <a:pPr marL="457200" indent="-457200">
              <a:buAutoNum type="arabicPeriod"/>
            </a:pPr>
            <a:r>
              <a:rPr lang="en-US" sz="2000" dirty="0">
                <a:solidFill>
                  <a:srgbClr val="000000"/>
                </a:solidFill>
                <a:sym typeface="Wingdings" panose="05000000000000000000" pitchFamily="2" charset="2"/>
              </a:rPr>
              <a:t>ADA accommodation can begin and is reevaluated no less than every three months</a:t>
            </a:r>
            <a:endParaRPr lang="en-US" sz="2000" dirty="0">
              <a:solidFill>
                <a:srgbClr val="000000"/>
              </a:solidFill>
            </a:endParaRPr>
          </a:p>
        </p:txBody>
      </p:sp>
      <p:pic>
        <p:nvPicPr>
          <p:cNvPr id="22" name="Picture 21" descr="Logo&#10;&#10;Description automatically generated">
            <a:extLst>
              <a:ext uri="{FF2B5EF4-FFF2-40B4-BE49-F238E27FC236}">
                <a16:creationId xmlns:a16="http://schemas.microsoft.com/office/drawing/2014/main" id="{CED1BC8A-CC3A-453F-A75C-8D40F2B34B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4473" y="6104058"/>
            <a:ext cx="831228" cy="831228"/>
          </a:xfrm>
          <a:prstGeom prst="rect">
            <a:avLst/>
          </a:prstGeom>
        </p:spPr>
      </p:pic>
    </p:spTree>
    <p:extLst>
      <p:ext uri="{BB962C8B-B14F-4D97-AF65-F5344CB8AC3E}">
        <p14:creationId xmlns:p14="http://schemas.microsoft.com/office/powerpoint/2010/main" val="1067214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F2E99F-1BE6-47F6-8A22-9AD19346DA57}"/>
              </a:ext>
            </a:extLst>
          </p:cNvPr>
          <p:cNvSpPr>
            <a:spLocks noGrp="1"/>
          </p:cNvSpPr>
          <p:nvPr>
            <p:ph type="title"/>
          </p:nvPr>
        </p:nvSpPr>
        <p:spPr>
          <a:xfrm>
            <a:off x="1271588" y="662400"/>
            <a:ext cx="10055721" cy="1325563"/>
          </a:xfrm>
        </p:spPr>
        <p:txBody>
          <a:bodyPr anchor="t">
            <a:normAutofit/>
          </a:bodyPr>
          <a:lstStyle/>
          <a:p>
            <a:r>
              <a:rPr lang="en-US" dirty="0"/>
              <a:t>ADA Scenario</a:t>
            </a:r>
          </a:p>
        </p:txBody>
      </p:sp>
      <p:grpSp>
        <p:nvGrpSpPr>
          <p:cNvPr id="42" name="Group 41">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43"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44"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8BB9ADD2-352E-4B1D-BEDA-CEAA8384660A}"/>
              </a:ext>
            </a:extLst>
          </p:cNvPr>
          <p:cNvSpPr>
            <a:spLocks noGrp="1"/>
          </p:cNvSpPr>
          <p:nvPr>
            <p:ph idx="1"/>
          </p:nvPr>
        </p:nvSpPr>
        <p:spPr>
          <a:xfrm>
            <a:off x="1806766" y="4748270"/>
            <a:ext cx="9534023" cy="1447330"/>
          </a:xfrm>
        </p:spPr>
        <p:txBody>
          <a:bodyPr>
            <a:normAutofit lnSpcReduction="10000"/>
          </a:bodyPr>
          <a:lstStyle/>
          <a:p>
            <a:pPr marL="0" indent="0">
              <a:buNone/>
            </a:pPr>
            <a:r>
              <a:rPr lang="en-US" sz="2000" i="1" dirty="0">
                <a:solidFill>
                  <a:schemeClr val="tx1">
                    <a:alpha val="60000"/>
                  </a:schemeClr>
                </a:solidFill>
              </a:rPr>
              <a:t>“is there anything we can do to be of assistance”</a:t>
            </a:r>
          </a:p>
          <a:p>
            <a:pPr marL="0" indent="0">
              <a:buNone/>
            </a:pPr>
            <a:r>
              <a:rPr lang="en-US" sz="2000" dirty="0">
                <a:solidFill>
                  <a:schemeClr val="tx1">
                    <a:alpha val="60000"/>
                  </a:schemeClr>
                </a:solidFill>
              </a:rPr>
              <a:t>Reasonable accommodation includes, but is not limited to, making facilities accessible, adjusting work schedules, restructuring jobs, providing assisting devices or equipment, providing readers or interpreters, and modifying examinations, training materials or policies.</a:t>
            </a:r>
          </a:p>
          <a:p>
            <a:pPr marL="0" indent="0">
              <a:buNone/>
            </a:pPr>
            <a:endParaRPr lang="en-US" sz="2000" dirty="0">
              <a:solidFill>
                <a:schemeClr val="tx1">
                  <a:alpha val="60000"/>
                </a:schemeClr>
              </a:solidFill>
            </a:endParaRPr>
          </a:p>
        </p:txBody>
      </p:sp>
      <p:pic>
        <p:nvPicPr>
          <p:cNvPr id="27" name="Picture 26" descr="Logo&#10;&#10;Description automatically generated">
            <a:extLst>
              <a:ext uri="{FF2B5EF4-FFF2-40B4-BE49-F238E27FC236}">
                <a16:creationId xmlns:a16="http://schemas.microsoft.com/office/drawing/2014/main" id="{75A5B052-58EB-4584-BD98-F755C181FE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4473" y="6104058"/>
            <a:ext cx="831228" cy="831228"/>
          </a:xfrm>
          <a:prstGeom prst="rect">
            <a:avLst/>
          </a:prstGeom>
        </p:spPr>
      </p:pic>
      <p:sp>
        <p:nvSpPr>
          <p:cNvPr id="4" name="TextBox 3">
            <a:extLst>
              <a:ext uri="{FF2B5EF4-FFF2-40B4-BE49-F238E27FC236}">
                <a16:creationId xmlns:a16="http://schemas.microsoft.com/office/drawing/2014/main" id="{32045DBE-0F33-0542-A334-B937978C9AF1}"/>
              </a:ext>
            </a:extLst>
          </p:cNvPr>
          <p:cNvSpPr txBox="1"/>
          <p:nvPr/>
        </p:nvSpPr>
        <p:spPr>
          <a:xfrm>
            <a:off x="1388125" y="1674564"/>
            <a:ext cx="10089112" cy="2585323"/>
          </a:xfrm>
          <a:prstGeom prst="rect">
            <a:avLst/>
          </a:prstGeom>
          <a:noFill/>
        </p:spPr>
        <p:txBody>
          <a:bodyPr wrap="square" rtlCol="0">
            <a:spAutoFit/>
          </a:bodyPr>
          <a:lstStyle/>
          <a:p>
            <a:r>
              <a:rPr lang="en-US" dirty="0"/>
              <a:t>As a part of the regular work duties, an employee is tasked with drafting several emails, project notes, and spending hours of their day typing and sending out communications to the campus community. This individual loves their job; in fact, they’ve been with the University for over 20 years. In the last year or so, this individual has struggled with keeping up on tasks, specifically sending out online communications on time. </a:t>
            </a:r>
          </a:p>
          <a:p>
            <a:endParaRPr lang="en-US" dirty="0"/>
          </a:p>
          <a:p>
            <a:r>
              <a:rPr lang="en-US" dirty="0"/>
              <a:t>You notice in observation that this employee is spending less time on their computer and more time trying to communicate over the phone. You want to approach the individual about this observation and discuss the delayed communications, but you don’t want to overstep. What should you do? </a:t>
            </a:r>
          </a:p>
        </p:txBody>
      </p:sp>
    </p:spTree>
    <p:extLst>
      <p:ext uri="{BB962C8B-B14F-4D97-AF65-F5344CB8AC3E}">
        <p14:creationId xmlns:p14="http://schemas.microsoft.com/office/powerpoint/2010/main" val="41402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35">
            <a:extLst>
              <a:ext uri="{FF2B5EF4-FFF2-40B4-BE49-F238E27FC236}">
                <a16:creationId xmlns:a16="http://schemas.microsoft.com/office/drawing/2014/main" id="{F34100BD-773A-4822-A05B-AEB7D41E9A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5C83B0-BA18-4A0C-B4C6-5FA6A94C837F}"/>
              </a:ext>
            </a:extLst>
          </p:cNvPr>
          <p:cNvSpPr>
            <a:spLocks noGrp="1"/>
          </p:cNvSpPr>
          <p:nvPr>
            <p:ph type="title"/>
          </p:nvPr>
        </p:nvSpPr>
        <p:spPr>
          <a:xfrm>
            <a:off x="838200" y="365125"/>
            <a:ext cx="10515600" cy="1325563"/>
          </a:xfrm>
        </p:spPr>
        <p:txBody>
          <a:bodyPr vert="horz" lIns="91440" tIns="45720" rIns="91440" bIns="45720" rtlCol="0">
            <a:normAutofit/>
          </a:bodyPr>
          <a:lstStyle/>
          <a:p>
            <a:r>
              <a:rPr lang="en-US" kern="1200">
                <a:latin typeface="+mj-lt"/>
                <a:ea typeface="+mj-ea"/>
                <a:cs typeface="+mj-cs"/>
              </a:rPr>
              <a:t>ADA Supervisor Checklist </a:t>
            </a:r>
          </a:p>
        </p:txBody>
      </p:sp>
      <p:sp>
        <p:nvSpPr>
          <p:cNvPr id="48" name="Freeform: Shape 37">
            <a:extLst>
              <a:ext uri="{FF2B5EF4-FFF2-40B4-BE49-F238E27FC236}">
                <a16:creationId xmlns:a16="http://schemas.microsoft.com/office/drawing/2014/main" id="{EA2AEA56-4902-4CC1-A43B-1AC27C88CB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1338" y="2015168"/>
            <a:ext cx="5283866" cy="4210442"/>
          </a:xfrm>
          <a:custGeom>
            <a:avLst/>
            <a:gdLst>
              <a:gd name="connsiteX0" fmla="*/ 839883 w 5283866"/>
              <a:gd name="connsiteY0" fmla="*/ 18 h 4210442"/>
              <a:gd name="connsiteX1" fmla="*/ 875727 w 5283866"/>
              <a:gd name="connsiteY1" fmla="*/ 6050 h 4210442"/>
              <a:gd name="connsiteX2" fmla="*/ 1624617 w 5283866"/>
              <a:gd name="connsiteY2" fmla="*/ 99799 h 4210442"/>
              <a:gd name="connsiteX3" fmla="*/ 2328012 w 5283866"/>
              <a:gd name="connsiteY3" fmla="*/ 148051 h 4210442"/>
              <a:gd name="connsiteX4" fmla="*/ 3177820 w 5283866"/>
              <a:gd name="connsiteY4" fmla="*/ 228566 h 4210442"/>
              <a:gd name="connsiteX5" fmla="*/ 3770646 w 5283866"/>
              <a:gd name="connsiteY5" fmla="*/ 252831 h 4210442"/>
              <a:gd name="connsiteX6" fmla="*/ 3800149 w 5283866"/>
              <a:gd name="connsiteY6" fmla="*/ 251727 h 4210442"/>
              <a:gd name="connsiteX7" fmla="*/ 4102076 w 5283866"/>
              <a:gd name="connsiteY7" fmla="*/ 288400 h 4210442"/>
              <a:gd name="connsiteX8" fmla="*/ 3904377 w 5283866"/>
              <a:gd name="connsiteY8" fmla="*/ 446120 h 4210442"/>
              <a:gd name="connsiteX9" fmla="*/ 4188933 w 5283866"/>
              <a:gd name="connsiteY9" fmla="*/ 520843 h 4210442"/>
              <a:gd name="connsiteX10" fmla="*/ 4465492 w 5283866"/>
              <a:gd name="connsiteY10" fmla="*/ 626449 h 4210442"/>
              <a:gd name="connsiteX11" fmla="*/ 4517606 w 5283866"/>
              <a:gd name="connsiteY11" fmla="*/ 670015 h 4210442"/>
              <a:gd name="connsiteX12" fmla="*/ 4948576 w 5283866"/>
              <a:gd name="connsiteY12" fmla="*/ 954847 h 4210442"/>
              <a:gd name="connsiteX13" fmla="*/ 4866132 w 5283866"/>
              <a:gd name="connsiteY13" fmla="*/ 1015233 h 4210442"/>
              <a:gd name="connsiteX14" fmla="*/ 5019164 w 5283866"/>
              <a:gd name="connsiteY14" fmla="*/ 1087474 h 4210442"/>
              <a:gd name="connsiteX15" fmla="*/ 5053630 w 5283866"/>
              <a:gd name="connsiteY15" fmla="*/ 1117806 h 4210442"/>
              <a:gd name="connsiteX16" fmla="*/ 5024404 w 5283866"/>
              <a:gd name="connsiteY16" fmla="*/ 1154202 h 4210442"/>
              <a:gd name="connsiteX17" fmla="*/ 4960984 w 5283866"/>
              <a:gd name="connsiteY17" fmla="*/ 1179569 h 4210442"/>
              <a:gd name="connsiteX18" fmla="*/ 4876887 w 5283866"/>
              <a:gd name="connsiteY18" fmla="*/ 1243814 h 4210442"/>
              <a:gd name="connsiteX19" fmla="*/ 4880195 w 5283866"/>
              <a:gd name="connsiteY19" fmla="*/ 1293998 h 4210442"/>
              <a:gd name="connsiteX20" fmla="*/ 4930104 w 5283866"/>
              <a:gd name="connsiteY20" fmla="*/ 1384991 h 4210442"/>
              <a:gd name="connsiteX21" fmla="*/ 4855103 w 5283866"/>
              <a:gd name="connsiteY21" fmla="*/ 1480119 h 4210442"/>
              <a:gd name="connsiteX22" fmla="*/ 4816500 w 5283866"/>
              <a:gd name="connsiteY22" fmla="*/ 1508242 h 4210442"/>
              <a:gd name="connsiteX23" fmla="*/ 4890949 w 5283866"/>
              <a:gd name="connsiteY23" fmla="*/ 1517893 h 4210442"/>
              <a:gd name="connsiteX24" fmla="*/ 4916868 w 5283866"/>
              <a:gd name="connsiteY24" fmla="*/ 1557599 h 4210442"/>
              <a:gd name="connsiteX25" fmla="*/ 4928448 w 5283866"/>
              <a:gd name="connsiteY25" fmla="*/ 1577453 h 4210442"/>
              <a:gd name="connsiteX26" fmla="*/ 4998760 w 5283866"/>
              <a:gd name="connsiteY26" fmla="*/ 1701809 h 4210442"/>
              <a:gd name="connsiteX27" fmla="*/ 4986903 w 5283866"/>
              <a:gd name="connsiteY27" fmla="*/ 1736550 h 4210442"/>
              <a:gd name="connsiteX28" fmla="*/ 4869716 w 5283866"/>
              <a:gd name="connsiteY28" fmla="*/ 1904472 h 4210442"/>
              <a:gd name="connsiteX29" fmla="*/ 4994348 w 5283866"/>
              <a:gd name="connsiteY29" fmla="*/ 1951346 h 4210442"/>
              <a:gd name="connsiteX30" fmla="*/ 5001792 w 5283866"/>
              <a:gd name="connsiteY30" fmla="*/ 2030756 h 4210442"/>
              <a:gd name="connsiteX31" fmla="*/ 5065212 w 5283866"/>
              <a:gd name="connsiteY31" fmla="*/ 2119543 h 4210442"/>
              <a:gd name="connsiteX32" fmla="*/ 5204732 w 5283866"/>
              <a:gd name="connsiteY32" fmla="*/ 2244450 h 4210442"/>
              <a:gd name="connsiteX33" fmla="*/ 5283866 w 5283866"/>
              <a:gd name="connsiteY33" fmla="*/ 2328272 h 4210442"/>
              <a:gd name="connsiteX34" fmla="*/ 5147380 w 5283866"/>
              <a:gd name="connsiteY34" fmla="*/ 2350606 h 4210442"/>
              <a:gd name="connsiteX35" fmla="*/ 5126148 w 5283866"/>
              <a:gd name="connsiteY35" fmla="*/ 2363566 h 4210442"/>
              <a:gd name="connsiteX36" fmla="*/ 5142417 w 5283866"/>
              <a:gd name="connsiteY36" fmla="*/ 2407682 h 4210442"/>
              <a:gd name="connsiteX37" fmla="*/ 5164200 w 5283866"/>
              <a:gd name="connsiteY37" fmla="*/ 2451526 h 4210442"/>
              <a:gd name="connsiteX38" fmla="*/ 5149034 w 5283866"/>
              <a:gd name="connsiteY38" fmla="*/ 2485992 h 4210442"/>
              <a:gd name="connsiteX39" fmla="*/ 5042601 w 5283866"/>
              <a:gd name="connsiteY39" fmla="*/ 2635164 h 4210442"/>
              <a:gd name="connsiteX40" fmla="*/ 4955194 w 5283866"/>
              <a:gd name="connsiteY40" fmla="*/ 2694445 h 4210442"/>
              <a:gd name="connsiteX41" fmla="*/ 4756116 w 5283866"/>
              <a:gd name="connsiteY41" fmla="*/ 2963836 h 4210442"/>
              <a:gd name="connsiteX42" fmla="*/ 4693523 w 5283866"/>
              <a:gd name="connsiteY42" fmla="*/ 3051244 h 4210442"/>
              <a:gd name="connsiteX43" fmla="*/ 4739848 w 5283866"/>
              <a:gd name="connsiteY43" fmla="*/ 3082125 h 4210442"/>
              <a:gd name="connsiteX44" fmla="*/ 4651060 w 5283866"/>
              <a:gd name="connsiteY44" fmla="*/ 3173670 h 4210442"/>
              <a:gd name="connsiteX45" fmla="*/ 4546556 w 5283866"/>
              <a:gd name="connsiteY45" fmla="*/ 3275413 h 4210442"/>
              <a:gd name="connsiteX46" fmla="*/ 4519261 w 5283866"/>
              <a:gd name="connsiteY46" fmla="*/ 3302437 h 4210442"/>
              <a:gd name="connsiteX47" fmla="*/ 2364961 w 5283866"/>
              <a:gd name="connsiteY47" fmla="*/ 4209597 h 4210442"/>
              <a:gd name="connsiteX48" fmla="*/ 1796951 w 5283866"/>
              <a:gd name="connsiteY48" fmla="*/ 4075867 h 4210442"/>
              <a:gd name="connsiteX49" fmla="*/ 1572227 w 5283866"/>
              <a:gd name="connsiteY49" fmla="*/ 3971917 h 4210442"/>
              <a:gd name="connsiteX50" fmla="*/ 1284364 w 5283866"/>
              <a:gd name="connsiteY50" fmla="*/ 3805097 h 4210442"/>
              <a:gd name="connsiteX51" fmla="*/ 976645 w 5283866"/>
              <a:gd name="connsiteY51" fmla="*/ 3670815 h 4210442"/>
              <a:gd name="connsiteX52" fmla="*/ 871866 w 5283866"/>
              <a:gd name="connsiteY52" fmla="*/ 3547839 h 4210442"/>
              <a:gd name="connsiteX53" fmla="*/ 835195 w 5283866"/>
              <a:gd name="connsiteY53" fmla="*/ 3513373 h 4210442"/>
              <a:gd name="connsiteX54" fmla="*/ 743375 w 5283866"/>
              <a:gd name="connsiteY54" fmla="*/ 3468427 h 4210442"/>
              <a:gd name="connsiteX55" fmla="*/ 583175 w 5283866"/>
              <a:gd name="connsiteY55" fmla="*/ 3371370 h 4210442"/>
              <a:gd name="connsiteX56" fmla="*/ 641906 w 5283866"/>
              <a:gd name="connsiteY56" fmla="*/ 3349311 h 4210442"/>
              <a:gd name="connsiteX57" fmla="*/ 810930 w 5283866"/>
              <a:gd name="connsiteY57" fmla="*/ 3408042 h 4210442"/>
              <a:gd name="connsiteX58" fmla="*/ 933908 w 5283866"/>
              <a:gd name="connsiteY58" fmla="*/ 3423758 h 4210442"/>
              <a:gd name="connsiteX59" fmla="*/ 760747 w 5283866"/>
              <a:gd name="connsiteY59" fmla="*/ 3321187 h 4210442"/>
              <a:gd name="connsiteX60" fmla="*/ 593101 w 5283866"/>
              <a:gd name="connsiteY60" fmla="*/ 3187731 h 4210442"/>
              <a:gd name="connsiteX61" fmla="*/ 722419 w 5283866"/>
              <a:gd name="connsiteY61" fmla="*/ 3213374 h 4210442"/>
              <a:gd name="connsiteX62" fmla="*/ 727934 w 5283866"/>
              <a:gd name="connsiteY62" fmla="*/ 3195451 h 4210442"/>
              <a:gd name="connsiteX63" fmla="*/ 615987 w 5283866"/>
              <a:gd name="connsiteY63" fmla="*/ 3036630 h 4210442"/>
              <a:gd name="connsiteX64" fmla="*/ 560564 w 5283866"/>
              <a:gd name="connsiteY64" fmla="*/ 2972660 h 4210442"/>
              <a:gd name="connsiteX65" fmla="*/ 311302 w 5283866"/>
              <a:gd name="connsiteY65" fmla="*/ 2779924 h 4210442"/>
              <a:gd name="connsiteX66" fmla="*/ 547882 w 5283866"/>
              <a:gd name="connsiteY66" fmla="*/ 2865952 h 4210442"/>
              <a:gd name="connsiteX67" fmla="*/ 303582 w 5283866"/>
              <a:gd name="connsiteY67" fmla="*/ 2678453 h 4210442"/>
              <a:gd name="connsiteX68" fmla="*/ 185016 w 5283866"/>
              <a:gd name="connsiteY68" fmla="*/ 2609244 h 4210442"/>
              <a:gd name="connsiteX69" fmla="*/ 154963 w 5283866"/>
              <a:gd name="connsiteY69" fmla="*/ 2568435 h 4210442"/>
              <a:gd name="connsiteX70" fmla="*/ 207627 w 5283866"/>
              <a:gd name="connsiteY70" fmla="*/ 2559612 h 4210442"/>
              <a:gd name="connsiteX71" fmla="*/ 369207 w 5283866"/>
              <a:gd name="connsiteY71" fmla="*/ 2575330 h 4210442"/>
              <a:gd name="connsiteX72" fmla="*/ 169852 w 5283866"/>
              <a:gd name="connsiteY72" fmla="*/ 2449319 h 4210442"/>
              <a:gd name="connsiteX73" fmla="*/ 319299 w 5283866"/>
              <a:gd name="connsiteY73" fmla="*/ 2468619 h 4210442"/>
              <a:gd name="connsiteX74" fmla="*/ 362313 w 5283866"/>
              <a:gd name="connsiteY74" fmla="*/ 2418988 h 4210442"/>
              <a:gd name="connsiteX75" fmla="*/ 431798 w 5283866"/>
              <a:gd name="connsiteY75" fmla="*/ 2338750 h 4210442"/>
              <a:gd name="connsiteX76" fmla="*/ 479775 w 5283866"/>
              <a:gd name="connsiteY76" fmla="*/ 2294082 h 4210442"/>
              <a:gd name="connsiteX77" fmla="*/ 499903 w 5283866"/>
              <a:gd name="connsiteY77" fmla="*/ 2153458 h 4210442"/>
              <a:gd name="connsiteX78" fmla="*/ 458544 w 5283866"/>
              <a:gd name="connsiteY78" fmla="*/ 1999599 h 4210442"/>
              <a:gd name="connsiteX79" fmla="*/ 346596 w 5283866"/>
              <a:gd name="connsiteY79" fmla="*/ 1921843 h 4210442"/>
              <a:gd name="connsiteX80" fmla="*/ 378857 w 5283866"/>
              <a:gd name="connsiteY80" fmla="*/ 1834435 h 4210442"/>
              <a:gd name="connsiteX81" fmla="*/ 617091 w 5283866"/>
              <a:gd name="connsiteY81" fmla="*/ 1887376 h 4210442"/>
              <a:gd name="connsiteX82" fmla="*/ 260568 w 5283866"/>
              <a:gd name="connsiteY82" fmla="*/ 1679198 h 4210442"/>
              <a:gd name="connsiteX83" fmla="*/ 320402 w 5283866"/>
              <a:gd name="connsiteY83" fmla="*/ 1668720 h 4210442"/>
              <a:gd name="connsiteX84" fmla="*/ 317920 w 5283866"/>
              <a:gd name="connsiteY84" fmla="*/ 1652452 h 4210442"/>
              <a:gd name="connsiteX85" fmla="*/ 321779 w 5283866"/>
              <a:gd name="connsiteY85" fmla="*/ 1552359 h 4210442"/>
              <a:gd name="connsiteX86" fmla="*/ 331707 w 5283866"/>
              <a:gd name="connsiteY86" fmla="*/ 1506313 h 4210442"/>
              <a:gd name="connsiteX87" fmla="*/ 315990 w 5283866"/>
              <a:gd name="connsiteY87" fmla="*/ 1453371 h 4210442"/>
              <a:gd name="connsiteX88" fmla="*/ 583450 w 5283866"/>
              <a:gd name="connsiteY88" fmla="*/ 1474052 h 4210442"/>
              <a:gd name="connsiteX89" fmla="*/ 699809 w 5283866"/>
              <a:gd name="connsiteY89" fmla="*/ 1461919 h 4210442"/>
              <a:gd name="connsiteX90" fmla="*/ 902750 w 5283866"/>
              <a:gd name="connsiteY90" fmla="*/ 1458612 h 4210442"/>
              <a:gd name="connsiteX91" fmla="*/ 996774 w 5283866"/>
              <a:gd name="connsiteY91" fmla="*/ 1468814 h 4210442"/>
              <a:gd name="connsiteX92" fmla="*/ 1077012 w 5283866"/>
              <a:gd name="connsiteY92" fmla="*/ 1455578 h 4210442"/>
              <a:gd name="connsiteX93" fmla="*/ 1000083 w 5283866"/>
              <a:gd name="connsiteY93" fmla="*/ 1393262 h 4210442"/>
              <a:gd name="connsiteX94" fmla="*/ 891720 w 5283866"/>
              <a:gd name="connsiteY94" fmla="*/ 1394089 h 4210442"/>
              <a:gd name="connsiteX95" fmla="*/ 814515 w 5283866"/>
              <a:gd name="connsiteY95" fmla="*/ 1353557 h 4210442"/>
              <a:gd name="connsiteX96" fmla="*/ 740895 w 5283866"/>
              <a:gd name="connsiteY96" fmla="*/ 1280211 h 4210442"/>
              <a:gd name="connsiteX97" fmla="*/ 481154 w 5283866"/>
              <a:gd name="connsiteY97" fmla="*/ 1163301 h 4210442"/>
              <a:gd name="connsiteX98" fmla="*/ 433728 w 5283866"/>
              <a:gd name="connsiteY98" fmla="*/ 1118909 h 4210442"/>
              <a:gd name="connsiteX99" fmla="*/ 1176276 w 5283866"/>
              <a:gd name="connsiteY99" fmla="*/ 1288484 h 4210442"/>
              <a:gd name="connsiteX100" fmla="*/ 946867 w 5283866"/>
              <a:gd name="connsiteY100" fmla="*/ 1217344 h 4210442"/>
              <a:gd name="connsiteX101" fmla="*/ 1102104 w 5283866"/>
              <a:gd name="connsiteY101" fmla="*/ 1230304 h 4210442"/>
              <a:gd name="connsiteX102" fmla="*/ 1188133 w 5283866"/>
              <a:gd name="connsiteY102" fmla="*/ 1182603 h 4210442"/>
              <a:gd name="connsiteX103" fmla="*/ 1187030 w 5283866"/>
              <a:gd name="connsiteY103" fmla="*/ 1169092 h 4210442"/>
              <a:gd name="connsiteX104" fmla="*/ 1123887 w 5283866"/>
              <a:gd name="connsiteY104" fmla="*/ 1124698 h 4210442"/>
              <a:gd name="connsiteX105" fmla="*/ 1086938 w 5283866"/>
              <a:gd name="connsiteY105" fmla="*/ 1096023 h 4210442"/>
              <a:gd name="connsiteX106" fmla="*/ 985744 w 5283866"/>
              <a:gd name="connsiteY106" fmla="*/ 992622 h 4210442"/>
              <a:gd name="connsiteX107" fmla="*/ 1057987 w 5283866"/>
              <a:gd name="connsiteY107" fmla="*/ 981594 h 4210442"/>
              <a:gd name="connsiteX108" fmla="*/ 1084733 w 5283866"/>
              <a:gd name="connsiteY108" fmla="*/ 960086 h 4210442"/>
              <a:gd name="connsiteX109" fmla="*/ 1064605 w 5283866"/>
              <a:gd name="connsiteY109" fmla="*/ 929756 h 4210442"/>
              <a:gd name="connsiteX110" fmla="*/ 840985 w 5283866"/>
              <a:gd name="connsiteY110" fmla="*/ 836558 h 4210442"/>
              <a:gd name="connsiteX111" fmla="*/ 823615 w 5283866"/>
              <a:gd name="connsiteY111" fmla="*/ 764315 h 4210442"/>
              <a:gd name="connsiteX112" fmla="*/ 865526 w 5283866"/>
              <a:gd name="connsiteY112" fmla="*/ 753562 h 4210442"/>
              <a:gd name="connsiteX113" fmla="*/ 914331 w 5283866"/>
              <a:gd name="connsiteY113" fmla="*/ 758525 h 4210442"/>
              <a:gd name="connsiteX114" fmla="*/ 875452 w 5283866"/>
              <a:gd name="connsiteY114" fmla="*/ 701724 h 4210442"/>
              <a:gd name="connsiteX115" fmla="*/ 717181 w 5283866"/>
              <a:gd name="connsiteY115" fmla="*/ 644371 h 4210442"/>
              <a:gd name="connsiteX116" fmla="*/ 755783 w 5283866"/>
              <a:gd name="connsiteY116" fmla="*/ 591707 h 4210442"/>
              <a:gd name="connsiteX117" fmla="*/ 0 w 5283866"/>
              <a:gd name="connsiteY117" fmla="*/ 352370 h 4210442"/>
              <a:gd name="connsiteX118" fmla="*/ 135937 w 5283866"/>
              <a:gd name="connsiteY118" fmla="*/ 349889 h 4210442"/>
              <a:gd name="connsiteX119" fmla="*/ 421595 w 5283866"/>
              <a:gd name="connsiteY119" fmla="*/ 385458 h 4210442"/>
              <a:gd name="connsiteX120" fmla="*/ 564424 w 5283866"/>
              <a:gd name="connsiteY120" fmla="*/ 379393 h 4210442"/>
              <a:gd name="connsiteX121" fmla="*/ 698432 w 5283866"/>
              <a:gd name="connsiteY121" fmla="*/ 398694 h 4210442"/>
              <a:gd name="connsiteX122" fmla="*/ 815067 w 5283866"/>
              <a:gd name="connsiteY122" fmla="*/ 398694 h 4210442"/>
              <a:gd name="connsiteX123" fmla="*/ 705876 w 5283866"/>
              <a:gd name="connsiteY123" fmla="*/ 370568 h 4210442"/>
              <a:gd name="connsiteX124" fmla="*/ 775360 w 5283866"/>
              <a:gd name="connsiteY124" fmla="*/ 345477 h 4210442"/>
              <a:gd name="connsiteX125" fmla="*/ 787493 w 5283866"/>
              <a:gd name="connsiteY125" fmla="*/ 315146 h 4210442"/>
              <a:gd name="connsiteX126" fmla="*/ 819202 w 5283866"/>
              <a:gd name="connsiteY126" fmla="*/ 291709 h 4210442"/>
              <a:gd name="connsiteX127" fmla="*/ 998705 w 5283866"/>
              <a:gd name="connsiteY127" fmla="*/ 303291 h 4210442"/>
              <a:gd name="connsiteX128" fmla="*/ 880139 w 5283866"/>
              <a:gd name="connsiteY128" fmla="*/ 206783 h 4210442"/>
              <a:gd name="connsiteX129" fmla="*/ 804037 w 5283866"/>
              <a:gd name="connsiteY129" fmla="*/ 190790 h 4210442"/>
              <a:gd name="connsiteX130" fmla="*/ 786666 w 5283866"/>
              <a:gd name="connsiteY130" fmla="*/ 149707 h 4210442"/>
              <a:gd name="connsiteX131" fmla="*/ 821960 w 5283866"/>
              <a:gd name="connsiteY131" fmla="*/ 140884 h 4210442"/>
              <a:gd name="connsiteX132" fmla="*/ 997325 w 5283866"/>
              <a:gd name="connsiteY132" fmla="*/ 174800 h 4210442"/>
              <a:gd name="connsiteX133" fmla="*/ 1026829 w 5283866"/>
              <a:gd name="connsiteY133" fmla="*/ 161287 h 4210442"/>
              <a:gd name="connsiteX134" fmla="*/ 696777 w 5283866"/>
              <a:gd name="connsiteY134" fmla="*/ 73604 h 4210442"/>
              <a:gd name="connsiteX135" fmla="*/ 701741 w 5283866"/>
              <a:gd name="connsiteY135" fmla="*/ 50444 h 4210442"/>
              <a:gd name="connsiteX136" fmla="*/ 992362 w 5283866"/>
              <a:gd name="connsiteY136" fmla="*/ 86289 h 4210442"/>
              <a:gd name="connsiteX137" fmla="*/ 806519 w 5283866"/>
              <a:gd name="connsiteY137" fmla="*/ 18183 h 4210442"/>
              <a:gd name="connsiteX138" fmla="*/ 839883 w 5283866"/>
              <a:gd name="connsiteY138" fmla="*/ 18 h 42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83866" h="4210442">
                <a:moveTo>
                  <a:pt x="839883" y="18"/>
                </a:moveTo>
                <a:cubicBezTo>
                  <a:pt x="851945" y="328"/>
                  <a:pt x="864423" y="4671"/>
                  <a:pt x="875727" y="6050"/>
                </a:cubicBezTo>
                <a:cubicBezTo>
                  <a:pt x="1125267" y="36932"/>
                  <a:pt x="1374804" y="70296"/>
                  <a:pt x="1624617" y="99799"/>
                </a:cubicBezTo>
                <a:cubicBezTo>
                  <a:pt x="1858164" y="127373"/>
                  <a:pt x="2093363" y="133714"/>
                  <a:pt x="2328012" y="148051"/>
                </a:cubicBezTo>
                <a:cubicBezTo>
                  <a:pt x="2612016" y="165424"/>
                  <a:pt x="2895470" y="189965"/>
                  <a:pt x="3177820" y="228566"/>
                </a:cubicBezTo>
                <a:cubicBezTo>
                  <a:pt x="3373866" y="255590"/>
                  <a:pt x="3571843" y="274338"/>
                  <a:pt x="3770646" y="252831"/>
                </a:cubicBezTo>
                <a:cubicBezTo>
                  <a:pt x="3780572" y="251727"/>
                  <a:pt x="3791878" y="248144"/>
                  <a:pt x="3800149" y="251727"/>
                </a:cubicBezTo>
                <a:cubicBezTo>
                  <a:pt x="3896658" y="291986"/>
                  <a:pt x="4001986" y="263033"/>
                  <a:pt x="4102076" y="288400"/>
                </a:cubicBezTo>
                <a:cubicBezTo>
                  <a:pt x="4076434" y="386286"/>
                  <a:pt x="3966416" y="378289"/>
                  <a:pt x="3904377" y="446120"/>
                </a:cubicBezTo>
                <a:cubicBezTo>
                  <a:pt x="4005570" y="473141"/>
                  <a:pt x="4096562" y="500439"/>
                  <a:pt x="4188933" y="520843"/>
                </a:cubicBezTo>
                <a:cubicBezTo>
                  <a:pt x="4286818" y="542350"/>
                  <a:pt x="4369813" y="600531"/>
                  <a:pt x="4465492" y="626449"/>
                </a:cubicBezTo>
                <a:cubicBezTo>
                  <a:pt x="4485897" y="631964"/>
                  <a:pt x="4510437" y="651264"/>
                  <a:pt x="4517606" y="670015"/>
                </a:cubicBezTo>
                <a:cubicBezTo>
                  <a:pt x="4540768" y="730677"/>
                  <a:pt x="5003171" y="900804"/>
                  <a:pt x="4948576" y="954847"/>
                </a:cubicBezTo>
                <a:cubicBezTo>
                  <a:pt x="4925966" y="977182"/>
                  <a:pt x="4896738" y="993174"/>
                  <a:pt x="4866132" y="1015233"/>
                </a:cubicBezTo>
                <a:cubicBezTo>
                  <a:pt x="4912180" y="1056869"/>
                  <a:pt x="4964017" y="1075067"/>
                  <a:pt x="5019164" y="1087474"/>
                </a:cubicBezTo>
                <a:cubicBezTo>
                  <a:pt x="5035708" y="1091335"/>
                  <a:pt x="5051977" y="1099055"/>
                  <a:pt x="5053630" y="1117806"/>
                </a:cubicBezTo>
                <a:cubicBezTo>
                  <a:pt x="5055284" y="1137382"/>
                  <a:pt x="5038464" y="1145101"/>
                  <a:pt x="5024404" y="1154202"/>
                </a:cubicBezTo>
                <a:cubicBezTo>
                  <a:pt x="5004826" y="1166885"/>
                  <a:pt x="4985800" y="1177916"/>
                  <a:pt x="4960984" y="1179569"/>
                </a:cubicBezTo>
                <a:cubicBezTo>
                  <a:pt x="4920176" y="1182051"/>
                  <a:pt x="4900600" y="1217344"/>
                  <a:pt x="4876887" y="1243814"/>
                </a:cubicBezTo>
                <a:cubicBezTo>
                  <a:pt x="4863652" y="1258705"/>
                  <a:pt x="4857034" y="1288759"/>
                  <a:pt x="4880195" y="1293998"/>
                </a:cubicBezTo>
                <a:cubicBezTo>
                  <a:pt x="4935892" y="1306682"/>
                  <a:pt x="4931480" y="1343355"/>
                  <a:pt x="4930104" y="1384991"/>
                </a:cubicBezTo>
                <a:cubicBezTo>
                  <a:pt x="4928173" y="1436553"/>
                  <a:pt x="4895360" y="1460265"/>
                  <a:pt x="4855103" y="1480119"/>
                </a:cubicBezTo>
                <a:cubicBezTo>
                  <a:pt x="4841316" y="1487011"/>
                  <a:pt x="4821740" y="1486735"/>
                  <a:pt x="4816500" y="1508242"/>
                </a:cubicBezTo>
                <a:cubicBezTo>
                  <a:pt x="4839110" y="1528648"/>
                  <a:pt x="4866684" y="1512103"/>
                  <a:pt x="4890949" y="1517893"/>
                </a:cubicBezTo>
                <a:cubicBezTo>
                  <a:pt x="4911077" y="1522581"/>
                  <a:pt x="4944441" y="1520100"/>
                  <a:pt x="4916868" y="1557599"/>
                </a:cubicBezTo>
                <a:cubicBezTo>
                  <a:pt x="4908870" y="1568352"/>
                  <a:pt x="4918245" y="1576625"/>
                  <a:pt x="4928448" y="1577453"/>
                </a:cubicBezTo>
                <a:cubicBezTo>
                  <a:pt x="5010066" y="1586000"/>
                  <a:pt x="4972566" y="1661827"/>
                  <a:pt x="4998760" y="1701809"/>
                </a:cubicBezTo>
                <a:cubicBezTo>
                  <a:pt x="5005928" y="1712836"/>
                  <a:pt x="4998208" y="1731862"/>
                  <a:pt x="4986903" y="1736550"/>
                </a:cubicBezTo>
                <a:cubicBezTo>
                  <a:pt x="4914660" y="1767432"/>
                  <a:pt x="4904735" y="1841053"/>
                  <a:pt x="4869716" y="1904472"/>
                </a:cubicBezTo>
                <a:cubicBezTo>
                  <a:pt x="4907768" y="1929562"/>
                  <a:pt x="4953264" y="1935077"/>
                  <a:pt x="4994348" y="1951346"/>
                </a:cubicBezTo>
                <a:cubicBezTo>
                  <a:pt x="5037087" y="1968441"/>
                  <a:pt x="5037087" y="1981125"/>
                  <a:pt x="5001792" y="2030756"/>
                </a:cubicBezTo>
                <a:cubicBezTo>
                  <a:pt x="5093611" y="2041511"/>
                  <a:pt x="5093611" y="2041511"/>
                  <a:pt x="5065212" y="2119543"/>
                </a:cubicBezTo>
                <a:cubicBezTo>
                  <a:pt x="5142142" y="2126712"/>
                  <a:pt x="5192876" y="2163660"/>
                  <a:pt x="5204732" y="2244450"/>
                </a:cubicBezTo>
                <a:cubicBezTo>
                  <a:pt x="5210523" y="2283604"/>
                  <a:pt x="5245265" y="2302077"/>
                  <a:pt x="5283866" y="2328272"/>
                </a:cubicBezTo>
                <a:cubicBezTo>
                  <a:pt x="5235890" y="2353641"/>
                  <a:pt x="5203354" y="2406580"/>
                  <a:pt x="5147380" y="2350606"/>
                </a:cubicBezTo>
                <a:cubicBezTo>
                  <a:pt x="5126976" y="2330203"/>
                  <a:pt x="5128904" y="2356121"/>
                  <a:pt x="5126148" y="2363566"/>
                </a:cubicBezTo>
                <a:cubicBezTo>
                  <a:pt x="5119532" y="2381764"/>
                  <a:pt x="5133316" y="2393897"/>
                  <a:pt x="5142417" y="2407682"/>
                </a:cubicBezTo>
                <a:cubicBezTo>
                  <a:pt x="5151240" y="2421470"/>
                  <a:pt x="5161718" y="2436083"/>
                  <a:pt x="5164200" y="2451526"/>
                </a:cubicBezTo>
                <a:cubicBezTo>
                  <a:pt x="5165852" y="2462279"/>
                  <a:pt x="5157858" y="2477994"/>
                  <a:pt x="5149034" y="2485992"/>
                </a:cubicBezTo>
                <a:cubicBezTo>
                  <a:pt x="5102710" y="2528178"/>
                  <a:pt x="5130284" y="2623031"/>
                  <a:pt x="5042601" y="2635164"/>
                </a:cubicBezTo>
                <a:cubicBezTo>
                  <a:pt x="5003171" y="2640677"/>
                  <a:pt x="4984146" y="2675420"/>
                  <a:pt x="4955194" y="2694445"/>
                </a:cubicBezTo>
                <a:cubicBezTo>
                  <a:pt x="4854552" y="2760897"/>
                  <a:pt x="4787272" y="2846375"/>
                  <a:pt x="4756116" y="2963836"/>
                </a:cubicBezTo>
                <a:cubicBezTo>
                  <a:pt x="4747568" y="2996372"/>
                  <a:pt x="4714754" y="3022569"/>
                  <a:pt x="4693523" y="3051244"/>
                </a:cubicBezTo>
                <a:cubicBezTo>
                  <a:pt x="4703726" y="3072199"/>
                  <a:pt x="4759424" y="3026979"/>
                  <a:pt x="4739848" y="3082125"/>
                </a:cubicBezTo>
                <a:cubicBezTo>
                  <a:pt x="4724958" y="3123486"/>
                  <a:pt x="4686906" y="3149129"/>
                  <a:pt x="4651060" y="3173670"/>
                </a:cubicBezTo>
                <a:cubicBezTo>
                  <a:pt x="4610252" y="3201518"/>
                  <a:pt x="4565032" y="3223852"/>
                  <a:pt x="4546556" y="3275413"/>
                </a:cubicBezTo>
                <a:cubicBezTo>
                  <a:pt x="4542697" y="3286444"/>
                  <a:pt x="4530288" y="3298024"/>
                  <a:pt x="4519261" y="3302437"/>
                </a:cubicBezTo>
                <a:cubicBezTo>
                  <a:pt x="3944081" y="4209875"/>
                  <a:pt x="2528194" y="4215939"/>
                  <a:pt x="2364961" y="4209597"/>
                </a:cubicBezTo>
                <a:cubicBezTo>
                  <a:pt x="2167260" y="4201602"/>
                  <a:pt x="1980313" y="4145627"/>
                  <a:pt x="1796951" y="4075867"/>
                </a:cubicBezTo>
                <a:cubicBezTo>
                  <a:pt x="1719469" y="4046365"/>
                  <a:pt x="1647505" y="4004453"/>
                  <a:pt x="1572227" y="3971917"/>
                </a:cubicBezTo>
                <a:cubicBezTo>
                  <a:pt x="1468277" y="3926971"/>
                  <a:pt x="1388040" y="3841219"/>
                  <a:pt x="1284364" y="3805097"/>
                </a:cubicBezTo>
                <a:cubicBezTo>
                  <a:pt x="1177655" y="3767873"/>
                  <a:pt x="1086388" y="3699767"/>
                  <a:pt x="976645" y="3670815"/>
                </a:cubicBezTo>
                <a:cubicBezTo>
                  <a:pt x="918742" y="3655375"/>
                  <a:pt x="862768" y="3627527"/>
                  <a:pt x="871866" y="3547839"/>
                </a:cubicBezTo>
                <a:cubicBezTo>
                  <a:pt x="874349" y="3525228"/>
                  <a:pt x="859184" y="3506755"/>
                  <a:pt x="835195" y="3513373"/>
                </a:cubicBezTo>
                <a:cubicBezTo>
                  <a:pt x="789424" y="3525780"/>
                  <a:pt x="768744" y="3492967"/>
                  <a:pt x="743375" y="3468427"/>
                </a:cubicBezTo>
                <a:cubicBezTo>
                  <a:pt x="698156" y="3424863"/>
                  <a:pt x="655142" y="3378540"/>
                  <a:pt x="583175" y="3371370"/>
                </a:cubicBezTo>
                <a:cubicBezTo>
                  <a:pt x="596961" y="3337178"/>
                  <a:pt x="620399" y="3342142"/>
                  <a:pt x="641906" y="3349311"/>
                </a:cubicBezTo>
                <a:cubicBezTo>
                  <a:pt x="698432" y="3368062"/>
                  <a:pt x="754405" y="3389293"/>
                  <a:pt x="810930" y="3408042"/>
                </a:cubicBezTo>
                <a:cubicBezTo>
                  <a:pt x="847878" y="3420175"/>
                  <a:pt x="884551" y="3437271"/>
                  <a:pt x="933908" y="3423758"/>
                </a:cubicBezTo>
                <a:cubicBezTo>
                  <a:pt x="891445" y="3354826"/>
                  <a:pt x="819202" y="3342418"/>
                  <a:pt x="760747" y="3321187"/>
                </a:cubicBezTo>
                <a:cubicBezTo>
                  <a:pt x="687678" y="3294441"/>
                  <a:pt x="644664" y="3243980"/>
                  <a:pt x="593101" y="3187731"/>
                </a:cubicBezTo>
                <a:cubicBezTo>
                  <a:pt x="646869" y="3174220"/>
                  <a:pt x="680233" y="3215581"/>
                  <a:pt x="722419" y="3213374"/>
                </a:cubicBezTo>
                <a:cubicBezTo>
                  <a:pt x="724627" y="3206207"/>
                  <a:pt x="728486" y="3195729"/>
                  <a:pt x="727934" y="3195451"/>
                </a:cubicBezTo>
                <a:cubicBezTo>
                  <a:pt x="659002" y="3164570"/>
                  <a:pt x="626741" y="3106666"/>
                  <a:pt x="615987" y="3036630"/>
                </a:cubicBezTo>
                <a:cubicBezTo>
                  <a:pt x="610473" y="3000510"/>
                  <a:pt x="585381" y="2989205"/>
                  <a:pt x="560564" y="2972660"/>
                </a:cubicBezTo>
                <a:cubicBezTo>
                  <a:pt x="473984" y="2913930"/>
                  <a:pt x="382441" y="2860713"/>
                  <a:pt x="311302" y="2779924"/>
                </a:cubicBezTo>
                <a:cubicBezTo>
                  <a:pt x="393471" y="2790677"/>
                  <a:pt x="459371" y="2843341"/>
                  <a:pt x="547882" y="2865952"/>
                </a:cubicBezTo>
                <a:cubicBezTo>
                  <a:pt x="477570" y="2777166"/>
                  <a:pt x="386577" y="2732222"/>
                  <a:pt x="303582" y="2678453"/>
                </a:cubicBezTo>
                <a:cubicBezTo>
                  <a:pt x="265806" y="2653913"/>
                  <a:pt x="230790" y="2622479"/>
                  <a:pt x="185016" y="2609244"/>
                </a:cubicBezTo>
                <a:cubicBezTo>
                  <a:pt x="168748" y="2604556"/>
                  <a:pt x="142002" y="2594630"/>
                  <a:pt x="154963" y="2568435"/>
                </a:cubicBezTo>
                <a:cubicBezTo>
                  <a:pt x="165990" y="2546654"/>
                  <a:pt x="187773" y="2553269"/>
                  <a:pt x="207627" y="2559612"/>
                </a:cubicBezTo>
                <a:cubicBezTo>
                  <a:pt x="255328" y="2575330"/>
                  <a:pt x="304685" y="2575604"/>
                  <a:pt x="369207" y="2575330"/>
                </a:cubicBezTo>
                <a:cubicBezTo>
                  <a:pt x="315163" y="2503363"/>
                  <a:pt x="216174" y="2524871"/>
                  <a:pt x="169852" y="2449319"/>
                </a:cubicBezTo>
                <a:cubicBezTo>
                  <a:pt x="227755" y="2436083"/>
                  <a:pt x="272424" y="2463381"/>
                  <a:pt x="319299" y="2468619"/>
                </a:cubicBezTo>
                <a:cubicBezTo>
                  <a:pt x="361761" y="2473307"/>
                  <a:pt x="372239" y="2460624"/>
                  <a:pt x="362313" y="2418988"/>
                </a:cubicBezTo>
                <a:cubicBezTo>
                  <a:pt x="346873" y="2354190"/>
                  <a:pt x="370034" y="2321102"/>
                  <a:pt x="431798" y="2338750"/>
                </a:cubicBezTo>
                <a:cubicBezTo>
                  <a:pt x="489149" y="2355293"/>
                  <a:pt x="495215" y="2331030"/>
                  <a:pt x="479775" y="2294082"/>
                </a:cubicBezTo>
                <a:cubicBezTo>
                  <a:pt x="457716" y="2240315"/>
                  <a:pt x="482807" y="2198678"/>
                  <a:pt x="499903" y="2153458"/>
                </a:cubicBezTo>
                <a:cubicBezTo>
                  <a:pt x="526099" y="2084525"/>
                  <a:pt x="515069" y="2050885"/>
                  <a:pt x="458544" y="1999599"/>
                </a:cubicBezTo>
                <a:cubicBezTo>
                  <a:pt x="426835" y="1970921"/>
                  <a:pt x="392645" y="1946658"/>
                  <a:pt x="346596" y="1921843"/>
                </a:cubicBezTo>
                <a:cubicBezTo>
                  <a:pt x="452753" y="1908331"/>
                  <a:pt x="341358" y="1862836"/>
                  <a:pt x="378857" y="1834435"/>
                </a:cubicBezTo>
                <a:cubicBezTo>
                  <a:pt x="453856" y="1822854"/>
                  <a:pt x="515069" y="1913294"/>
                  <a:pt x="617091" y="1887376"/>
                </a:cubicBezTo>
                <a:cubicBezTo>
                  <a:pt x="491080" y="1809066"/>
                  <a:pt x="351835" y="1783423"/>
                  <a:pt x="260568" y="1679198"/>
                </a:cubicBezTo>
                <a:cubicBezTo>
                  <a:pt x="281523" y="1655484"/>
                  <a:pt x="302479" y="1677543"/>
                  <a:pt x="320402" y="1668720"/>
                </a:cubicBezTo>
                <a:cubicBezTo>
                  <a:pt x="319850" y="1663205"/>
                  <a:pt x="321230" y="1654932"/>
                  <a:pt x="317920" y="1652452"/>
                </a:cubicBezTo>
                <a:cubicBezTo>
                  <a:pt x="249815" y="1595650"/>
                  <a:pt x="248711" y="1594273"/>
                  <a:pt x="321779" y="1552359"/>
                </a:cubicBezTo>
                <a:cubicBezTo>
                  <a:pt x="347424" y="1537746"/>
                  <a:pt x="345218" y="1524786"/>
                  <a:pt x="331707" y="1506313"/>
                </a:cubicBezTo>
                <a:cubicBezTo>
                  <a:pt x="322055" y="1493353"/>
                  <a:pt x="310475" y="1481772"/>
                  <a:pt x="315990" y="1453371"/>
                </a:cubicBezTo>
                <a:cubicBezTo>
                  <a:pt x="355971" y="1489769"/>
                  <a:pt x="549259" y="1477912"/>
                  <a:pt x="583450" y="1474052"/>
                </a:cubicBezTo>
                <a:cubicBezTo>
                  <a:pt x="621777" y="1469917"/>
                  <a:pt x="659553" y="1452269"/>
                  <a:pt x="699809" y="1461919"/>
                </a:cubicBezTo>
                <a:cubicBezTo>
                  <a:pt x="732070" y="1469641"/>
                  <a:pt x="881516" y="1544364"/>
                  <a:pt x="902750" y="1458612"/>
                </a:cubicBezTo>
                <a:cubicBezTo>
                  <a:pt x="903853" y="1454475"/>
                  <a:pt x="964237" y="1464127"/>
                  <a:pt x="996774" y="1468814"/>
                </a:cubicBezTo>
                <a:cubicBezTo>
                  <a:pt x="1025451" y="1472674"/>
                  <a:pt x="1057712" y="1489769"/>
                  <a:pt x="1077012" y="1455578"/>
                </a:cubicBezTo>
                <a:cubicBezTo>
                  <a:pt x="1088317" y="1435450"/>
                  <a:pt x="1041719" y="1396571"/>
                  <a:pt x="1000083" y="1393262"/>
                </a:cubicBezTo>
                <a:cubicBezTo>
                  <a:pt x="963961" y="1390229"/>
                  <a:pt x="926186" y="1385817"/>
                  <a:pt x="891720" y="1394089"/>
                </a:cubicBezTo>
                <a:cubicBezTo>
                  <a:pt x="849258" y="1404017"/>
                  <a:pt x="826372" y="1388024"/>
                  <a:pt x="814515" y="1353557"/>
                </a:cubicBezTo>
                <a:cubicBezTo>
                  <a:pt x="801280" y="1315506"/>
                  <a:pt x="775911" y="1297858"/>
                  <a:pt x="740895" y="1280211"/>
                </a:cubicBezTo>
                <a:cubicBezTo>
                  <a:pt x="655967" y="1237474"/>
                  <a:pt x="574352" y="1188118"/>
                  <a:pt x="481154" y="1163301"/>
                </a:cubicBezTo>
                <a:cubicBezTo>
                  <a:pt x="462679" y="1158337"/>
                  <a:pt x="442276" y="1151719"/>
                  <a:pt x="433728" y="1118909"/>
                </a:cubicBezTo>
                <a:cubicBezTo>
                  <a:pt x="686023" y="1167987"/>
                  <a:pt x="915984" y="1295929"/>
                  <a:pt x="1176276" y="1288484"/>
                </a:cubicBezTo>
                <a:cubicBezTo>
                  <a:pt x="1105137" y="1247950"/>
                  <a:pt x="1022694" y="1245745"/>
                  <a:pt x="946867" y="1217344"/>
                </a:cubicBezTo>
                <a:cubicBezTo>
                  <a:pt x="1000635" y="1196113"/>
                  <a:pt x="1051094" y="1218172"/>
                  <a:pt x="1102104" y="1230304"/>
                </a:cubicBezTo>
                <a:cubicBezTo>
                  <a:pt x="1144843" y="1240230"/>
                  <a:pt x="1183446" y="1241885"/>
                  <a:pt x="1188133" y="1182603"/>
                </a:cubicBezTo>
                <a:cubicBezTo>
                  <a:pt x="1186478" y="1178742"/>
                  <a:pt x="1186754" y="1173780"/>
                  <a:pt x="1187030" y="1169092"/>
                </a:cubicBezTo>
                <a:cubicBezTo>
                  <a:pt x="1172690" y="1144552"/>
                  <a:pt x="1150358" y="1131868"/>
                  <a:pt x="1123887" y="1124698"/>
                </a:cubicBezTo>
                <a:cubicBezTo>
                  <a:pt x="1107894" y="1120286"/>
                  <a:pt x="1086663" y="1113668"/>
                  <a:pt x="1086938" y="1096023"/>
                </a:cubicBezTo>
                <a:cubicBezTo>
                  <a:pt x="1087765" y="1030674"/>
                  <a:pt x="1036756" y="1011647"/>
                  <a:pt x="985744" y="992622"/>
                </a:cubicBezTo>
                <a:cubicBezTo>
                  <a:pt x="1014145" y="960086"/>
                  <a:pt x="1036479" y="984074"/>
                  <a:pt x="1057987" y="981594"/>
                </a:cubicBezTo>
                <a:cubicBezTo>
                  <a:pt x="1072049" y="979939"/>
                  <a:pt x="1084733" y="976906"/>
                  <a:pt x="1084733" y="960086"/>
                </a:cubicBezTo>
                <a:cubicBezTo>
                  <a:pt x="1085008" y="946023"/>
                  <a:pt x="1078390" y="930030"/>
                  <a:pt x="1064605" y="929756"/>
                </a:cubicBezTo>
                <a:cubicBezTo>
                  <a:pt x="978300" y="927273"/>
                  <a:pt x="930599" y="836833"/>
                  <a:pt x="840985" y="836558"/>
                </a:cubicBezTo>
                <a:cubicBezTo>
                  <a:pt x="787493" y="836558"/>
                  <a:pt x="868834" y="785547"/>
                  <a:pt x="823615" y="764315"/>
                </a:cubicBezTo>
                <a:cubicBezTo>
                  <a:pt x="813687" y="759628"/>
                  <a:pt x="849533" y="752460"/>
                  <a:pt x="865526" y="753562"/>
                </a:cubicBezTo>
                <a:cubicBezTo>
                  <a:pt x="881242" y="754665"/>
                  <a:pt x="895304" y="768175"/>
                  <a:pt x="914331" y="758525"/>
                </a:cubicBezTo>
                <a:cubicBezTo>
                  <a:pt x="924808" y="724059"/>
                  <a:pt x="897787" y="711375"/>
                  <a:pt x="875452" y="701724"/>
                </a:cubicBezTo>
                <a:cubicBezTo>
                  <a:pt x="823889" y="679390"/>
                  <a:pt x="773706" y="652369"/>
                  <a:pt x="717181" y="644371"/>
                </a:cubicBezTo>
                <a:cubicBezTo>
                  <a:pt x="697053" y="641614"/>
                  <a:pt x="746133" y="604666"/>
                  <a:pt x="755783" y="591707"/>
                </a:cubicBezTo>
                <a:cubicBezTo>
                  <a:pt x="528304" y="455496"/>
                  <a:pt x="254778" y="462388"/>
                  <a:pt x="0" y="352370"/>
                </a:cubicBezTo>
                <a:cubicBezTo>
                  <a:pt x="56250" y="330864"/>
                  <a:pt x="97610" y="346580"/>
                  <a:pt x="135937" y="349889"/>
                </a:cubicBezTo>
                <a:cubicBezTo>
                  <a:pt x="231615" y="358160"/>
                  <a:pt x="326193" y="375256"/>
                  <a:pt x="421595" y="385458"/>
                </a:cubicBezTo>
                <a:cubicBezTo>
                  <a:pt x="468469" y="390421"/>
                  <a:pt x="512035" y="409172"/>
                  <a:pt x="564424" y="379393"/>
                </a:cubicBezTo>
                <a:cubicBezTo>
                  <a:pt x="599443" y="359540"/>
                  <a:pt x="655418" y="381046"/>
                  <a:pt x="698432" y="398694"/>
                </a:cubicBezTo>
                <a:cubicBezTo>
                  <a:pt x="734000" y="413307"/>
                  <a:pt x="767916" y="417167"/>
                  <a:pt x="815067" y="398694"/>
                </a:cubicBezTo>
                <a:cubicBezTo>
                  <a:pt x="772328" y="387389"/>
                  <a:pt x="739515" y="377463"/>
                  <a:pt x="705876" y="370568"/>
                </a:cubicBezTo>
                <a:cubicBezTo>
                  <a:pt x="679130" y="365055"/>
                  <a:pt x="742825" y="342719"/>
                  <a:pt x="775360" y="345477"/>
                </a:cubicBezTo>
                <a:cubicBezTo>
                  <a:pt x="820857" y="349337"/>
                  <a:pt x="795214" y="335000"/>
                  <a:pt x="787493" y="315146"/>
                </a:cubicBezTo>
                <a:cubicBezTo>
                  <a:pt x="779221" y="293915"/>
                  <a:pt x="803761" y="287298"/>
                  <a:pt x="819202" y="291709"/>
                </a:cubicBezTo>
                <a:cubicBezTo>
                  <a:pt x="878484" y="309081"/>
                  <a:pt x="937491" y="278474"/>
                  <a:pt x="998705" y="303291"/>
                </a:cubicBezTo>
                <a:cubicBezTo>
                  <a:pt x="983263" y="242077"/>
                  <a:pt x="949899" y="215331"/>
                  <a:pt x="880139" y="206783"/>
                </a:cubicBezTo>
                <a:cubicBezTo>
                  <a:pt x="853944" y="203475"/>
                  <a:pt x="826647" y="208438"/>
                  <a:pt x="804037" y="190790"/>
                </a:cubicBezTo>
                <a:cubicBezTo>
                  <a:pt x="791076" y="180590"/>
                  <a:pt x="776463" y="168457"/>
                  <a:pt x="786666" y="149707"/>
                </a:cubicBezTo>
                <a:cubicBezTo>
                  <a:pt x="793834" y="136471"/>
                  <a:pt x="809276" y="136471"/>
                  <a:pt x="821960" y="140884"/>
                </a:cubicBezTo>
                <a:cubicBezTo>
                  <a:pt x="878761" y="160461"/>
                  <a:pt x="938043" y="167630"/>
                  <a:pt x="997325" y="174800"/>
                </a:cubicBezTo>
                <a:cubicBezTo>
                  <a:pt x="1006426" y="175902"/>
                  <a:pt x="1016626" y="179487"/>
                  <a:pt x="1026829" y="161287"/>
                </a:cubicBezTo>
                <a:cubicBezTo>
                  <a:pt x="915984" y="131783"/>
                  <a:pt x="810655" y="89872"/>
                  <a:pt x="696777" y="73604"/>
                </a:cubicBezTo>
                <a:cubicBezTo>
                  <a:pt x="698432" y="65884"/>
                  <a:pt x="700086" y="58164"/>
                  <a:pt x="701741" y="50444"/>
                </a:cubicBezTo>
                <a:cubicBezTo>
                  <a:pt x="790801" y="61471"/>
                  <a:pt x="879864" y="72501"/>
                  <a:pt x="992362" y="86289"/>
                </a:cubicBezTo>
                <a:cubicBezTo>
                  <a:pt x="923153" y="42446"/>
                  <a:pt x="857805" y="57060"/>
                  <a:pt x="806519" y="18183"/>
                </a:cubicBezTo>
                <a:cubicBezTo>
                  <a:pt x="816170" y="3431"/>
                  <a:pt x="827820" y="-292"/>
                  <a:pt x="839883" y="18"/>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solidFill>
                <a:schemeClr val="tx1"/>
              </a:solidFill>
            </a:endParaRPr>
          </a:p>
        </p:txBody>
      </p:sp>
      <p:pic>
        <p:nvPicPr>
          <p:cNvPr id="6" name="Graphic 5" descr="Checklist outline">
            <a:extLst>
              <a:ext uri="{FF2B5EF4-FFF2-40B4-BE49-F238E27FC236}">
                <a16:creationId xmlns:a16="http://schemas.microsoft.com/office/drawing/2014/main" id="{6DAF3668-28C0-44C0-8FF6-2E0BE41A406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5346" y="2766817"/>
            <a:ext cx="2751667" cy="2751667"/>
          </a:xfrm>
          <a:prstGeom prst="rect">
            <a:avLst/>
          </a:prstGeom>
        </p:spPr>
      </p:pic>
      <p:graphicFrame>
        <p:nvGraphicFramePr>
          <p:cNvPr id="5" name="Content Placeholder 2">
            <a:extLst>
              <a:ext uri="{FF2B5EF4-FFF2-40B4-BE49-F238E27FC236}">
                <a16:creationId xmlns:a16="http://schemas.microsoft.com/office/drawing/2014/main" id="{CC3D5D1A-5E7E-1A8C-113A-3400682FDD70}"/>
              </a:ext>
            </a:extLst>
          </p:cNvPr>
          <p:cNvGraphicFramePr>
            <a:graphicFrameLocks noGrp="1"/>
          </p:cNvGraphicFramePr>
          <p:nvPr>
            <p:ph idx="1"/>
            <p:extLst>
              <p:ext uri="{D42A27DB-BD31-4B8C-83A1-F6EECF244321}">
                <p14:modId xmlns:p14="http://schemas.microsoft.com/office/powerpoint/2010/main" val="3393832153"/>
              </p:ext>
            </p:extLst>
          </p:nvPr>
        </p:nvGraphicFramePr>
        <p:xfrm>
          <a:off x="838201" y="2013625"/>
          <a:ext cx="4614759" cy="416333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26" name="Picture 25" descr="Logo&#10;&#10;Description automatically generated">
            <a:extLst>
              <a:ext uri="{FF2B5EF4-FFF2-40B4-BE49-F238E27FC236}">
                <a16:creationId xmlns:a16="http://schemas.microsoft.com/office/drawing/2014/main" id="{F6F10D6A-B59B-429E-BC6A-24F09DC92FD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194473" y="6104058"/>
            <a:ext cx="831228" cy="831228"/>
          </a:xfrm>
          <a:prstGeom prst="rect">
            <a:avLst/>
          </a:prstGeom>
        </p:spPr>
      </p:pic>
    </p:spTree>
    <p:extLst>
      <p:ext uri="{BB962C8B-B14F-4D97-AF65-F5344CB8AC3E}">
        <p14:creationId xmlns:p14="http://schemas.microsoft.com/office/powerpoint/2010/main" val="4130942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 name="Rectangle 40">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42">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63" name="Group 44">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46" name="Freeform: Shape 45">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4" name="Freeform: Shape 46">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Shape 48">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2B198C7-4646-4B39-96C7-F0A4F8D31618}"/>
              </a:ext>
            </a:extLst>
          </p:cNvPr>
          <p:cNvSpPr>
            <a:spLocks noGrp="1"/>
          </p:cNvSpPr>
          <p:nvPr>
            <p:ph type="title"/>
          </p:nvPr>
        </p:nvSpPr>
        <p:spPr>
          <a:xfrm>
            <a:off x="804672" y="2053641"/>
            <a:ext cx="3669161" cy="2760098"/>
          </a:xfrm>
        </p:spPr>
        <p:txBody>
          <a:bodyPr>
            <a:normAutofit/>
          </a:bodyPr>
          <a:lstStyle/>
          <a:p>
            <a:r>
              <a:rPr lang="en-US" sz="4000" dirty="0">
                <a:solidFill>
                  <a:schemeClr val="tx2"/>
                </a:solidFill>
              </a:rPr>
              <a:t>ADA for Supervisors</a:t>
            </a:r>
          </a:p>
        </p:txBody>
      </p:sp>
      <p:sp>
        <p:nvSpPr>
          <p:cNvPr id="3" name="Content Placeholder 2">
            <a:extLst>
              <a:ext uri="{FF2B5EF4-FFF2-40B4-BE49-F238E27FC236}">
                <a16:creationId xmlns:a16="http://schemas.microsoft.com/office/drawing/2014/main" id="{5E03E3CE-1749-4E8A-A2ED-483E68C09956}"/>
              </a:ext>
            </a:extLst>
          </p:cNvPr>
          <p:cNvSpPr>
            <a:spLocks noGrp="1"/>
          </p:cNvSpPr>
          <p:nvPr>
            <p:ph idx="1"/>
          </p:nvPr>
        </p:nvSpPr>
        <p:spPr>
          <a:xfrm>
            <a:off x="6090574" y="801866"/>
            <a:ext cx="5306084" cy="5230634"/>
          </a:xfrm>
          <a:noFill/>
          <a:ln>
            <a:noFill/>
          </a:ln>
        </p:spPr>
        <p:txBody>
          <a:bodyPr anchor="ctr">
            <a:normAutofit/>
          </a:bodyPr>
          <a:lstStyle/>
          <a:p>
            <a:pPr marL="0" indent="0">
              <a:buNone/>
            </a:pPr>
            <a:r>
              <a:rPr lang="en-US" sz="1800" dirty="0">
                <a:solidFill>
                  <a:schemeClr val="tx2"/>
                </a:solidFill>
              </a:rPr>
              <a:t>ADA accommodations are highly individualized and should be viewed on a case-by-case basis. The employee’s health condition, their role on campus, and their provider’s instructions are weighed when determining a reasonable accommodation.</a:t>
            </a:r>
          </a:p>
        </p:txBody>
      </p:sp>
      <p:pic>
        <p:nvPicPr>
          <p:cNvPr id="42" name="Picture 41" descr="Logo&#10;&#10;Description automatically generated">
            <a:extLst>
              <a:ext uri="{FF2B5EF4-FFF2-40B4-BE49-F238E27FC236}">
                <a16:creationId xmlns:a16="http://schemas.microsoft.com/office/drawing/2014/main" id="{A028D1C9-3226-47D6-92B2-6B1612DF14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4473" y="6104058"/>
            <a:ext cx="831228" cy="831228"/>
          </a:xfrm>
          <a:prstGeom prst="rect">
            <a:avLst/>
          </a:prstGeom>
        </p:spPr>
      </p:pic>
    </p:spTree>
    <p:extLst>
      <p:ext uri="{BB962C8B-B14F-4D97-AF65-F5344CB8AC3E}">
        <p14:creationId xmlns:p14="http://schemas.microsoft.com/office/powerpoint/2010/main" val="879950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accent3">
                <a:shade val="45000"/>
                <a:satMod val="135000"/>
              </a:schemeClr>
              <a:prstClr val="white"/>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D42FA-DEB8-2288-0B0D-44A90AF85A36}"/>
              </a:ext>
            </a:extLst>
          </p:cNvPr>
          <p:cNvSpPr>
            <a:spLocks noGrp="1"/>
          </p:cNvSpPr>
          <p:nvPr>
            <p:ph type="title"/>
          </p:nvPr>
        </p:nvSpPr>
        <p:spPr/>
        <p:txBody>
          <a:bodyPr/>
          <a:lstStyle/>
          <a:p>
            <a:r>
              <a:rPr lang="en-US" dirty="0"/>
              <a:t>Fluidity of ADA Accommodations	</a:t>
            </a:r>
          </a:p>
        </p:txBody>
      </p:sp>
      <p:sp>
        <p:nvSpPr>
          <p:cNvPr id="3" name="Content Placeholder 2">
            <a:extLst>
              <a:ext uri="{FF2B5EF4-FFF2-40B4-BE49-F238E27FC236}">
                <a16:creationId xmlns:a16="http://schemas.microsoft.com/office/drawing/2014/main" id="{01AB8F3A-93AC-625B-5B23-BF0811DC459F}"/>
              </a:ext>
            </a:extLst>
          </p:cNvPr>
          <p:cNvSpPr>
            <a:spLocks noGrp="1"/>
          </p:cNvSpPr>
          <p:nvPr>
            <p:ph idx="1"/>
          </p:nvPr>
        </p:nvSpPr>
        <p:spPr/>
        <p:txBody>
          <a:bodyPr>
            <a:normAutofit lnSpcReduction="10000"/>
          </a:bodyPr>
          <a:lstStyle/>
          <a:p>
            <a:pPr marL="0" indent="0">
              <a:buNone/>
            </a:pPr>
            <a:r>
              <a:rPr lang="en-US" dirty="0"/>
              <a:t>ADA accommodations are modifiable—where you, as a supervisor, can let HR know if the previously agreed upon reasonable accommodation is no longer working for the department.</a:t>
            </a:r>
          </a:p>
          <a:p>
            <a:pPr marL="0" indent="0">
              <a:buNone/>
            </a:pPr>
            <a:endParaRPr lang="en-US" dirty="0"/>
          </a:p>
          <a:p>
            <a:pPr marL="0" indent="0">
              <a:buNone/>
            </a:pPr>
            <a:r>
              <a:rPr lang="en-US" dirty="0"/>
              <a:t>ADA accommodations are reevaluated by HR for modifications no less than every three months, but you can reach out to change it at any time.</a:t>
            </a:r>
          </a:p>
          <a:p>
            <a:pPr marL="0" indent="0">
              <a:buNone/>
            </a:pPr>
            <a:endParaRPr lang="en-US" dirty="0"/>
          </a:p>
          <a:p>
            <a:pPr marL="0" indent="0">
              <a:buNone/>
            </a:pPr>
            <a:r>
              <a:rPr lang="en-US" dirty="0"/>
              <a:t>ADA accommodation paperwork is renewed every 7 years for compliance with federal laws and UW policy. </a:t>
            </a:r>
          </a:p>
        </p:txBody>
      </p:sp>
    </p:spTree>
    <p:extLst>
      <p:ext uri="{BB962C8B-B14F-4D97-AF65-F5344CB8AC3E}">
        <p14:creationId xmlns:p14="http://schemas.microsoft.com/office/powerpoint/2010/main" val="2198804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3C91F1F-266F-4465-8F89-487664D876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32">
            <a:extLst>
              <a:ext uri="{FF2B5EF4-FFF2-40B4-BE49-F238E27FC236}">
                <a16:creationId xmlns:a16="http://schemas.microsoft.com/office/drawing/2014/main" id="{117F01D7-4ACD-4ABC-8244-95EC0B6203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1E2C23CB-D77B-4033-877F-D35608A3C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5EDC862-4806-48E8-ACE8-A0E8910A3AAD}"/>
              </a:ext>
            </a:extLst>
          </p:cNvPr>
          <p:cNvSpPr>
            <a:spLocks noGrp="1"/>
          </p:cNvSpPr>
          <p:nvPr>
            <p:ph type="title"/>
          </p:nvPr>
        </p:nvSpPr>
        <p:spPr>
          <a:xfrm>
            <a:off x="586106" y="2074586"/>
            <a:ext cx="2896995" cy="2459736"/>
          </a:xfrm>
        </p:spPr>
        <p:txBody>
          <a:bodyPr>
            <a:normAutofit/>
          </a:bodyPr>
          <a:lstStyle/>
          <a:p>
            <a:r>
              <a:rPr lang="en-US" sz="2800" dirty="0">
                <a:latin typeface="+mn-lt"/>
              </a:rPr>
              <a:t>What if I cannot accommodate my employee?</a:t>
            </a:r>
          </a:p>
        </p:txBody>
      </p:sp>
      <p:sp>
        <p:nvSpPr>
          <p:cNvPr id="3" name="Content Placeholder 2">
            <a:extLst>
              <a:ext uri="{FF2B5EF4-FFF2-40B4-BE49-F238E27FC236}">
                <a16:creationId xmlns:a16="http://schemas.microsoft.com/office/drawing/2014/main" id="{C77A941B-FB99-4292-B09D-F89B77F59FDB}"/>
              </a:ext>
            </a:extLst>
          </p:cNvPr>
          <p:cNvSpPr>
            <a:spLocks noGrp="1"/>
          </p:cNvSpPr>
          <p:nvPr>
            <p:ph idx="1"/>
          </p:nvPr>
        </p:nvSpPr>
        <p:spPr>
          <a:xfrm>
            <a:off x="4831080" y="1668306"/>
            <a:ext cx="6556248" cy="4424620"/>
          </a:xfrm>
        </p:spPr>
        <p:txBody>
          <a:bodyPr anchor="ctr">
            <a:normAutofit/>
          </a:bodyPr>
          <a:lstStyle/>
          <a:p>
            <a:pPr marL="0" indent="0">
              <a:buNone/>
            </a:pPr>
            <a:r>
              <a:rPr lang="en-US" sz="2200" b="0" i="0" dirty="0">
                <a:effectLst/>
                <a:latin typeface="Arial" panose="020B0604020202020204" pitchFamily="34" charset="0"/>
              </a:rPr>
              <a:t>UWL will attempt to reassign that employee to a vacant position, which is equivalent in terms of pay and status, within the UW System. </a:t>
            </a:r>
          </a:p>
          <a:p>
            <a:pPr marL="0" indent="0">
              <a:buNone/>
            </a:pPr>
            <a:endParaRPr lang="en-US" sz="2200" dirty="0">
              <a:latin typeface="Arial" panose="020B0604020202020204" pitchFamily="34" charset="0"/>
            </a:endParaRPr>
          </a:p>
          <a:p>
            <a:pPr marL="0" indent="0">
              <a:buNone/>
            </a:pPr>
            <a:r>
              <a:rPr lang="en-US" sz="2200" b="0" i="0" dirty="0">
                <a:effectLst/>
                <a:latin typeface="Arial" panose="020B0604020202020204" pitchFamily="34" charset="0"/>
              </a:rPr>
              <a:t>The employee must be qualified for the vacant position and the position must be vacant or will be vacant within a reasonable period of time. </a:t>
            </a:r>
            <a:endParaRPr lang="en-US" sz="2200" dirty="0"/>
          </a:p>
        </p:txBody>
      </p:sp>
      <p:pic>
        <p:nvPicPr>
          <p:cNvPr id="5" name="Graphic 4" descr="Group brainstorm with solid fill">
            <a:extLst>
              <a:ext uri="{FF2B5EF4-FFF2-40B4-BE49-F238E27FC236}">
                <a16:creationId xmlns:a16="http://schemas.microsoft.com/office/drawing/2014/main" id="{FAA5D1EC-5F30-4545-A62E-918A3418E3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19346" y="0"/>
            <a:ext cx="2165087" cy="2165087"/>
          </a:xfrm>
          <a:prstGeom prst="rect">
            <a:avLst/>
          </a:prstGeom>
        </p:spPr>
      </p:pic>
      <p:pic>
        <p:nvPicPr>
          <p:cNvPr id="13" name="Picture 12" descr="Logo&#10;&#10;Description automatically generated">
            <a:extLst>
              <a:ext uri="{FF2B5EF4-FFF2-40B4-BE49-F238E27FC236}">
                <a16:creationId xmlns:a16="http://schemas.microsoft.com/office/drawing/2014/main" id="{9B6D7F0E-C846-4D2F-8603-28C5F680BD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94473" y="6104058"/>
            <a:ext cx="831228" cy="831228"/>
          </a:xfrm>
          <a:prstGeom prst="rect">
            <a:avLst/>
          </a:prstGeom>
        </p:spPr>
      </p:pic>
    </p:spTree>
    <p:extLst>
      <p:ext uri="{BB962C8B-B14F-4D97-AF65-F5344CB8AC3E}">
        <p14:creationId xmlns:p14="http://schemas.microsoft.com/office/powerpoint/2010/main" val="4281027213"/>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D1C6266-C63B-4467-A767-EE70C9BE3A0D}"/>
              </a:ext>
            </a:extLst>
          </p:cNvPr>
          <p:cNvSpPr>
            <a:spLocks noGrp="1"/>
          </p:cNvSpPr>
          <p:nvPr>
            <p:ph type="ctrTitle"/>
          </p:nvPr>
        </p:nvSpPr>
        <p:spPr>
          <a:xfrm>
            <a:off x="970908" y="1220919"/>
            <a:ext cx="5425781" cy="2387600"/>
          </a:xfrm>
        </p:spPr>
        <p:txBody>
          <a:bodyPr>
            <a:normAutofit/>
          </a:bodyPr>
          <a:lstStyle/>
          <a:p>
            <a:pPr algn="l"/>
            <a:r>
              <a:rPr lang="en-US" sz="5600" dirty="0"/>
              <a:t>Workers’ Compensation</a:t>
            </a:r>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Arc 21">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9919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66108C3-F755-42AB-9B2D-C0EB96E8F344}"/>
              </a:ext>
            </a:extLst>
          </p:cNvPr>
          <p:cNvPicPr>
            <a:picLocks noChangeAspect="1"/>
          </p:cNvPicPr>
          <p:nvPr/>
        </p:nvPicPr>
        <p:blipFill rotWithShape="1">
          <a:blip r:embed="rId3"/>
          <a:srcRect l="4582" r="4308" b="1"/>
          <a:stretch/>
        </p:blipFill>
        <p:spPr>
          <a:xfrm>
            <a:off x="-1" y="10"/>
            <a:ext cx="12192000" cy="6857990"/>
          </a:xfrm>
          <a:prstGeom prst="rect">
            <a:avLst/>
          </a:prstGeom>
        </p:spPr>
      </p:pic>
      <p:sp>
        <p:nvSpPr>
          <p:cNvPr id="2" name="Title 1">
            <a:extLst>
              <a:ext uri="{FF2B5EF4-FFF2-40B4-BE49-F238E27FC236}">
                <a16:creationId xmlns:a16="http://schemas.microsoft.com/office/drawing/2014/main" id="{77B35F25-BFBF-4A58-8D1E-7CE057A0CA60}"/>
              </a:ext>
            </a:extLst>
          </p:cNvPr>
          <p:cNvSpPr>
            <a:spLocks noGrp="1"/>
          </p:cNvSpPr>
          <p:nvPr>
            <p:ph type="title"/>
          </p:nvPr>
        </p:nvSpPr>
        <p:spPr>
          <a:xfrm>
            <a:off x="709448" y="1913950"/>
            <a:ext cx="4204137" cy="1342754"/>
          </a:xfrm>
        </p:spPr>
        <p:txBody>
          <a:bodyPr>
            <a:normAutofit/>
          </a:bodyPr>
          <a:lstStyle/>
          <a:p>
            <a:pPr algn="ctr"/>
            <a:r>
              <a:rPr lang="en-US" sz="3600" dirty="0"/>
              <a:t>Worker’s Compensation</a:t>
            </a:r>
          </a:p>
        </p:txBody>
      </p:sp>
      <p:sp>
        <p:nvSpPr>
          <p:cNvPr id="3" name="Content Placeholder 2">
            <a:extLst>
              <a:ext uri="{FF2B5EF4-FFF2-40B4-BE49-F238E27FC236}">
                <a16:creationId xmlns:a16="http://schemas.microsoft.com/office/drawing/2014/main" id="{65DF44B9-94A1-4103-A3E5-AEAB4103D168}"/>
              </a:ext>
            </a:extLst>
          </p:cNvPr>
          <p:cNvSpPr>
            <a:spLocks noGrp="1"/>
          </p:cNvSpPr>
          <p:nvPr>
            <p:ph idx="1"/>
          </p:nvPr>
        </p:nvSpPr>
        <p:spPr>
          <a:xfrm>
            <a:off x="4646330" y="1485451"/>
            <a:ext cx="4593021" cy="2619839"/>
          </a:xfrm>
        </p:spPr>
        <p:txBody>
          <a:bodyPr anchor="ctr">
            <a:normAutofit/>
          </a:bodyPr>
          <a:lstStyle/>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Worker’s Compensation is a benefit program that pays for (if approved) medical treatment and wages lost due to work-related injuries or illnesses.  </a:t>
            </a:r>
          </a:p>
          <a:p>
            <a:pPr marL="0" indent="0">
              <a:buNone/>
            </a:pPr>
            <a:endParaRPr lang="en-US" sz="1800" dirty="0"/>
          </a:p>
        </p:txBody>
      </p:sp>
      <p:sp>
        <p:nvSpPr>
          <p:cNvPr id="5" name="TextBox 4">
            <a:extLst>
              <a:ext uri="{FF2B5EF4-FFF2-40B4-BE49-F238E27FC236}">
                <a16:creationId xmlns:a16="http://schemas.microsoft.com/office/drawing/2014/main" id="{820CB25C-C1B7-94EA-3B1C-E776792ECF2E}"/>
              </a:ext>
            </a:extLst>
          </p:cNvPr>
          <p:cNvSpPr txBox="1"/>
          <p:nvPr/>
        </p:nvSpPr>
        <p:spPr>
          <a:xfrm>
            <a:off x="1364191" y="3480208"/>
            <a:ext cx="3745735" cy="2585323"/>
          </a:xfrm>
          <a:prstGeom prst="rect">
            <a:avLst/>
          </a:prstGeom>
          <a:noFill/>
        </p:spPr>
        <p:txBody>
          <a:bodyPr wrap="square" rtlCol="0">
            <a:spAutoFit/>
          </a:bodyPr>
          <a:lstStyle/>
          <a:p>
            <a:r>
              <a:rPr lang="en-US" dirty="0"/>
              <a:t>Who should submit the injury? </a:t>
            </a:r>
          </a:p>
          <a:p>
            <a:endParaRPr lang="en-US" dirty="0"/>
          </a:p>
          <a:p>
            <a:r>
              <a:rPr lang="en-US" dirty="0"/>
              <a:t>Why do I need to report about my employee’s injury? </a:t>
            </a:r>
          </a:p>
          <a:p>
            <a:endParaRPr lang="en-US" dirty="0"/>
          </a:p>
          <a:p>
            <a:r>
              <a:rPr lang="en-US" dirty="0"/>
              <a:t>What happens after the report is filed? </a:t>
            </a:r>
          </a:p>
          <a:p>
            <a:endParaRPr lang="en-US" dirty="0"/>
          </a:p>
          <a:p>
            <a:r>
              <a:rPr lang="en-US" dirty="0"/>
              <a:t>Do I have to report a minor injury? </a:t>
            </a:r>
          </a:p>
        </p:txBody>
      </p:sp>
    </p:spTree>
    <p:extLst>
      <p:ext uri="{BB962C8B-B14F-4D97-AF65-F5344CB8AC3E}">
        <p14:creationId xmlns:p14="http://schemas.microsoft.com/office/powerpoint/2010/main" val="2567462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701ABF11-C95B-2398-3D70-BDF646AC8FDD}"/>
              </a:ext>
            </a:extLst>
          </p:cNvPr>
          <p:cNvSpPr>
            <a:spLocks noGrp="1"/>
          </p:cNvSpPr>
          <p:nvPr>
            <p:ph type="title"/>
          </p:nvPr>
        </p:nvSpPr>
        <p:spPr>
          <a:xfrm>
            <a:off x="640080" y="1243013"/>
            <a:ext cx="3855720" cy="4371974"/>
          </a:xfrm>
        </p:spPr>
        <p:txBody>
          <a:bodyPr>
            <a:normAutofit/>
          </a:bodyPr>
          <a:lstStyle/>
          <a:p>
            <a:r>
              <a:rPr lang="en-US" sz="3600" dirty="0">
                <a:solidFill>
                  <a:schemeClr val="tx2"/>
                </a:solidFill>
              </a:rPr>
              <a:t>Work Comp Process</a:t>
            </a:r>
          </a:p>
        </p:txBody>
      </p:sp>
      <p:sp>
        <p:nvSpPr>
          <p:cNvPr id="3" name="Content Placeholder 2">
            <a:extLst>
              <a:ext uri="{FF2B5EF4-FFF2-40B4-BE49-F238E27FC236}">
                <a16:creationId xmlns:a16="http://schemas.microsoft.com/office/drawing/2014/main" id="{E5F7D23B-C688-BB17-4841-91A103B1EA39}"/>
              </a:ext>
            </a:extLst>
          </p:cNvPr>
          <p:cNvSpPr>
            <a:spLocks noGrp="1"/>
          </p:cNvSpPr>
          <p:nvPr>
            <p:ph idx="1"/>
          </p:nvPr>
        </p:nvSpPr>
        <p:spPr>
          <a:xfrm>
            <a:off x="6172200" y="804672"/>
            <a:ext cx="5221224" cy="5230368"/>
          </a:xfrm>
        </p:spPr>
        <p:txBody>
          <a:bodyPr anchor="ctr">
            <a:normAutofit/>
          </a:bodyPr>
          <a:lstStyle/>
          <a:p>
            <a:pPr marL="0" marR="0" indent="0" fontAlgn="base">
              <a:spcBef>
                <a:spcPts val="0"/>
              </a:spcBef>
              <a:spcAft>
                <a:spcPts val="0"/>
              </a:spcAft>
              <a:buNone/>
            </a:pPr>
            <a:r>
              <a:rPr lang="en-US" sz="1700" dirty="0">
                <a:solidFill>
                  <a:schemeClr val="tx2"/>
                </a:solidFill>
                <a:effectLst/>
                <a:latin typeface="Segoe UI" panose="020B0502040204020203" pitchFamily="34" charset="0"/>
                <a:ea typeface="Times New Roman" panose="02020603050405020304" pitchFamily="18" charset="0"/>
              </a:rPr>
              <a:t> </a:t>
            </a:r>
            <a:r>
              <a:rPr lang="en-US" sz="1700" b="1"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If</a:t>
            </a:r>
            <a:r>
              <a:rPr lang="en-US" sz="17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a work-related injury or illness occurs:</a:t>
            </a:r>
            <a:endParaRPr lang="en-US"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Is medical attention needed? </a:t>
            </a:r>
          </a:p>
          <a:p>
            <a:pPr marL="800100" lvl="1" indent="-342900">
              <a:spcBef>
                <a:spcPts val="0"/>
              </a:spcBef>
              <a:buFont typeface="Symbol" panose="05050102010706020507" pitchFamily="18" charset="2"/>
              <a:buChar char=""/>
            </a:pPr>
            <a:r>
              <a:rPr lang="en-US" sz="13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Employee should seek reasonable and necessary medical care.</a:t>
            </a:r>
          </a:p>
          <a:p>
            <a:pPr marL="342900" marR="0" lvl="0" indent="-342900">
              <a:spcBef>
                <a:spcPts val="0"/>
              </a:spcBef>
              <a:spcAft>
                <a:spcPts val="800"/>
              </a:spcAft>
              <a:buFont typeface="Symbol" panose="05050102010706020507" pitchFamily="18" charset="2"/>
              <a:buChar char=""/>
            </a:pPr>
            <a:r>
              <a:rPr lang="en-US"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Employee may review any medical information released to the employer. </a:t>
            </a:r>
          </a:p>
          <a:p>
            <a:pPr marL="342900" marR="0" lvl="0" indent="-342900">
              <a:spcBef>
                <a:spcPts val="0"/>
              </a:spcBef>
              <a:spcAft>
                <a:spcPts val="800"/>
              </a:spcAft>
              <a:buFont typeface="Symbol" panose="05050102010706020507" pitchFamily="18" charset="2"/>
              <a:buChar char=""/>
            </a:pPr>
            <a:r>
              <a:rPr lang="en-US" sz="1700" dirty="0">
                <a:solidFill>
                  <a:schemeClr val="tx2"/>
                </a:solidFill>
                <a:latin typeface="Calibri" panose="020F0502020204030204" pitchFamily="34" charset="0"/>
                <a:ea typeface="Calibri" panose="020F0502020204030204" pitchFamily="34" charset="0"/>
                <a:cs typeface="Times New Roman" panose="02020603050405020304" pitchFamily="18" charset="0"/>
              </a:rPr>
              <a:t>Employee is encouraged, if able, to explain that this is a work-related injury.</a:t>
            </a:r>
            <a:endParaRPr lang="en-US"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spcBef>
                <a:spcPts val="0"/>
              </a:spcBef>
              <a:spcAft>
                <a:spcPts val="0"/>
              </a:spcAft>
              <a:buNone/>
            </a:pPr>
            <a:endParaRPr lang="en-US" sz="1700" dirty="0">
              <a:solidFill>
                <a:schemeClr val="tx2"/>
              </a:solidFill>
              <a:effectLst/>
              <a:latin typeface="Times New Roman" panose="02020603050405020304" pitchFamily="18" charset="0"/>
              <a:ea typeface="Times New Roman" panose="02020603050405020304" pitchFamily="18" charset="0"/>
            </a:endParaRPr>
          </a:p>
          <a:p>
            <a:pPr marL="0" marR="0" indent="0">
              <a:spcBef>
                <a:spcPts val="0"/>
              </a:spcBef>
              <a:spcAft>
                <a:spcPts val="800"/>
              </a:spcAft>
              <a:buNone/>
            </a:pPr>
            <a:r>
              <a:rPr lang="en-US" sz="17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Documentation</a:t>
            </a:r>
          </a:p>
          <a:p>
            <a:pPr marL="0" marR="0" indent="0">
              <a:spcBef>
                <a:spcPts val="0"/>
              </a:spcBef>
              <a:spcAft>
                <a:spcPts val="800"/>
              </a:spcAft>
              <a:buNone/>
            </a:pPr>
            <a:r>
              <a:rPr lang="en-US"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Employee must report the injury or illness to the supervisor (employer) </a:t>
            </a:r>
            <a:r>
              <a:rPr lang="en-US" sz="1700" i="1" u="sng"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as soon as possible</a:t>
            </a:r>
          </a:p>
          <a:p>
            <a:pPr marL="342900" marR="0" lvl="0" indent="-342900">
              <a:spcBef>
                <a:spcPts val="0"/>
              </a:spcBef>
              <a:spcAft>
                <a:spcPts val="0"/>
              </a:spcAft>
              <a:buFont typeface="Symbol" panose="05050102010706020507" pitchFamily="18" charset="2"/>
              <a:buChar char=""/>
            </a:pPr>
            <a:r>
              <a:rPr lang="en-US"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Employee’s Work Injury and Illness Report - </a:t>
            </a:r>
            <a:r>
              <a:rPr lang="en-US" sz="1700" i="1" u="sng"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All employee injury’s should be reported within 24 hours of the injury </a:t>
            </a:r>
          </a:p>
          <a:p>
            <a:pPr marL="0" marR="0" lvl="0" indent="0">
              <a:spcBef>
                <a:spcPts val="0"/>
              </a:spcBef>
              <a:spcAft>
                <a:spcPts val="0"/>
              </a:spcAft>
              <a:buNone/>
            </a:pPr>
            <a:endParaRPr lang="en-US" sz="1300" i="1" u="sng"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spcBef>
                <a:spcPts val="0"/>
              </a:spcBef>
              <a:buFont typeface="Symbol" panose="05050102010706020507" pitchFamily="18" charset="2"/>
              <a:buChar char=""/>
            </a:pPr>
            <a:r>
              <a:rPr lang="en-US" sz="13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Employer’s First Report of Injury or Disease</a:t>
            </a:r>
          </a:p>
          <a:p>
            <a:pPr marL="800100" lvl="1" indent="-342900">
              <a:spcBef>
                <a:spcPts val="0"/>
              </a:spcBef>
              <a:buFont typeface="Symbol" panose="05050102010706020507" pitchFamily="18" charset="2"/>
              <a:buChar char=""/>
            </a:pPr>
            <a:r>
              <a:rPr lang="en-US" sz="13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Supervisor’s Accident Analysis and Prevention Report</a:t>
            </a:r>
          </a:p>
          <a:p>
            <a:pPr marL="800100" lvl="1" indent="-342900">
              <a:spcBef>
                <a:spcPts val="0"/>
              </a:spcBef>
              <a:spcAft>
                <a:spcPts val="800"/>
              </a:spcAft>
              <a:buFont typeface="Symbol" panose="05050102010706020507" pitchFamily="18" charset="2"/>
              <a:buChar char=""/>
            </a:pPr>
            <a:r>
              <a:rPr lang="en-US" sz="13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Authorization to Use or Disclose Health Information</a:t>
            </a:r>
          </a:p>
          <a:p>
            <a:endParaRPr lang="en-US" sz="1700" dirty="0">
              <a:solidFill>
                <a:schemeClr val="tx2"/>
              </a:solidFill>
            </a:endParaRPr>
          </a:p>
        </p:txBody>
      </p:sp>
    </p:spTree>
    <p:extLst>
      <p:ext uri="{BB962C8B-B14F-4D97-AF65-F5344CB8AC3E}">
        <p14:creationId xmlns:p14="http://schemas.microsoft.com/office/powerpoint/2010/main" val="1282229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8D8B69D-F9E0-00CA-8208-5947B7FCDC5B}"/>
              </a:ext>
            </a:extLst>
          </p:cNvPr>
          <p:cNvSpPr>
            <a:spLocks noGrp="1"/>
          </p:cNvSpPr>
          <p:nvPr>
            <p:ph type="title"/>
          </p:nvPr>
        </p:nvSpPr>
        <p:spPr>
          <a:xfrm>
            <a:off x="958506" y="800392"/>
            <a:ext cx="10264697" cy="1212102"/>
          </a:xfrm>
        </p:spPr>
        <p:txBody>
          <a:bodyPr>
            <a:normAutofit/>
          </a:bodyPr>
          <a:lstStyle/>
          <a:p>
            <a:r>
              <a:rPr lang="en-US" sz="4000">
                <a:solidFill>
                  <a:srgbClr val="FFFFFF"/>
                </a:solidFill>
                <a:effectLst/>
                <a:ea typeface="Calibri" panose="020F0502020204030204" pitchFamily="34" charset="0"/>
                <a:cs typeface="Times New Roman" panose="02020603050405020304" pitchFamily="18" charset="0"/>
              </a:rPr>
              <a:t>What happens when a claim is filed?</a:t>
            </a:r>
            <a:endParaRPr lang="en-US" sz="4000">
              <a:solidFill>
                <a:srgbClr val="FFFFFF"/>
              </a:solidFill>
            </a:endParaRPr>
          </a:p>
        </p:txBody>
      </p:sp>
      <p:sp>
        <p:nvSpPr>
          <p:cNvPr id="3" name="Content Placeholder 2">
            <a:extLst>
              <a:ext uri="{FF2B5EF4-FFF2-40B4-BE49-F238E27FC236}">
                <a16:creationId xmlns:a16="http://schemas.microsoft.com/office/drawing/2014/main" id="{06080BFA-4B41-EEE8-043C-C72770482AC6}"/>
              </a:ext>
            </a:extLst>
          </p:cNvPr>
          <p:cNvSpPr>
            <a:spLocks noGrp="1"/>
          </p:cNvSpPr>
          <p:nvPr>
            <p:ph idx="1"/>
          </p:nvPr>
        </p:nvSpPr>
        <p:spPr>
          <a:xfrm>
            <a:off x="1367624" y="2490436"/>
            <a:ext cx="9708995" cy="3567173"/>
          </a:xfrm>
        </p:spPr>
        <p:txBody>
          <a:bodyPr anchor="ctr">
            <a:normAutofit/>
          </a:bodyPr>
          <a:lstStyle/>
          <a:p>
            <a:pPr marL="0" marR="0" indent="0">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completed injury report will start the worker’s compensation claims process.  The report is sent to UW System-Madison.  The claim will be reviewed to determine if the injury was work related. </a:t>
            </a:r>
          </a:p>
          <a:p>
            <a:pPr lvl="1">
              <a:spcBef>
                <a:spcPts val="0"/>
              </a:spcBef>
            </a:pPr>
            <a:r>
              <a:rPr lang="en-US" sz="2000" dirty="0">
                <a:effectLst/>
                <a:latin typeface="Calibri" panose="020F0502020204030204" pitchFamily="34" charset="0"/>
                <a:ea typeface="Calibri" panose="020F0502020204030204" pitchFamily="34" charset="0"/>
                <a:cs typeface="Times New Roman" panose="02020603050405020304" pitchFamily="18" charset="0"/>
              </a:rPr>
              <a:t>If the claim is determined to be work related, UWL will begin coverage and payment for the costs. </a:t>
            </a:r>
          </a:p>
          <a:p>
            <a:pPr lvl="1">
              <a:spcBef>
                <a:spcPts val="0"/>
              </a:spcBef>
            </a:pPr>
            <a:r>
              <a:rPr lang="en-US" sz="2000" dirty="0">
                <a:effectLst/>
                <a:latin typeface="Calibri" panose="020F0502020204030204" pitchFamily="34" charset="0"/>
                <a:ea typeface="Calibri" panose="020F0502020204030204" pitchFamily="34" charset="0"/>
                <a:cs typeface="Times New Roman" panose="02020603050405020304" pitchFamily="18" charset="0"/>
              </a:rPr>
              <a:t>If the claim is denied, the employee will be notified.  If there is disagreement about the denial decision, there are appeal rights.  Information about claim denials is available on our system webpage. </a:t>
            </a:r>
          </a:p>
          <a:p>
            <a:pPr marL="0" indent="0">
              <a:buNone/>
            </a:pPr>
            <a:endParaRPr lang="en-US" sz="2200" dirty="0"/>
          </a:p>
        </p:txBody>
      </p:sp>
    </p:spTree>
    <p:extLst>
      <p:ext uri="{BB962C8B-B14F-4D97-AF65-F5344CB8AC3E}">
        <p14:creationId xmlns:p14="http://schemas.microsoft.com/office/powerpoint/2010/main" val="1468617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4" name="Rectangle 33">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D5DDDC-F13B-437C-9F69-B7FE712C2C09}"/>
              </a:ext>
            </a:extLst>
          </p:cNvPr>
          <p:cNvSpPr>
            <a:spLocks noGrp="1"/>
          </p:cNvSpPr>
          <p:nvPr>
            <p:ph type="title"/>
          </p:nvPr>
        </p:nvSpPr>
        <p:spPr>
          <a:xfrm>
            <a:off x="838200" y="365125"/>
            <a:ext cx="10515600" cy="1325563"/>
          </a:xfrm>
        </p:spPr>
        <p:txBody>
          <a:bodyPr>
            <a:normAutofit/>
          </a:bodyPr>
          <a:lstStyle/>
          <a:p>
            <a:r>
              <a:rPr lang="en-US" sz="5400"/>
              <a:t>FMLA: Family Medical Leave Act</a:t>
            </a:r>
          </a:p>
        </p:txBody>
      </p:sp>
      <p:sp>
        <p:nvSpPr>
          <p:cNvPr id="4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C01FE41-1FA1-42A3-8AEF-339483AD495A}"/>
              </a:ext>
            </a:extLst>
          </p:cNvPr>
          <p:cNvSpPr>
            <a:spLocks noGrp="1"/>
          </p:cNvSpPr>
          <p:nvPr>
            <p:ph idx="1"/>
          </p:nvPr>
        </p:nvSpPr>
        <p:spPr>
          <a:xfrm>
            <a:off x="838200" y="1929384"/>
            <a:ext cx="10515600" cy="4251960"/>
          </a:xfrm>
        </p:spPr>
        <p:txBody>
          <a:bodyPr>
            <a:normAutofit/>
          </a:bodyPr>
          <a:lstStyle/>
          <a:p>
            <a:r>
              <a:rPr lang="en-US" sz="2000" dirty="0">
                <a:effectLst/>
                <a:ea typeface="Calibri" panose="020F0502020204030204" pitchFamily="34" charset="0"/>
                <a:cs typeface="Times New Roman" panose="02020603050405020304" pitchFamily="18" charset="0"/>
              </a:rPr>
              <a:t>The Family and Medical Leave Act of 1993</a:t>
            </a:r>
          </a:p>
          <a:p>
            <a:pPr lvl="1"/>
            <a:r>
              <a:rPr lang="en-US" sz="2000" dirty="0">
                <a:effectLst/>
                <a:ea typeface="Calibri" panose="020F0502020204030204" pitchFamily="34" charset="0"/>
                <a:cs typeface="Times New Roman" panose="02020603050405020304" pitchFamily="18" charset="0"/>
              </a:rPr>
              <a:t>12 weeks (480 hours) of continuous or intermittent leave [within a calendar year] from work in order to focus on a serious health condition they or a qualified individual may be experiencing.</a:t>
            </a:r>
            <a:r>
              <a:rPr lang="en-US" sz="2000" dirty="0">
                <a:effectLst/>
                <a:ea typeface="Times New Roman" panose="02020603050405020304" pitchFamily="18" charset="0"/>
                <a:cs typeface="Times New Roman" panose="02020603050405020304" pitchFamily="18" charset="0"/>
              </a:rPr>
              <a:t> </a:t>
            </a:r>
          </a:p>
          <a:p>
            <a:pPr lvl="1"/>
            <a:r>
              <a:rPr lang="en-US" sz="2000" dirty="0">
                <a:effectLst/>
                <a:ea typeface="Calibri" panose="020F0502020204030204" pitchFamily="34" charset="0"/>
                <a:cs typeface="Times New Roman" panose="02020603050405020304" pitchFamily="18" charset="0"/>
              </a:rPr>
              <a:t>FMLA protects employment and health benefits of eligible employees while away on a qualified leave. </a:t>
            </a:r>
            <a:endParaRPr lang="en-US" sz="2000" dirty="0"/>
          </a:p>
          <a:p>
            <a:endParaRPr lang="en-US" sz="2000" dirty="0"/>
          </a:p>
          <a:p>
            <a:pPr marL="0" marR="0">
              <a:spcBef>
                <a:spcPts val="0"/>
              </a:spcBef>
              <a:spcAft>
                <a:spcPts val="800"/>
              </a:spcAft>
            </a:pPr>
            <a:r>
              <a:rPr lang="en-US" sz="2000" dirty="0">
                <a:effectLst/>
                <a:ea typeface="Calibri" panose="020F0502020204030204" pitchFamily="34" charset="0"/>
                <a:cs typeface="Times New Roman" panose="02020603050405020304" pitchFamily="18" charset="0"/>
              </a:rPr>
              <a:t>A qualifying reason to take FMLA includes</a:t>
            </a:r>
          </a:p>
          <a:p>
            <a:pPr marL="571500" lvl="1" indent="-342900">
              <a:spcBef>
                <a:spcPts val="0"/>
              </a:spcBef>
              <a:spcAft>
                <a:spcPts val="800"/>
              </a:spcAft>
              <a:buFont typeface="Wingdings" panose="05000000000000000000" pitchFamily="2" charset="2"/>
              <a:buChar char="Ø"/>
            </a:pPr>
            <a:r>
              <a:rPr lang="en-US" sz="2000" dirty="0">
                <a:effectLst/>
                <a:ea typeface="Calibri" panose="020F0502020204030204" pitchFamily="34" charset="0"/>
                <a:cs typeface="Times New Roman" panose="02020603050405020304" pitchFamily="18" charset="0"/>
              </a:rPr>
              <a:t> a serious health condition for the employee;</a:t>
            </a:r>
          </a:p>
          <a:p>
            <a:pPr marL="571500" lvl="1" indent="-342900">
              <a:spcBef>
                <a:spcPts val="0"/>
              </a:spcBef>
              <a:spcAft>
                <a:spcPts val="800"/>
              </a:spcAft>
              <a:buFont typeface="Wingdings" panose="05000000000000000000" pitchFamily="2" charset="2"/>
              <a:buChar char="Ø"/>
            </a:pPr>
            <a:r>
              <a:rPr lang="en-US" sz="2000" dirty="0">
                <a:effectLst/>
                <a:ea typeface="Calibri" panose="020F0502020204030204" pitchFamily="34" charset="0"/>
                <a:cs typeface="Times New Roman" panose="02020603050405020304" pitchFamily="18" charset="0"/>
              </a:rPr>
              <a:t> leave for caring for a spouse, child, or parent with a serious health condition; </a:t>
            </a:r>
          </a:p>
          <a:p>
            <a:pPr marL="571500" lvl="1" indent="-342900">
              <a:spcBef>
                <a:spcPts val="0"/>
              </a:spcBef>
              <a:spcAft>
                <a:spcPts val="800"/>
              </a:spcAft>
              <a:buFont typeface="Wingdings" panose="05000000000000000000" pitchFamily="2" charset="2"/>
              <a:buChar char="Ø"/>
            </a:pPr>
            <a:r>
              <a:rPr lang="en-US" sz="2000" dirty="0">
                <a:effectLst/>
                <a:ea typeface="Calibri" panose="020F0502020204030204" pitchFamily="34" charset="0"/>
                <a:cs typeface="Times New Roman" panose="02020603050405020304" pitchFamily="18" charset="0"/>
              </a:rPr>
              <a:t>or for birth or adoption of a child. </a:t>
            </a:r>
          </a:p>
        </p:txBody>
      </p:sp>
      <p:pic>
        <p:nvPicPr>
          <p:cNvPr id="6" name="Picture 5" descr="Logo&#10;&#10;Description automatically generated">
            <a:extLst>
              <a:ext uri="{FF2B5EF4-FFF2-40B4-BE49-F238E27FC236}">
                <a16:creationId xmlns:a16="http://schemas.microsoft.com/office/drawing/2014/main" id="{3EE9E872-5B6A-4DD4-A67E-F59FC95DBC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4473" y="6104058"/>
            <a:ext cx="831228" cy="831228"/>
          </a:xfrm>
          <a:prstGeom prst="rect">
            <a:avLst/>
          </a:prstGeom>
        </p:spPr>
      </p:pic>
    </p:spTree>
    <p:extLst>
      <p:ext uri="{BB962C8B-B14F-4D97-AF65-F5344CB8AC3E}">
        <p14:creationId xmlns:p14="http://schemas.microsoft.com/office/powerpoint/2010/main" val="15774233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D9068-BBC5-EAE7-1E3B-AF94002F23E6}"/>
              </a:ext>
            </a:extLst>
          </p:cNvPr>
          <p:cNvSpPr>
            <a:spLocks noGrp="1"/>
          </p:cNvSpPr>
          <p:nvPr>
            <p:ph type="title"/>
          </p:nvPr>
        </p:nvSpPr>
        <p:spPr/>
        <p:txBody>
          <a:bodyPr>
            <a:noAutofit/>
          </a:bodyPr>
          <a:lstStyle/>
          <a:p>
            <a:r>
              <a:rPr lang="en-US" sz="5400">
                <a:effectLst/>
                <a:ea typeface="Calibri" panose="020F0502020204030204" pitchFamily="34" charset="0"/>
                <a:cs typeface="Times New Roman" panose="02020603050405020304" pitchFamily="18" charset="0"/>
              </a:rPr>
              <a:t>What does Worker’s Compensation cover?</a:t>
            </a:r>
            <a:endParaRPr lang="en-US" sz="5400" dirty="0"/>
          </a:p>
        </p:txBody>
      </p:sp>
      <p:graphicFrame>
        <p:nvGraphicFramePr>
          <p:cNvPr id="9" name="Content Placeholder 2">
            <a:extLst>
              <a:ext uri="{FF2B5EF4-FFF2-40B4-BE49-F238E27FC236}">
                <a16:creationId xmlns:a16="http://schemas.microsoft.com/office/drawing/2014/main" id="{42B24F96-9F1D-64E3-8D0D-27A6BC1BBD93}"/>
              </a:ext>
            </a:extLst>
          </p:cNvPr>
          <p:cNvGraphicFramePr>
            <a:graphicFrameLocks noGrp="1"/>
          </p:cNvGraphicFramePr>
          <p:nvPr>
            <p:ph idx="1"/>
            <p:extLst>
              <p:ext uri="{D42A27DB-BD31-4B8C-83A1-F6EECF244321}">
                <p14:modId xmlns:p14="http://schemas.microsoft.com/office/powerpoint/2010/main" val="129013990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47087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4" name="Group 13">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5" name="Rectangle 14">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9" name="Rectangle 18">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952B502-D022-38B5-AB79-6A08D53E216C}"/>
              </a:ext>
            </a:extLst>
          </p:cNvPr>
          <p:cNvSpPr>
            <a:spLocks noGrp="1"/>
          </p:cNvSpPr>
          <p:nvPr>
            <p:ph type="title"/>
          </p:nvPr>
        </p:nvSpPr>
        <p:spPr>
          <a:xfrm>
            <a:off x="1043631" y="809898"/>
            <a:ext cx="10173010" cy="1554480"/>
          </a:xfrm>
        </p:spPr>
        <p:txBody>
          <a:bodyPr anchor="ctr">
            <a:normAutofit/>
          </a:bodyPr>
          <a:lstStyle/>
          <a:p>
            <a:r>
              <a:rPr lang="en-US" sz="4800"/>
              <a:t>Return to Work </a:t>
            </a:r>
          </a:p>
        </p:txBody>
      </p:sp>
      <p:cxnSp>
        <p:nvCxnSpPr>
          <p:cNvPr id="21" name="Straight Connector 20">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7" name="Content Placeholder 2">
            <a:extLst>
              <a:ext uri="{FF2B5EF4-FFF2-40B4-BE49-F238E27FC236}">
                <a16:creationId xmlns:a16="http://schemas.microsoft.com/office/drawing/2014/main" id="{32C04610-FC58-D2F7-0DE9-E45686952B69}"/>
              </a:ext>
            </a:extLst>
          </p:cNvPr>
          <p:cNvGraphicFramePr>
            <a:graphicFrameLocks noGrp="1"/>
          </p:cNvGraphicFramePr>
          <p:nvPr>
            <p:ph idx="1"/>
            <p:extLst>
              <p:ext uri="{D42A27DB-BD31-4B8C-83A1-F6EECF244321}">
                <p14:modId xmlns:p14="http://schemas.microsoft.com/office/powerpoint/2010/main" val="1071608111"/>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224232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22F6919-818E-40C4-BF46-0260B14EB758}"/>
              </a:ext>
            </a:extLst>
          </p:cNvPr>
          <p:cNvPicPr>
            <a:picLocks noChangeAspect="1"/>
          </p:cNvPicPr>
          <p:nvPr/>
        </p:nvPicPr>
        <p:blipFill rotWithShape="1">
          <a:blip r:embed="rId3"/>
          <a:srcRect r="14223" b="1"/>
          <a:stretch/>
        </p:blipFill>
        <p:spPr>
          <a:xfrm>
            <a:off x="20" y="10"/>
            <a:ext cx="12191980" cy="6857990"/>
          </a:xfrm>
          <a:prstGeom prst="rect">
            <a:avLst/>
          </a:prstGeom>
        </p:spPr>
      </p:pic>
      <p:sp>
        <p:nvSpPr>
          <p:cNvPr id="35"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945CC9AE-A4B5-432F-948C-D3F3C0A4FEAD}"/>
              </a:ext>
            </a:extLst>
          </p:cNvPr>
          <p:cNvSpPr>
            <a:spLocks noGrp="1"/>
          </p:cNvSpPr>
          <p:nvPr>
            <p:ph type="ctrTitle"/>
          </p:nvPr>
        </p:nvSpPr>
        <p:spPr>
          <a:xfrm>
            <a:off x="7225067" y="2594368"/>
            <a:ext cx="3852041" cy="1834056"/>
          </a:xfrm>
        </p:spPr>
        <p:txBody>
          <a:bodyPr>
            <a:normAutofit/>
          </a:bodyPr>
          <a:lstStyle/>
          <a:p>
            <a:r>
              <a:rPr lang="en-US" sz="4000" dirty="0"/>
              <a:t>Thank you!</a:t>
            </a:r>
          </a:p>
        </p:txBody>
      </p:sp>
      <p:sp>
        <p:nvSpPr>
          <p:cNvPr id="3" name="Subtitle 2">
            <a:extLst>
              <a:ext uri="{FF2B5EF4-FFF2-40B4-BE49-F238E27FC236}">
                <a16:creationId xmlns:a16="http://schemas.microsoft.com/office/drawing/2014/main" id="{3B561A5D-1646-411E-AB1B-7CA3587D4637}"/>
              </a:ext>
            </a:extLst>
          </p:cNvPr>
          <p:cNvSpPr>
            <a:spLocks noGrp="1"/>
          </p:cNvSpPr>
          <p:nvPr>
            <p:ph type="subTitle" idx="1"/>
          </p:nvPr>
        </p:nvSpPr>
        <p:spPr>
          <a:xfrm>
            <a:off x="7675179" y="4403537"/>
            <a:ext cx="4330262" cy="683284"/>
          </a:xfrm>
        </p:spPr>
        <p:txBody>
          <a:bodyPr>
            <a:normAutofit fontScale="92500"/>
          </a:bodyPr>
          <a:lstStyle/>
          <a:p>
            <a:pPr algn="l"/>
            <a:r>
              <a:rPr lang="en-US" sz="1400" dirty="0"/>
              <a:t>If you have questions, please contact me at:</a:t>
            </a:r>
          </a:p>
          <a:p>
            <a:pPr algn="l"/>
            <a:r>
              <a:rPr lang="en-US" sz="1400" dirty="0"/>
              <a:t>608-785-8629 or stop by my office at 144H Graff Main Hall</a:t>
            </a:r>
          </a:p>
        </p:txBody>
      </p:sp>
      <p:cxnSp>
        <p:nvCxnSpPr>
          <p:cNvPr id="36" name="Straight Connector 21">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90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par>
                                <p:cTn id="11" presetID="10" presetClass="entr" presetSubtype="0" fill="hold" grpId="0" nodeType="withEffect">
                                  <p:stCondLst>
                                    <p:cond delay="1000"/>
                                  </p:stCondLst>
                                  <p:iterate>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C0DC74-9548-F0AE-BC0C-8565FE175B13}"/>
              </a:ext>
            </a:extLst>
          </p:cNvPr>
          <p:cNvSpPr>
            <a:spLocks noGrp="1"/>
          </p:cNvSpPr>
          <p:nvPr>
            <p:ph type="title"/>
          </p:nvPr>
        </p:nvSpPr>
        <p:spPr>
          <a:xfrm>
            <a:off x="686834" y="1153572"/>
            <a:ext cx="3200400" cy="4461163"/>
          </a:xfrm>
        </p:spPr>
        <p:txBody>
          <a:bodyPr>
            <a:normAutofit/>
          </a:bodyPr>
          <a:lstStyle/>
          <a:p>
            <a:r>
              <a:rPr lang="en-US" sz="4100">
                <a:solidFill>
                  <a:srgbClr val="FFFFFF"/>
                </a:solidFill>
              </a:rPr>
              <a:t>Eligibility Requirements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370C312-B431-EF80-6C2A-D353DB573F8C}"/>
              </a:ext>
            </a:extLst>
          </p:cNvPr>
          <p:cNvSpPr>
            <a:spLocks noGrp="1"/>
          </p:cNvSpPr>
          <p:nvPr>
            <p:ph idx="1"/>
          </p:nvPr>
        </p:nvSpPr>
        <p:spPr>
          <a:xfrm>
            <a:off x="4447308" y="591344"/>
            <a:ext cx="6906491" cy="5585619"/>
          </a:xfrm>
        </p:spPr>
        <p:txBody>
          <a:bodyPr anchor="ctr">
            <a:normAutofit/>
          </a:bodyPr>
          <a:lstStyle/>
          <a:p>
            <a:r>
              <a:rPr lang="en-US" kern="100">
                <a:effectLst/>
                <a:ea typeface="Garamond" panose="02020404030301010803" pitchFamily="18" charset="0"/>
                <a:cs typeface="Times New Roman" panose="02020603050405020304" pitchFamily="18" charset="0"/>
              </a:rPr>
              <a:t>Federal FMLA</a:t>
            </a:r>
          </a:p>
          <a:p>
            <a:pPr lvl="1"/>
            <a:r>
              <a:rPr lang="en-US" kern="100">
                <a:effectLst/>
                <a:ea typeface="Garamond" panose="02020404030301010803" pitchFamily="18" charset="0"/>
                <a:cs typeface="Times New Roman" panose="02020603050405020304" pitchFamily="18" charset="0"/>
              </a:rPr>
              <a:t>have worked for their employer for at least 12 months and have worked for at least 1,250 hours over the 12 months immediately prior to the leave. </a:t>
            </a:r>
          </a:p>
          <a:p>
            <a:endParaRPr lang="en-US" kern="100">
              <a:ea typeface="Garamond" panose="02020404030301010803" pitchFamily="18" charset="0"/>
              <a:cs typeface="Times New Roman" panose="02020603050405020304" pitchFamily="18" charset="0"/>
            </a:endParaRPr>
          </a:p>
          <a:p>
            <a:r>
              <a:rPr lang="en-US" kern="100">
                <a:effectLst/>
                <a:ea typeface="Garamond" panose="02020404030301010803" pitchFamily="18" charset="0"/>
                <a:cs typeface="Times New Roman" panose="02020603050405020304" pitchFamily="18" charset="0"/>
              </a:rPr>
              <a:t>State WFMLA </a:t>
            </a:r>
          </a:p>
          <a:p>
            <a:pPr lvl="1"/>
            <a:r>
              <a:rPr lang="en-US" kern="100">
                <a:effectLst/>
                <a:ea typeface="Garamond" panose="02020404030301010803" pitchFamily="18" charset="0"/>
                <a:cs typeface="Times New Roman" panose="02020603050405020304" pitchFamily="18" charset="0"/>
              </a:rPr>
              <a:t>(only 6 weeks of unpaid FMLA) eligibility requires that the employee have worked 1,000+ hours 12 months prior to leave request (</a:t>
            </a:r>
            <a:r>
              <a:rPr lang="en-US" i="1" kern="100">
                <a:effectLst/>
                <a:ea typeface="Garamond" panose="02020404030301010803" pitchFamily="18" charset="0"/>
                <a:cs typeface="Times New Roman" panose="02020603050405020304" pitchFamily="18" charset="0"/>
              </a:rPr>
              <a:t>Inclusive of Sick Leave hours</a:t>
            </a:r>
            <a:r>
              <a:rPr lang="en-US" kern="100">
                <a:effectLst/>
                <a:ea typeface="Garamond" panose="02020404030301010803" pitchFamily="18" charset="0"/>
                <a:cs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3320478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DE9911-D8D8-49D4-9B39-D78B3CEC1B15}"/>
              </a:ext>
            </a:extLst>
          </p:cNvPr>
          <p:cNvSpPr>
            <a:spLocks noGrp="1"/>
          </p:cNvSpPr>
          <p:nvPr>
            <p:ph type="title"/>
          </p:nvPr>
        </p:nvSpPr>
        <p:spPr>
          <a:xfrm>
            <a:off x="654610" y="362281"/>
            <a:ext cx="4977976" cy="1454051"/>
          </a:xfrm>
        </p:spPr>
        <p:txBody>
          <a:bodyPr>
            <a:normAutofit/>
          </a:bodyPr>
          <a:lstStyle/>
          <a:p>
            <a:r>
              <a:rPr lang="en-US" sz="3600" dirty="0">
                <a:solidFill>
                  <a:schemeClr val="tx2"/>
                </a:solidFill>
              </a:rPr>
              <a:t>Prior to Leave</a:t>
            </a:r>
          </a:p>
        </p:txBody>
      </p:sp>
      <p:sp>
        <p:nvSpPr>
          <p:cNvPr id="3" name="Content Placeholder 2">
            <a:extLst>
              <a:ext uri="{FF2B5EF4-FFF2-40B4-BE49-F238E27FC236}">
                <a16:creationId xmlns:a16="http://schemas.microsoft.com/office/drawing/2014/main" id="{B58F84F2-B419-4008-87B1-6329EAD5D32F}"/>
              </a:ext>
            </a:extLst>
          </p:cNvPr>
          <p:cNvSpPr>
            <a:spLocks noGrp="1"/>
          </p:cNvSpPr>
          <p:nvPr>
            <p:ph idx="1"/>
          </p:nvPr>
        </p:nvSpPr>
        <p:spPr>
          <a:xfrm>
            <a:off x="696312" y="1925923"/>
            <a:ext cx="4977578" cy="3639289"/>
          </a:xfrm>
        </p:spPr>
        <p:txBody>
          <a:bodyPr anchor="ctr">
            <a:normAutofit/>
          </a:bodyPr>
          <a:lstStyle/>
          <a:p>
            <a:pPr>
              <a:spcBef>
                <a:spcPts val="0"/>
              </a:spcBef>
              <a:spcAft>
                <a:spcPts val="800"/>
              </a:spcAft>
            </a:pPr>
            <a:r>
              <a:rPr lang="en-US"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If the need for leave is foreseeable, the employee should apply for FMLA at least 30 days prior to the start date of the leave. </a:t>
            </a:r>
          </a:p>
          <a:p>
            <a:pPr>
              <a:spcBef>
                <a:spcPts val="0"/>
              </a:spcBef>
              <a:spcAft>
                <a:spcPts val="800"/>
              </a:spcAft>
            </a:pPr>
            <a:r>
              <a:rPr lang="en-US"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Federal law require</a:t>
            </a:r>
            <a:r>
              <a:rPr lang="en-US" sz="2400" dirty="0">
                <a:solidFill>
                  <a:schemeClr val="tx2"/>
                </a:solidFill>
                <a:latin typeface="Calibri" panose="020F0502020204030204" pitchFamily="34" charset="0"/>
                <a:ea typeface="Calibri" panose="020F0502020204030204" pitchFamily="34" charset="0"/>
                <a:cs typeface="Times New Roman" panose="02020603050405020304" pitchFamily="18" charset="0"/>
              </a:rPr>
              <a:t>s that a </a:t>
            </a:r>
            <a:r>
              <a:rPr lang="en-US"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Family and Medical Leave Request Forms be completed.</a:t>
            </a:r>
          </a:p>
          <a:p>
            <a:pPr lvl="1">
              <a:spcBef>
                <a:spcPts val="0"/>
              </a:spcBef>
              <a:spcAft>
                <a:spcPts val="800"/>
              </a:spcAft>
            </a:pPr>
            <a:r>
              <a:rPr lang="en-US" sz="1800" dirty="0">
                <a:solidFill>
                  <a:schemeClr val="tx2"/>
                </a:solidFill>
                <a:latin typeface="Calibri" panose="020F0502020204030204" pitchFamily="34" charset="0"/>
                <a:ea typeface="Calibri" panose="020F0502020204030204" pitchFamily="34" charset="0"/>
                <a:cs typeface="Times New Roman" panose="02020603050405020304" pitchFamily="18" charset="0"/>
              </a:rPr>
              <a:t>Employee Request Document</a:t>
            </a:r>
          </a:p>
          <a:p>
            <a:pPr lvl="1">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Medical Certification</a:t>
            </a:r>
          </a:p>
          <a:p>
            <a:pPr lvl="1">
              <a:spcBef>
                <a:spcPts val="0"/>
              </a:spcBef>
              <a:spcAft>
                <a:spcPts val="800"/>
              </a:spcAft>
            </a:pPr>
            <a:r>
              <a:rPr lang="en-US" sz="1800" dirty="0">
                <a:solidFill>
                  <a:schemeClr val="tx2"/>
                </a:solidFill>
                <a:latin typeface="Calibri" panose="020F0502020204030204" pitchFamily="34" charset="0"/>
                <a:ea typeface="Calibri" panose="020F0502020204030204" pitchFamily="34" charset="0"/>
                <a:cs typeface="Times New Roman" panose="02020603050405020304" pitchFamily="18" charset="0"/>
              </a:rPr>
              <a:t>Leave of Absence (LOA) Document </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Monthly calendar">
            <a:extLst>
              <a:ext uri="{FF2B5EF4-FFF2-40B4-BE49-F238E27FC236}">
                <a16:creationId xmlns:a16="http://schemas.microsoft.com/office/drawing/2014/main" id="{9ED686F6-29F2-BFF9-9FD0-641665474A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1627651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C15CF4-7051-4A54-92EE-DD741809C22B}"/>
              </a:ext>
            </a:extLst>
          </p:cNvPr>
          <p:cNvSpPr>
            <a:spLocks noGrp="1"/>
          </p:cNvSpPr>
          <p:nvPr>
            <p:ph type="title"/>
          </p:nvPr>
        </p:nvSpPr>
        <p:spPr>
          <a:xfrm>
            <a:off x="696113" y="413938"/>
            <a:ext cx="4977976" cy="1454051"/>
          </a:xfrm>
        </p:spPr>
        <p:txBody>
          <a:bodyPr>
            <a:normAutofit/>
          </a:bodyPr>
          <a:lstStyle/>
          <a:p>
            <a:r>
              <a:rPr lang="en-US" sz="3600" dirty="0">
                <a:solidFill>
                  <a:schemeClr val="tx2"/>
                </a:solidFill>
              </a:rPr>
              <a:t>During Leave</a:t>
            </a:r>
          </a:p>
        </p:txBody>
      </p:sp>
      <p:sp>
        <p:nvSpPr>
          <p:cNvPr id="19" name="Content Placeholder 2">
            <a:extLst>
              <a:ext uri="{FF2B5EF4-FFF2-40B4-BE49-F238E27FC236}">
                <a16:creationId xmlns:a16="http://schemas.microsoft.com/office/drawing/2014/main" id="{ACC5199A-1089-47A0-9688-63E9642EF83E}"/>
              </a:ext>
            </a:extLst>
          </p:cNvPr>
          <p:cNvSpPr>
            <a:spLocks noGrp="1"/>
          </p:cNvSpPr>
          <p:nvPr>
            <p:ph idx="1"/>
          </p:nvPr>
        </p:nvSpPr>
        <p:spPr>
          <a:xfrm>
            <a:off x="561703" y="1867989"/>
            <a:ext cx="5808193" cy="4546123"/>
          </a:xfrm>
        </p:spPr>
        <p:txBody>
          <a:bodyPr anchor="ctr">
            <a:normAutofit/>
          </a:bodyPr>
          <a:lstStyle/>
          <a:p>
            <a:pPr marL="0" marR="0" indent="0">
              <a:spcBef>
                <a:spcPts val="0"/>
              </a:spcBef>
              <a:spcAft>
                <a:spcPts val="800"/>
              </a:spcAft>
              <a:buNone/>
            </a:pPr>
            <a:r>
              <a:rPr lang="en-US" sz="21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Continuous Leave</a:t>
            </a:r>
            <a:r>
              <a:rPr lang="en-US" sz="2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When an employee is taking a block period of leave, they should not be working at any capacity.</a:t>
            </a:r>
            <a:endParaRPr lang="en-US" sz="11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800"/>
              </a:spcAft>
            </a:pPr>
            <a:endParaRPr lang="en-US"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1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Intermittent Leave</a:t>
            </a:r>
            <a:r>
              <a:rPr lang="en-US" sz="2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As structured as possible, the employee should </a:t>
            </a:r>
            <a:r>
              <a:rPr lang="en-US" sz="2100" dirty="0">
                <a:solidFill>
                  <a:schemeClr val="tx2"/>
                </a:solidFill>
                <a:latin typeface="Calibri" panose="020F0502020204030204" pitchFamily="34" charset="0"/>
                <a:ea typeface="Calibri" panose="020F0502020204030204" pitchFamily="34" charset="0"/>
                <a:cs typeface="Times New Roman" panose="02020603050405020304" pitchFamily="18" charset="0"/>
              </a:rPr>
              <a:t>notify their supervisor as soon as possible for time needed off for the medical purpose.</a:t>
            </a:r>
          </a:p>
          <a:p>
            <a:pPr marL="0" marR="0" indent="0">
              <a:spcBef>
                <a:spcPts val="0"/>
              </a:spcBef>
              <a:spcAft>
                <a:spcPts val="800"/>
              </a:spcAft>
              <a:buNone/>
            </a:pPr>
            <a:endParaRPr lang="en-US" sz="11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457200" lvl="1" indent="0">
              <a:spcBef>
                <a:spcPts val="0"/>
              </a:spcBef>
              <a:spcAft>
                <a:spcPts val="800"/>
              </a:spcAft>
              <a:buNone/>
            </a:pPr>
            <a:r>
              <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NOTE: Weekly submissions, with the note “FMLA” placed in the time submissions. </a:t>
            </a:r>
          </a:p>
          <a:p>
            <a:pPr marL="457200" lvl="1" indent="0">
              <a:spcBef>
                <a:spcPts val="0"/>
              </a:spcBef>
              <a:spcAft>
                <a:spcPts val="800"/>
              </a:spcAft>
              <a:buNone/>
            </a:pPr>
            <a:r>
              <a:rPr lang="en-US" sz="1500" dirty="0">
                <a:solidFill>
                  <a:schemeClr val="tx2"/>
                </a:solidFill>
                <a:latin typeface="Calibri" panose="020F0502020204030204" pitchFamily="34" charset="0"/>
                <a:ea typeface="Calibri" panose="020F0502020204030204" pitchFamily="34" charset="0"/>
                <a:cs typeface="Times New Roman" panose="02020603050405020304" pitchFamily="18" charset="0"/>
              </a:rPr>
              <a:t>MORE IMPORTANT NOTE: </a:t>
            </a:r>
            <a:r>
              <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submission </a:t>
            </a:r>
            <a:r>
              <a:rPr lang="en-US" sz="1500" dirty="0">
                <a:solidFill>
                  <a:schemeClr val="tx2"/>
                </a:solidFill>
                <a:latin typeface="Calibri" panose="020F0502020204030204" pitchFamily="34" charset="0"/>
                <a:ea typeface="Calibri" panose="020F0502020204030204" pitchFamily="34" charset="0"/>
                <a:cs typeface="Times New Roman" panose="02020603050405020304" pitchFamily="18" charset="0"/>
              </a:rPr>
              <a:t>of leave is the responsibility of the employee.</a:t>
            </a:r>
            <a:endParaRPr lang="en-US" sz="1100" dirty="0">
              <a:solidFill>
                <a:schemeClr val="tx2"/>
              </a:solidFill>
            </a:endParaRPr>
          </a:p>
        </p:txBody>
      </p:sp>
      <p:grpSp>
        <p:nvGrpSpPr>
          <p:cNvPr id="23"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7" name="Graphic 6" descr="Leave">
            <a:extLst>
              <a:ext uri="{FF2B5EF4-FFF2-40B4-BE49-F238E27FC236}">
                <a16:creationId xmlns:a16="http://schemas.microsoft.com/office/drawing/2014/main" id="{F15E8712-7353-5961-F01F-28BD38C1B2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3514914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3">
            <a:extLst>
              <a:ext uri="{FF2B5EF4-FFF2-40B4-BE49-F238E27FC236}">
                <a16:creationId xmlns:a16="http://schemas.microsoft.com/office/drawing/2014/main" id="{FCEC2294-5A7B-45E5-9251-C1AA89F4A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alpha val="6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DE66184-CE16-4E74-A965-1A3EA88DE4F8}"/>
              </a:ext>
            </a:extLst>
          </p:cNvPr>
          <p:cNvSpPr>
            <a:spLocks noGrp="1"/>
          </p:cNvSpPr>
          <p:nvPr>
            <p:ph type="title"/>
          </p:nvPr>
        </p:nvSpPr>
        <p:spPr>
          <a:xfrm>
            <a:off x="838201" y="1065862"/>
            <a:ext cx="3313164" cy="4726276"/>
          </a:xfrm>
        </p:spPr>
        <p:txBody>
          <a:bodyPr>
            <a:normAutofit/>
          </a:bodyPr>
          <a:lstStyle/>
          <a:p>
            <a:pPr algn="r"/>
            <a:r>
              <a:rPr lang="en-US" sz="4000"/>
              <a:t>Returning to Work</a:t>
            </a:r>
          </a:p>
        </p:txBody>
      </p:sp>
      <p:cxnSp>
        <p:nvCxnSpPr>
          <p:cNvPr id="24" name="Straight Connector 15">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83C0408E-1AA7-547B-CB29-F71B169D3263}"/>
              </a:ext>
            </a:extLst>
          </p:cNvPr>
          <p:cNvGraphicFramePr>
            <a:graphicFrameLocks noGrp="1"/>
          </p:cNvGraphicFramePr>
          <p:nvPr>
            <p:ph idx="1"/>
            <p:extLst>
              <p:ext uri="{D42A27DB-BD31-4B8C-83A1-F6EECF244321}">
                <p14:modId xmlns:p14="http://schemas.microsoft.com/office/powerpoint/2010/main" val="1319166609"/>
              </p:ext>
            </p:extLst>
          </p:nvPr>
        </p:nvGraphicFramePr>
        <p:xfrm>
          <a:off x="5155379" y="1065862"/>
          <a:ext cx="6192319" cy="4726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Picture 14" descr="Logo&#10;&#10;Description automatically generated">
            <a:extLst>
              <a:ext uri="{FF2B5EF4-FFF2-40B4-BE49-F238E27FC236}">
                <a16:creationId xmlns:a16="http://schemas.microsoft.com/office/drawing/2014/main" id="{747E2702-0675-48C6-AB9F-345016EB50A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194473" y="6104058"/>
            <a:ext cx="831228" cy="831228"/>
          </a:xfrm>
          <a:prstGeom prst="rect">
            <a:avLst/>
          </a:prstGeom>
        </p:spPr>
      </p:pic>
    </p:spTree>
    <p:extLst>
      <p:ext uri="{BB962C8B-B14F-4D97-AF65-F5344CB8AC3E}">
        <p14:creationId xmlns:p14="http://schemas.microsoft.com/office/powerpoint/2010/main" val="2557757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 name="Rectangle 2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EA4F45-CEE9-4DA0-B3DE-9D6B4CE22FBA}"/>
              </a:ext>
            </a:extLst>
          </p:cNvPr>
          <p:cNvSpPr>
            <a:spLocks noGrp="1"/>
          </p:cNvSpPr>
          <p:nvPr>
            <p:ph type="title"/>
          </p:nvPr>
        </p:nvSpPr>
        <p:spPr>
          <a:xfrm>
            <a:off x="838200" y="365125"/>
            <a:ext cx="10515600" cy="1325563"/>
          </a:xfrm>
        </p:spPr>
        <p:txBody>
          <a:bodyPr>
            <a:normAutofit/>
          </a:bodyPr>
          <a:lstStyle/>
          <a:p>
            <a:r>
              <a:rPr lang="en-US" sz="5400"/>
              <a:t>FMLA for Supervisors</a:t>
            </a:r>
          </a:p>
        </p:txBody>
      </p:sp>
      <p:sp>
        <p:nvSpPr>
          <p:cNvPr id="8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4C0A2E7-5708-4A55-B3B0-5AAC148794A2}"/>
              </a:ext>
            </a:extLst>
          </p:cNvPr>
          <p:cNvSpPr>
            <a:spLocks noGrp="1"/>
          </p:cNvSpPr>
          <p:nvPr>
            <p:ph idx="1"/>
          </p:nvPr>
        </p:nvSpPr>
        <p:spPr>
          <a:xfrm>
            <a:off x="838200" y="1929384"/>
            <a:ext cx="10515600" cy="4251960"/>
          </a:xfrm>
        </p:spPr>
        <p:txBody>
          <a:bodyPr>
            <a:normAutofit/>
          </a:bodyPr>
          <a:lstStyle/>
          <a:p>
            <a:r>
              <a:rPr lang="en-US" sz="2200" dirty="0"/>
              <a:t>Your supervisory responsibilities with FMLA include:</a:t>
            </a:r>
          </a:p>
          <a:p>
            <a:endParaRPr lang="en-US" sz="2200" dirty="0"/>
          </a:p>
          <a:p>
            <a:pPr marL="1371600" lvl="2" indent="-457200">
              <a:buFont typeface="+mj-lt"/>
              <a:buAutoNum type="arabicPeriod"/>
            </a:pPr>
            <a:r>
              <a:rPr lang="en-US" sz="2200" dirty="0"/>
              <a:t>Understanding and complying with FMLA federal/state laws and UW leave policies</a:t>
            </a:r>
          </a:p>
          <a:p>
            <a:pPr marL="1371600" lvl="2" indent="-457200">
              <a:buFont typeface="+mj-lt"/>
              <a:buAutoNum type="arabicPeriod"/>
            </a:pPr>
            <a:r>
              <a:rPr lang="en-US" sz="2200" dirty="0"/>
              <a:t>Recognizing FMLA needs</a:t>
            </a:r>
          </a:p>
          <a:p>
            <a:pPr marL="1371600" lvl="2" indent="-457200">
              <a:buFont typeface="+mj-lt"/>
              <a:buAutoNum type="arabicPeriod"/>
            </a:pPr>
            <a:r>
              <a:rPr lang="en-US" sz="2200" dirty="0"/>
              <a:t>Assessing and responding to employee leave requests</a:t>
            </a:r>
          </a:p>
          <a:p>
            <a:pPr marL="1371600" lvl="2" indent="-457200">
              <a:buFont typeface="+mj-lt"/>
              <a:buAutoNum type="arabicPeriod"/>
            </a:pPr>
            <a:r>
              <a:rPr lang="en-US" sz="2200" dirty="0"/>
              <a:t>Planning for coverage of the employee’s job duties while the employee is absent</a:t>
            </a:r>
          </a:p>
          <a:p>
            <a:pPr marL="1371600" lvl="2" indent="-457200">
              <a:buFont typeface="+mj-lt"/>
              <a:buAutoNum type="arabicPeriod"/>
            </a:pPr>
            <a:r>
              <a:rPr lang="en-US" sz="2200" dirty="0"/>
              <a:t>Ensuring that the employee’s FMLA usage in submitted in the UW Portal and is accurately recorded</a:t>
            </a:r>
          </a:p>
        </p:txBody>
      </p:sp>
      <p:pic>
        <p:nvPicPr>
          <p:cNvPr id="62" name="Picture 61" descr="Logo&#10;&#10;Description automatically generated">
            <a:extLst>
              <a:ext uri="{FF2B5EF4-FFF2-40B4-BE49-F238E27FC236}">
                <a16:creationId xmlns:a16="http://schemas.microsoft.com/office/drawing/2014/main" id="{4B5A1F9F-86A3-438C-95B1-40F60EF7B9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4473" y="6104058"/>
            <a:ext cx="831228" cy="831228"/>
          </a:xfrm>
          <a:prstGeom prst="rect">
            <a:avLst/>
          </a:prstGeom>
        </p:spPr>
      </p:pic>
    </p:spTree>
    <p:extLst>
      <p:ext uri="{BB962C8B-B14F-4D97-AF65-F5344CB8AC3E}">
        <p14:creationId xmlns:p14="http://schemas.microsoft.com/office/powerpoint/2010/main" val="511151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36229-C7EA-4E62-860A-9B4D04AC5368}"/>
              </a:ext>
            </a:extLst>
          </p:cNvPr>
          <p:cNvSpPr>
            <a:spLocks noGrp="1"/>
          </p:cNvSpPr>
          <p:nvPr>
            <p:ph type="title"/>
          </p:nvPr>
        </p:nvSpPr>
        <p:spPr>
          <a:xfrm>
            <a:off x="838200" y="681037"/>
            <a:ext cx="10515600" cy="1325563"/>
          </a:xfrm>
        </p:spPr>
        <p:txBody>
          <a:bodyPr>
            <a:normAutofit fontScale="90000"/>
          </a:bodyPr>
          <a:lstStyle/>
          <a:p>
            <a:r>
              <a:rPr lang="en-US" sz="4000" dirty="0"/>
              <a:t>1. Understanding and complying with FMLA, related state laws, and UW leave policies</a:t>
            </a:r>
            <a:br>
              <a:rPr lang="en-US" dirty="0"/>
            </a:br>
            <a:endParaRPr lang="en-US" dirty="0"/>
          </a:p>
        </p:txBody>
      </p:sp>
      <p:sp>
        <p:nvSpPr>
          <p:cNvPr id="7" name="Rectangle 4">
            <a:extLst>
              <a:ext uri="{FF2B5EF4-FFF2-40B4-BE49-F238E27FC236}">
                <a16:creationId xmlns:a16="http://schemas.microsoft.com/office/drawing/2014/main" id="{F2BC302A-A8AF-4C73-BF14-CE084142A301}"/>
              </a:ext>
            </a:extLst>
          </p:cNvPr>
          <p:cNvSpPr>
            <a:spLocks noGrp="1" noChangeArrowheads="1"/>
          </p:cNvSpPr>
          <p:nvPr>
            <p:ph idx="1"/>
          </p:nvPr>
        </p:nvSpPr>
        <p:spPr bwMode="auto">
          <a:xfrm>
            <a:off x="498565" y="5297960"/>
            <a:ext cx="11194869" cy="5539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333333"/>
                </a:solidFill>
                <a:effectLst/>
                <a:latin typeface="Open Sans" panose="020B0606030504020204" pitchFamily="34" charset="0"/>
                <a:cs typeface="Open Sans" panose="020B0606030504020204" pitchFamily="34" charset="0"/>
              </a:rPr>
              <a:t>The federal Family and Medical Leave Act became effective for most employers on August 5, 1993.  The Wisconsin Family and Medical Leave Act became effective on April 26, 1988.</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333333"/>
                </a:solidFill>
                <a:effectLst/>
                <a:latin typeface="Open Sans" panose="020B0606030504020204" pitchFamily="34" charset="0"/>
                <a:cs typeface="Open Sans" panose="020B0606030504020204" pitchFamily="34" charset="0"/>
              </a:rPr>
              <a:t>The Wisconsin Family and Medical Leave (WFMLA) Act provisions are set forth in </a:t>
            </a:r>
            <a:r>
              <a:rPr kumimoji="0" lang="en-US" altLang="en-US" sz="1000" b="0" i="0" u="sng" strike="noStrike" cap="none" normalizeH="0" baseline="0" dirty="0">
                <a:ln>
                  <a:noFill/>
                </a:ln>
                <a:solidFill>
                  <a:srgbClr val="990033"/>
                </a:solidFill>
                <a:effectLst/>
                <a:latin typeface="Open Sans" panose="020B0606030504020204" pitchFamily="34" charset="0"/>
                <a:cs typeface="Open Sans" panose="020B0606030504020204" pitchFamily="34" charset="0"/>
                <a:hlinkClick r:id="rId3"/>
              </a:rPr>
              <a:t>Wis. Stat. § 103.10</a:t>
            </a:r>
            <a:r>
              <a:rPr kumimoji="0" lang="en-US" altLang="en-US" sz="1000" b="0" i="0" u="none" strike="noStrike" cap="none" normalizeH="0" baseline="0" dirty="0">
                <a:ln>
                  <a:noFill/>
                </a:ln>
                <a:solidFill>
                  <a:srgbClr val="333333"/>
                </a:solidFill>
                <a:effectLst/>
                <a:latin typeface="Open Sans" panose="020B0606030504020204" pitchFamily="34" charset="0"/>
                <a:cs typeface="Open Sans" panose="020B0606030504020204" pitchFamily="34" charset="0"/>
              </a:rPr>
              <a:t> and </a:t>
            </a:r>
            <a:r>
              <a:rPr kumimoji="0" lang="en-US" altLang="en-US" sz="1000" b="0" i="0" u="sng" strike="noStrike" cap="none" normalizeH="0" baseline="0" dirty="0">
                <a:ln>
                  <a:noFill/>
                </a:ln>
                <a:solidFill>
                  <a:srgbClr val="990033"/>
                </a:solidFill>
                <a:effectLst/>
                <a:latin typeface="Open Sans" panose="020B0606030504020204" pitchFamily="34" charset="0"/>
                <a:cs typeface="Open Sans" panose="020B0606030504020204" pitchFamily="34" charset="0"/>
                <a:hlinkClick r:id="rId4"/>
              </a:rPr>
              <a:t>Wis. Admin. Code § DWD 225</a:t>
            </a:r>
            <a:r>
              <a:rPr kumimoji="0" lang="en-US" altLang="en-US" sz="1000" b="0" i="0" u="none" strike="noStrike" cap="none" normalizeH="0" baseline="0" dirty="0">
                <a:ln>
                  <a:noFill/>
                </a:ln>
                <a:solidFill>
                  <a:srgbClr val="333333"/>
                </a:solidFill>
                <a:effectLst/>
                <a:latin typeface="Open Sans" panose="020B0606030504020204" pitchFamily="34" charset="0"/>
                <a:cs typeface="Open Sans" panose="020B0606030504020204" pitchFamily="34" charset="0"/>
              </a:rPr>
              <a: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333333"/>
                </a:solidFill>
                <a:effectLst/>
                <a:latin typeface="Open Sans" panose="020B0606030504020204" pitchFamily="34" charset="0"/>
                <a:cs typeface="Open Sans" panose="020B0606030504020204" pitchFamily="34" charset="0"/>
              </a:rPr>
              <a:t>The federal Family and Medical Leave (FMLA) Act provisions are set forth in </a:t>
            </a:r>
            <a:r>
              <a:rPr kumimoji="0" lang="en-US" altLang="en-US" sz="1000" b="0" i="0" u="sng" strike="noStrike" cap="none" normalizeH="0" baseline="0" dirty="0">
                <a:ln>
                  <a:noFill/>
                </a:ln>
                <a:solidFill>
                  <a:srgbClr val="990033"/>
                </a:solidFill>
                <a:effectLst/>
                <a:latin typeface="Open Sans" panose="020B0606030504020204" pitchFamily="34" charset="0"/>
                <a:cs typeface="Open Sans" panose="020B0606030504020204" pitchFamily="34" charset="0"/>
                <a:hlinkClick r:id="rId5"/>
              </a:rPr>
              <a:t>29 U.S.C. 2601, </a:t>
            </a:r>
            <a:r>
              <a:rPr kumimoji="0" lang="en-US" altLang="en-US" sz="1000" b="0" i="1" u="sng" strike="noStrike" cap="none" normalizeH="0" baseline="0" dirty="0">
                <a:ln>
                  <a:noFill/>
                </a:ln>
                <a:solidFill>
                  <a:srgbClr val="990033"/>
                </a:solidFill>
                <a:effectLst/>
                <a:latin typeface="Open Sans" panose="020B0606030504020204" pitchFamily="34" charset="0"/>
                <a:cs typeface="Open Sans" panose="020B0606030504020204" pitchFamily="34" charset="0"/>
                <a:hlinkClick r:id="rId5"/>
              </a:rPr>
              <a:t>et seq</a:t>
            </a:r>
            <a:r>
              <a:rPr kumimoji="0" lang="en-US" altLang="en-US" sz="1000" b="0" i="0" u="sng" strike="noStrike" cap="none" normalizeH="0" baseline="0" dirty="0">
                <a:ln>
                  <a:noFill/>
                </a:ln>
                <a:solidFill>
                  <a:srgbClr val="990033"/>
                </a:solidFill>
                <a:effectLst/>
                <a:latin typeface="Open Sans" panose="020B0606030504020204" pitchFamily="34" charset="0"/>
                <a:cs typeface="Open Sans" panose="020B0606030504020204" pitchFamily="34" charset="0"/>
                <a:hlinkClick r:id="rId5"/>
              </a:rPr>
              <a:t>.</a:t>
            </a:r>
            <a:r>
              <a:rPr kumimoji="0" lang="en-US" altLang="en-US" sz="1000" b="0" i="0" u="none" strike="noStrike" cap="none" normalizeH="0" baseline="0" dirty="0">
                <a:ln>
                  <a:noFill/>
                </a:ln>
                <a:solidFill>
                  <a:srgbClr val="333333"/>
                </a:solidFill>
                <a:effectLst/>
                <a:latin typeface="Open Sans" panose="020B0606030504020204" pitchFamily="34" charset="0"/>
                <a:cs typeface="Open Sans" panose="020B0606030504020204" pitchFamily="34" charset="0"/>
              </a:rPr>
              <a:t> and </a:t>
            </a:r>
            <a:r>
              <a:rPr kumimoji="0" lang="en-US" altLang="en-US" sz="1000" b="0" i="0" u="sng" strike="noStrike" cap="none" normalizeH="0" baseline="0" dirty="0">
                <a:ln>
                  <a:noFill/>
                </a:ln>
                <a:solidFill>
                  <a:srgbClr val="990033"/>
                </a:solidFill>
                <a:effectLst/>
                <a:latin typeface="Open Sans" panose="020B0606030504020204" pitchFamily="34" charset="0"/>
                <a:cs typeface="Open Sans" panose="020B0606030504020204" pitchFamily="34" charset="0"/>
                <a:hlinkClick r:id="rId6"/>
              </a:rPr>
              <a:t>29 CFR Part 825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33" name="TextBox 8">
            <a:extLst>
              <a:ext uri="{FF2B5EF4-FFF2-40B4-BE49-F238E27FC236}">
                <a16:creationId xmlns:a16="http://schemas.microsoft.com/office/drawing/2014/main" id="{FD31A6BF-825D-69C3-CE69-45C1591B5111}"/>
              </a:ext>
            </a:extLst>
          </p:cNvPr>
          <p:cNvGraphicFramePr/>
          <p:nvPr>
            <p:extLst>
              <p:ext uri="{D42A27DB-BD31-4B8C-83A1-F6EECF244321}">
                <p14:modId xmlns:p14="http://schemas.microsoft.com/office/powerpoint/2010/main" val="581701214"/>
              </p:ext>
            </p:extLst>
          </p:nvPr>
        </p:nvGraphicFramePr>
        <p:xfrm>
          <a:off x="613953" y="1889034"/>
          <a:ext cx="11194869" cy="31568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27" name="Picture 26" descr="Logo&#10;&#10;Description automatically generated">
            <a:extLst>
              <a:ext uri="{FF2B5EF4-FFF2-40B4-BE49-F238E27FC236}">
                <a16:creationId xmlns:a16="http://schemas.microsoft.com/office/drawing/2014/main" id="{3A2ECBEB-1B85-4A6C-8D12-3636604DBFD9}"/>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1194473" y="6104058"/>
            <a:ext cx="831228" cy="831228"/>
          </a:xfrm>
          <a:prstGeom prst="rect">
            <a:avLst/>
          </a:prstGeom>
        </p:spPr>
      </p:pic>
    </p:spTree>
    <p:extLst>
      <p:ext uri="{BB962C8B-B14F-4D97-AF65-F5344CB8AC3E}">
        <p14:creationId xmlns:p14="http://schemas.microsoft.com/office/powerpoint/2010/main" val="2178710304"/>
      </p:ext>
    </p:extLst>
  </p:cSld>
  <p:clrMapOvr>
    <a:masterClrMapping/>
  </p:clrMapOvr>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323232"/>
      </a:dk2>
      <a:lt2>
        <a:srgbClr val="CBCBCB"/>
      </a:lt2>
      <a:accent1>
        <a:srgbClr val="642228"/>
      </a:accent1>
      <a:accent2>
        <a:srgbClr val="323232"/>
      </a:accent2>
      <a:accent3>
        <a:srgbClr val="991B2D"/>
      </a:accent3>
      <a:accent4>
        <a:srgbClr val="464646"/>
      </a:accent4>
      <a:accent5>
        <a:srgbClr val="D8D8D8"/>
      </a:accent5>
      <a:accent6>
        <a:srgbClr val="521707"/>
      </a:accent6>
      <a:hlink>
        <a:srgbClr val="97BAFF"/>
      </a:hlink>
      <a:folHlink>
        <a:srgbClr val="2F75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494</TotalTime>
  <Words>3381</Words>
  <Application>Microsoft Office PowerPoint</Application>
  <PresentationFormat>Widescreen</PresentationFormat>
  <Paragraphs>238</Paragraphs>
  <Slides>32</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Calibri</vt:lpstr>
      <vt:lpstr>Calibri Light</vt:lpstr>
      <vt:lpstr>Open Sans</vt:lpstr>
      <vt:lpstr>Segoe UI</vt:lpstr>
      <vt:lpstr>Symbol</vt:lpstr>
      <vt:lpstr>Times New Roman</vt:lpstr>
      <vt:lpstr>Wingdings</vt:lpstr>
      <vt:lpstr>Office Theme</vt:lpstr>
      <vt:lpstr>FMLA, ADA, Workers’ Compensation</vt:lpstr>
      <vt:lpstr>FMLA</vt:lpstr>
      <vt:lpstr>FMLA: Family Medical Leave Act</vt:lpstr>
      <vt:lpstr>Eligibility Requirements</vt:lpstr>
      <vt:lpstr>Prior to Leave</vt:lpstr>
      <vt:lpstr>During Leave</vt:lpstr>
      <vt:lpstr>Returning to Work</vt:lpstr>
      <vt:lpstr>FMLA for Supervisors</vt:lpstr>
      <vt:lpstr>1. Understanding and complying with FMLA, related state laws, and UW leave policies </vt:lpstr>
      <vt:lpstr>2. Recognizing when an employee’s absence may fall under FMLA </vt:lpstr>
      <vt:lpstr>3. Assessing and responding to employee leave requests</vt:lpstr>
      <vt:lpstr>4. Planning for coverage of the employee’s job duties while on FMLA</vt:lpstr>
      <vt:lpstr>5. Ensuring that the employee’s FMLA usage is submitted in the UW Portal and is accurately recorded</vt:lpstr>
      <vt:lpstr>FMLA for Faculty </vt:lpstr>
      <vt:lpstr>FMLA for Faculty </vt:lpstr>
      <vt:lpstr>ADA Accommodations</vt:lpstr>
      <vt:lpstr>ADA Accommodations</vt:lpstr>
      <vt:lpstr>ADA: Americans with Disabilities Act</vt:lpstr>
      <vt:lpstr>Reasonable Accommodations</vt:lpstr>
      <vt:lpstr>ADA for Supervisors</vt:lpstr>
      <vt:lpstr>ADA Scenario</vt:lpstr>
      <vt:lpstr>ADA Supervisor Checklist </vt:lpstr>
      <vt:lpstr>ADA for Supervisors</vt:lpstr>
      <vt:lpstr>Fluidity of ADA Accommodations </vt:lpstr>
      <vt:lpstr>What if I cannot accommodate my employee?</vt:lpstr>
      <vt:lpstr>Workers’ Compensation</vt:lpstr>
      <vt:lpstr>Worker’s Compensation</vt:lpstr>
      <vt:lpstr>Work Comp Process</vt:lpstr>
      <vt:lpstr>What happens when a claim is filed?</vt:lpstr>
      <vt:lpstr>What does Worker’s Compensation cover?</vt:lpstr>
      <vt:lpstr>Return to Work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Leave &amp; Accommodations</dc:title>
  <dc:creator>Anna Mayer</dc:creator>
  <cp:lastModifiedBy>Anna Mayer</cp:lastModifiedBy>
  <cp:revision>1</cp:revision>
  <dcterms:created xsi:type="dcterms:W3CDTF">2022-08-08T13:18:41Z</dcterms:created>
  <dcterms:modified xsi:type="dcterms:W3CDTF">2023-03-06T17:48:14Z</dcterms:modified>
</cp:coreProperties>
</file>