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9" r:id="rId4"/>
    <p:sldId id="261" r:id="rId5"/>
    <p:sldId id="260" r:id="rId6"/>
    <p:sldId id="263" r:id="rId7"/>
    <p:sldId id="266" r:id="rId8"/>
    <p:sldId id="264" r:id="rId9"/>
    <p:sldId id="265" r:id="rId10"/>
    <p:sldId id="262" r:id="rId11"/>
    <p:sldId id="270" r:id="rId12"/>
    <p:sldId id="271" r:id="rId13"/>
    <p:sldId id="268" r:id="rId14"/>
    <p:sldId id="269" r:id="rId15"/>
    <p:sldId id="272"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5A8B56-7C65-4CCA-B4E5-3AD7B425C813}" v="89" dt="2023-03-07T00:43:53.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8358" autoAdjust="0"/>
  </p:normalViewPr>
  <p:slideViewPr>
    <p:cSldViewPr snapToGrid="0">
      <p:cViewPr>
        <p:scale>
          <a:sx n="80" d="100"/>
          <a:sy n="80" d="100"/>
        </p:scale>
        <p:origin x="96"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le Schoville" userId="b0464879-b577-463a-8402-4546708728c8" providerId="ADAL" clId="{F35A8B56-7C65-4CCA-B4E5-3AD7B425C813}"/>
    <pc:docChg chg="undo custSel addSld delSld modSld sldOrd">
      <pc:chgData name="Kayle Schoville" userId="b0464879-b577-463a-8402-4546708728c8" providerId="ADAL" clId="{F35A8B56-7C65-4CCA-B4E5-3AD7B425C813}" dt="2023-03-07T00:47:07.960" v="7466" actId="2696"/>
      <pc:docMkLst>
        <pc:docMk/>
      </pc:docMkLst>
      <pc:sldChg chg="delSp modSp mod">
        <pc:chgData name="Kayle Schoville" userId="b0464879-b577-463a-8402-4546708728c8" providerId="ADAL" clId="{F35A8B56-7C65-4CCA-B4E5-3AD7B425C813}" dt="2023-03-06T16:22:50.346" v="5394" actId="21"/>
        <pc:sldMkLst>
          <pc:docMk/>
          <pc:sldMk cId="4076342688" sldId="256"/>
        </pc:sldMkLst>
        <pc:spChg chg="mod">
          <ac:chgData name="Kayle Schoville" userId="b0464879-b577-463a-8402-4546708728c8" providerId="ADAL" clId="{F35A8B56-7C65-4CCA-B4E5-3AD7B425C813}" dt="2023-03-06T16:22:44.730" v="5393" actId="20577"/>
          <ac:spMkLst>
            <pc:docMk/>
            <pc:sldMk cId="4076342688" sldId="256"/>
            <ac:spMk id="2" creationId="{509C321B-4E8E-3EF8-3306-B011D63BD20F}"/>
          </ac:spMkLst>
        </pc:spChg>
        <pc:spChg chg="del mod">
          <ac:chgData name="Kayle Schoville" userId="b0464879-b577-463a-8402-4546708728c8" providerId="ADAL" clId="{F35A8B56-7C65-4CCA-B4E5-3AD7B425C813}" dt="2023-03-06T16:22:50.346" v="5394" actId="21"/>
          <ac:spMkLst>
            <pc:docMk/>
            <pc:sldMk cId="4076342688" sldId="256"/>
            <ac:spMk id="3" creationId="{67911C14-B486-8E82-A6FB-27B8D24C1991}"/>
          </ac:spMkLst>
        </pc:spChg>
      </pc:sldChg>
      <pc:sldChg chg="addSp delSp modSp mod modAnim delDesignElem modNotesTx">
        <pc:chgData name="Kayle Schoville" userId="b0464879-b577-463a-8402-4546708728c8" providerId="ADAL" clId="{F35A8B56-7C65-4CCA-B4E5-3AD7B425C813}" dt="2023-03-06T17:12:22.622" v="6385"/>
        <pc:sldMkLst>
          <pc:docMk/>
          <pc:sldMk cId="4149249222" sldId="257"/>
        </pc:sldMkLst>
        <pc:spChg chg="mod">
          <ac:chgData name="Kayle Schoville" userId="b0464879-b577-463a-8402-4546708728c8" providerId="ADAL" clId="{F35A8B56-7C65-4CCA-B4E5-3AD7B425C813}" dt="2023-03-06T16:19:28.403" v="5358" actId="26606"/>
          <ac:spMkLst>
            <pc:docMk/>
            <pc:sldMk cId="4149249222" sldId="257"/>
            <ac:spMk id="2" creationId="{5E4CE463-E384-776E-4D75-AB129C4F699C}"/>
          </ac:spMkLst>
        </pc:spChg>
        <pc:spChg chg="mod ord">
          <ac:chgData name="Kayle Schoville" userId="b0464879-b577-463a-8402-4546708728c8" providerId="ADAL" clId="{F35A8B56-7C65-4CCA-B4E5-3AD7B425C813}" dt="2023-03-06T16:23:04.328" v="5411" actId="20577"/>
          <ac:spMkLst>
            <pc:docMk/>
            <pc:sldMk cId="4149249222" sldId="257"/>
            <ac:spMk id="3" creationId="{6140658C-4799-FD23-D23E-C601542D8841}"/>
          </ac:spMkLst>
        </pc:spChg>
        <pc:spChg chg="add mod">
          <ac:chgData name="Kayle Schoville" userId="b0464879-b577-463a-8402-4546708728c8" providerId="ADAL" clId="{F35A8B56-7C65-4CCA-B4E5-3AD7B425C813}" dt="2023-03-06T16:24:40.475" v="5419" actId="1076"/>
          <ac:spMkLst>
            <pc:docMk/>
            <pc:sldMk cId="4149249222" sldId="257"/>
            <ac:spMk id="7" creationId="{267C4710-DF74-E5EB-CD5D-30BA508A0B70}"/>
          </ac:spMkLst>
        </pc:spChg>
        <pc:spChg chg="add del">
          <ac:chgData name="Kayle Schoville" userId="b0464879-b577-463a-8402-4546708728c8" providerId="ADAL" clId="{F35A8B56-7C65-4CCA-B4E5-3AD7B425C813}" dt="2023-03-06T16:19:25.513" v="5355" actId="26606"/>
          <ac:spMkLst>
            <pc:docMk/>
            <pc:sldMk cId="4149249222" sldId="257"/>
            <ac:spMk id="8" creationId="{5B6D324E-2D03-4162-AF1E-D5E32234E254}"/>
          </ac:spMkLst>
        </pc:spChg>
        <pc:spChg chg="add mod">
          <ac:chgData name="Kayle Schoville" userId="b0464879-b577-463a-8402-4546708728c8" providerId="ADAL" clId="{F35A8B56-7C65-4CCA-B4E5-3AD7B425C813}" dt="2023-03-06T16:24:38.101" v="5418" actId="1076"/>
          <ac:spMkLst>
            <pc:docMk/>
            <pc:sldMk cId="4149249222" sldId="257"/>
            <ac:spMk id="9" creationId="{75792059-FFF5-450B-D9E4-01BC3B99AE91}"/>
          </ac:spMkLst>
        </pc:spChg>
        <pc:spChg chg="add del">
          <ac:chgData name="Kayle Schoville" userId="b0464879-b577-463a-8402-4546708728c8" providerId="ADAL" clId="{F35A8B56-7C65-4CCA-B4E5-3AD7B425C813}" dt="2023-03-06T16:19:28.399" v="5357" actId="26606"/>
          <ac:spMkLst>
            <pc:docMk/>
            <pc:sldMk cId="4149249222" sldId="257"/>
            <ac:spMk id="10" creationId="{6FA0A1AD-DEE2-4598-8D3B-C1F65F315A79}"/>
          </ac:spMkLst>
        </pc:spChg>
        <pc:spChg chg="del">
          <ac:chgData name="Kayle Schoville" userId="b0464879-b577-463a-8402-4546708728c8" providerId="ADAL" clId="{F35A8B56-7C65-4CCA-B4E5-3AD7B425C813}" dt="2023-03-06T16:19:01.451" v="5348"/>
          <ac:spMkLst>
            <pc:docMk/>
            <pc:sldMk cId="4149249222" sldId="257"/>
            <ac:spMk id="11" creationId="{5E39A796-BE83-48B1-B33F-35C4A32AAB57}"/>
          </ac:spMkLst>
        </pc:spChg>
        <pc:spChg chg="add">
          <ac:chgData name="Kayle Schoville" userId="b0464879-b577-463a-8402-4546708728c8" providerId="ADAL" clId="{F35A8B56-7C65-4CCA-B4E5-3AD7B425C813}" dt="2023-03-06T16:19:28.403" v="5358" actId="26606"/>
          <ac:spMkLst>
            <pc:docMk/>
            <pc:sldMk cId="4149249222" sldId="257"/>
            <ac:spMk id="12" creationId="{5B6D324E-2D03-4162-AF1E-D5E32234E254}"/>
          </ac:spMkLst>
        </pc:spChg>
        <pc:spChg chg="del">
          <ac:chgData name="Kayle Schoville" userId="b0464879-b577-463a-8402-4546708728c8" providerId="ADAL" clId="{F35A8B56-7C65-4CCA-B4E5-3AD7B425C813}" dt="2023-03-06T16:19:01.451" v="5348"/>
          <ac:spMkLst>
            <pc:docMk/>
            <pc:sldMk cId="4149249222" sldId="257"/>
            <ac:spMk id="13" creationId="{72F84B47-E267-4194-8194-831DB7B5547F}"/>
          </ac:spMkLst>
        </pc:spChg>
        <pc:spChg chg="add mod">
          <ac:chgData name="Kayle Schoville" userId="b0464879-b577-463a-8402-4546708728c8" providerId="ADAL" clId="{F35A8B56-7C65-4CCA-B4E5-3AD7B425C813}" dt="2023-03-06T16:24:48.938" v="5421" actId="1076"/>
          <ac:spMkLst>
            <pc:docMk/>
            <pc:sldMk cId="4149249222" sldId="257"/>
            <ac:spMk id="14" creationId="{6D993CAD-5423-4014-F027-C3389E8DE10B}"/>
          </ac:spMkLst>
        </pc:spChg>
        <pc:spChg chg="add mod">
          <ac:chgData name="Kayle Schoville" userId="b0464879-b577-463a-8402-4546708728c8" providerId="ADAL" clId="{F35A8B56-7C65-4CCA-B4E5-3AD7B425C813}" dt="2023-03-06T16:24:53.249" v="5423" actId="1076"/>
          <ac:spMkLst>
            <pc:docMk/>
            <pc:sldMk cId="4149249222" sldId="257"/>
            <ac:spMk id="15" creationId="{DB655944-F533-50AF-7EF2-9C2B7B872D14}"/>
          </ac:spMkLst>
        </pc:spChg>
        <pc:spChg chg="add mod">
          <ac:chgData name="Kayle Schoville" userId="b0464879-b577-463a-8402-4546708728c8" providerId="ADAL" clId="{F35A8B56-7C65-4CCA-B4E5-3AD7B425C813}" dt="2023-03-06T16:24:59.080" v="5425" actId="1076"/>
          <ac:spMkLst>
            <pc:docMk/>
            <pc:sldMk cId="4149249222" sldId="257"/>
            <ac:spMk id="16" creationId="{7937D862-9322-82CB-B2A2-BB68057DA421}"/>
          </ac:spMkLst>
        </pc:spChg>
        <pc:spChg chg="add mod">
          <ac:chgData name="Kayle Schoville" userId="b0464879-b577-463a-8402-4546708728c8" providerId="ADAL" clId="{F35A8B56-7C65-4CCA-B4E5-3AD7B425C813}" dt="2023-03-06T16:25:09.529" v="5427" actId="1076"/>
          <ac:spMkLst>
            <pc:docMk/>
            <pc:sldMk cId="4149249222" sldId="257"/>
            <ac:spMk id="17" creationId="{BED42292-B4D0-E08A-C24A-5B69611B1EF7}"/>
          </ac:spMkLst>
        </pc:spChg>
        <pc:picChg chg="mod">
          <ac:chgData name="Kayle Schoville" userId="b0464879-b577-463a-8402-4546708728c8" providerId="ADAL" clId="{F35A8B56-7C65-4CCA-B4E5-3AD7B425C813}" dt="2023-03-06T16:19:28.403" v="5358" actId="26606"/>
          <ac:picMkLst>
            <pc:docMk/>
            <pc:sldMk cId="4149249222" sldId="257"/>
            <ac:picMk id="6" creationId="{8C0FA544-2F9B-B24C-7646-096B3F1ACC61}"/>
          </ac:picMkLst>
        </pc:picChg>
        <pc:cxnChg chg="add del mod">
          <ac:chgData name="Kayle Schoville" userId="b0464879-b577-463a-8402-4546708728c8" providerId="ADAL" clId="{F35A8B56-7C65-4CCA-B4E5-3AD7B425C813}" dt="2023-03-06T16:24:10.314" v="5414" actId="21"/>
          <ac:cxnSpMkLst>
            <pc:docMk/>
            <pc:sldMk cId="4149249222" sldId="257"/>
            <ac:cxnSpMk id="5" creationId="{25204E93-27D3-0361-F0FB-DF2D0DBCAE37}"/>
          </ac:cxnSpMkLst>
        </pc:cxnChg>
      </pc:sldChg>
      <pc:sldChg chg="addSp delSp modSp del mod delDesignElem modShow">
        <pc:chgData name="Kayle Schoville" userId="b0464879-b577-463a-8402-4546708728c8" providerId="ADAL" clId="{F35A8B56-7C65-4CCA-B4E5-3AD7B425C813}" dt="2023-03-06T17:03:22.604" v="6366" actId="2696"/>
        <pc:sldMkLst>
          <pc:docMk/>
          <pc:sldMk cId="4004501423" sldId="258"/>
        </pc:sldMkLst>
        <pc:spChg chg="mod">
          <ac:chgData name="Kayle Schoville" userId="b0464879-b577-463a-8402-4546708728c8" providerId="ADAL" clId="{F35A8B56-7C65-4CCA-B4E5-3AD7B425C813}" dt="2023-03-06T16:19:33.760" v="5359" actId="26606"/>
          <ac:spMkLst>
            <pc:docMk/>
            <pc:sldMk cId="4004501423" sldId="258"/>
            <ac:spMk id="2" creationId="{8ACC81E0-19DB-A45F-B6B5-1868B7F02E7B}"/>
          </ac:spMkLst>
        </pc:spChg>
        <pc:spChg chg="mod">
          <ac:chgData name="Kayle Schoville" userId="b0464879-b577-463a-8402-4546708728c8" providerId="ADAL" clId="{F35A8B56-7C65-4CCA-B4E5-3AD7B425C813}" dt="2023-03-06T16:19:33.760" v="5359" actId="26606"/>
          <ac:spMkLst>
            <pc:docMk/>
            <pc:sldMk cId="4004501423" sldId="258"/>
            <ac:spMk id="3" creationId="{C0C25B35-01C4-1D9B-704E-F4BE4886CFAF}"/>
          </ac:spMkLst>
        </pc:spChg>
        <pc:spChg chg="add">
          <ac:chgData name="Kayle Schoville" userId="b0464879-b577-463a-8402-4546708728c8" providerId="ADAL" clId="{F35A8B56-7C65-4CCA-B4E5-3AD7B425C813}" dt="2023-03-06T16:19:33.760" v="5359" actId="26606"/>
          <ac:spMkLst>
            <pc:docMk/>
            <pc:sldMk cId="4004501423" sldId="258"/>
            <ac:spMk id="13" creationId="{344C5F8A-F34F-401A-A9CA-A9F426356CCD}"/>
          </ac:spMkLst>
        </pc:spChg>
        <pc:spChg chg="del">
          <ac:chgData name="Kayle Schoville" userId="b0464879-b577-463a-8402-4546708728c8" providerId="ADAL" clId="{F35A8B56-7C65-4CCA-B4E5-3AD7B425C813}" dt="2023-03-06T16:19:01.451" v="5348"/>
          <ac:spMkLst>
            <pc:docMk/>
            <pc:sldMk cId="4004501423" sldId="258"/>
            <ac:spMk id="24" creationId="{2B566528-1B12-4246-9431-5C2D7D081168}"/>
          </ac:spMkLst>
        </pc:spChg>
        <pc:spChg chg="del">
          <ac:chgData name="Kayle Schoville" userId="b0464879-b577-463a-8402-4546708728c8" providerId="ADAL" clId="{F35A8B56-7C65-4CCA-B4E5-3AD7B425C813}" dt="2023-03-06T16:19:01.451" v="5348"/>
          <ac:spMkLst>
            <pc:docMk/>
            <pc:sldMk cId="4004501423" sldId="258"/>
            <ac:spMk id="26" creationId="{D3F51FEB-38FB-4F6C-9F7B-2F2AFAB65463}"/>
          </ac:spMkLst>
        </pc:spChg>
        <pc:spChg chg="del">
          <ac:chgData name="Kayle Schoville" userId="b0464879-b577-463a-8402-4546708728c8" providerId="ADAL" clId="{F35A8B56-7C65-4CCA-B4E5-3AD7B425C813}" dt="2023-03-06T16:19:01.451" v="5348"/>
          <ac:spMkLst>
            <pc:docMk/>
            <pc:sldMk cId="4004501423" sldId="258"/>
            <ac:spMk id="27" creationId="{1E547BA6-BAE0-43BB-A7CA-60F69CE252F0}"/>
          </ac:spMkLst>
        </pc:spChg>
        <pc:grpChg chg="del">
          <ac:chgData name="Kayle Schoville" userId="b0464879-b577-463a-8402-4546708728c8" providerId="ADAL" clId="{F35A8B56-7C65-4CCA-B4E5-3AD7B425C813}" dt="2023-03-06T16:19:01.451" v="5348"/>
          <ac:grpSpMkLst>
            <pc:docMk/>
            <pc:sldMk cId="4004501423" sldId="258"/>
            <ac:grpSpMk id="15" creationId="{912209CB-3E4C-43AE-B507-08269FAE89F5}"/>
          </ac:grpSpMkLst>
        </pc:grpChg>
        <pc:picChg chg="mod ord">
          <ac:chgData name="Kayle Schoville" userId="b0464879-b577-463a-8402-4546708728c8" providerId="ADAL" clId="{F35A8B56-7C65-4CCA-B4E5-3AD7B425C813}" dt="2023-03-06T16:19:33.760" v="5359" actId="26606"/>
          <ac:picMkLst>
            <pc:docMk/>
            <pc:sldMk cId="4004501423" sldId="258"/>
            <ac:picMk id="6" creationId="{301CD7A3-CDD9-F65D-27CD-A43BC28A956D}"/>
          </ac:picMkLst>
        </pc:picChg>
        <pc:picChg chg="mod">
          <ac:chgData name="Kayle Schoville" userId="b0464879-b577-463a-8402-4546708728c8" providerId="ADAL" clId="{F35A8B56-7C65-4CCA-B4E5-3AD7B425C813}" dt="2023-03-06T16:19:33.760" v="5359" actId="26606"/>
          <ac:picMkLst>
            <pc:docMk/>
            <pc:sldMk cId="4004501423" sldId="258"/>
            <ac:picMk id="8" creationId="{0ED17439-806F-9275-AA78-1B98FBE89522}"/>
          </ac:picMkLst>
        </pc:picChg>
      </pc:sldChg>
      <pc:sldChg chg="addSp delSp modSp mod setBg modClrScheme delDesignElem chgLayout modNotesTx">
        <pc:chgData name="Kayle Schoville" userId="b0464879-b577-463a-8402-4546708728c8" providerId="ADAL" clId="{F35A8B56-7C65-4CCA-B4E5-3AD7B425C813}" dt="2023-03-06T17:12:09.722" v="6384"/>
        <pc:sldMkLst>
          <pc:docMk/>
          <pc:sldMk cId="1157820746" sldId="259"/>
        </pc:sldMkLst>
        <pc:spChg chg="mod ord">
          <ac:chgData name="Kayle Schoville" userId="b0464879-b577-463a-8402-4546708728c8" providerId="ADAL" clId="{F35A8B56-7C65-4CCA-B4E5-3AD7B425C813}" dt="2023-03-06T16:50:09.313" v="6346" actId="26606"/>
          <ac:spMkLst>
            <pc:docMk/>
            <pc:sldMk cId="1157820746" sldId="259"/>
            <ac:spMk id="2" creationId="{1A1157FC-B338-FFC4-521F-704532ACE9BF}"/>
          </ac:spMkLst>
        </pc:spChg>
        <pc:spChg chg="del mod">
          <ac:chgData name="Kayle Schoville" userId="b0464879-b577-463a-8402-4546708728c8" providerId="ADAL" clId="{F35A8B56-7C65-4CCA-B4E5-3AD7B425C813}" dt="2023-03-06T16:49:34.447" v="6344" actId="21"/>
          <ac:spMkLst>
            <pc:docMk/>
            <pc:sldMk cId="1157820746" sldId="259"/>
            <ac:spMk id="3" creationId="{403EB0B9-081A-81E0-3151-5452BA70F63C}"/>
          </ac:spMkLst>
        </pc:spChg>
        <pc:spChg chg="del">
          <ac:chgData name="Kayle Schoville" userId="b0464879-b577-463a-8402-4546708728c8" providerId="ADAL" clId="{F35A8B56-7C65-4CCA-B4E5-3AD7B425C813}" dt="2023-02-27T21:16:30.259" v="245" actId="931"/>
          <ac:spMkLst>
            <pc:docMk/>
            <pc:sldMk cId="1157820746" sldId="259"/>
            <ac:spMk id="4" creationId="{846B96BF-C874-5C23-BD7E-320B02E29DAB}"/>
          </ac:spMkLst>
        </pc:spChg>
        <pc:spChg chg="add del">
          <ac:chgData name="Kayle Schoville" userId="b0464879-b577-463a-8402-4546708728c8" providerId="ADAL" clId="{F35A8B56-7C65-4CCA-B4E5-3AD7B425C813}" dt="2023-03-06T16:50:02.466" v="6345" actId="700"/>
          <ac:spMkLst>
            <pc:docMk/>
            <pc:sldMk cId="1157820746" sldId="259"/>
            <ac:spMk id="8" creationId="{344C5F8A-F34F-401A-A9CA-A9F426356CCD}"/>
          </ac:spMkLst>
        </pc:spChg>
        <pc:spChg chg="add del mod">
          <ac:chgData name="Kayle Schoville" userId="b0464879-b577-463a-8402-4546708728c8" providerId="ADAL" clId="{F35A8B56-7C65-4CCA-B4E5-3AD7B425C813}" dt="2023-03-06T16:50:02.466" v="6345" actId="700"/>
          <ac:spMkLst>
            <pc:docMk/>
            <pc:sldMk cId="1157820746" sldId="259"/>
            <ac:spMk id="9" creationId="{E6DF89BF-323A-E22D-AD24-EFA54A1B26C5}"/>
          </ac:spMkLst>
        </pc:spChg>
        <pc:spChg chg="add">
          <ac:chgData name="Kayle Schoville" userId="b0464879-b577-463a-8402-4546708728c8" providerId="ADAL" clId="{F35A8B56-7C65-4CCA-B4E5-3AD7B425C813}" dt="2023-03-06T16:50:09.313" v="6346" actId="26606"/>
          <ac:spMkLst>
            <pc:docMk/>
            <pc:sldMk cId="1157820746" sldId="259"/>
            <ac:spMk id="10" creationId="{344C5F8A-F34F-401A-A9CA-A9F426356CCD}"/>
          </ac:spMkLst>
        </pc:spChg>
        <pc:spChg chg="add del">
          <ac:chgData name="Kayle Schoville" userId="b0464879-b577-463a-8402-4546708728c8" providerId="ADAL" clId="{F35A8B56-7C65-4CCA-B4E5-3AD7B425C813}" dt="2023-03-06T16:17:50.723" v="5336" actId="26606"/>
          <ac:spMkLst>
            <pc:docMk/>
            <pc:sldMk cId="1157820746" sldId="259"/>
            <ac:spMk id="11" creationId="{0E3596DD-156A-473E-9BB3-C6A29F7574E9}"/>
          </ac:spMkLst>
        </pc:spChg>
        <pc:spChg chg="add">
          <ac:chgData name="Kayle Schoville" userId="b0464879-b577-463a-8402-4546708728c8" providerId="ADAL" clId="{F35A8B56-7C65-4CCA-B4E5-3AD7B425C813}" dt="2023-03-06T16:50:09.313" v="6346" actId="26606"/>
          <ac:spMkLst>
            <pc:docMk/>
            <pc:sldMk cId="1157820746" sldId="259"/>
            <ac:spMk id="12" creationId="{E53F4E5A-C9EE-4859-B46B-F018F7D73A03}"/>
          </ac:spMkLst>
        </pc:spChg>
        <pc:spChg chg="add del">
          <ac:chgData name="Kayle Schoville" userId="b0464879-b577-463a-8402-4546708728c8" providerId="ADAL" clId="{F35A8B56-7C65-4CCA-B4E5-3AD7B425C813}" dt="2023-03-06T16:17:50.723" v="5336" actId="26606"/>
          <ac:spMkLst>
            <pc:docMk/>
            <pc:sldMk cId="1157820746" sldId="259"/>
            <ac:spMk id="13" creationId="{2C46C4D6-C474-4E92-B52E-944C1118F7B6}"/>
          </ac:spMkLst>
        </pc:spChg>
        <pc:spChg chg="add del">
          <ac:chgData name="Kayle Schoville" userId="b0464879-b577-463a-8402-4546708728c8" providerId="ADAL" clId="{F35A8B56-7C65-4CCA-B4E5-3AD7B425C813}" dt="2023-03-06T16:19:01.451" v="5348"/>
          <ac:spMkLst>
            <pc:docMk/>
            <pc:sldMk cId="1157820746" sldId="259"/>
            <ac:spMk id="18" creationId="{61293230-B0F6-45B1-96D1-13D18E242995}"/>
          </ac:spMkLst>
        </pc:spChg>
        <pc:spChg chg="add del">
          <ac:chgData name="Kayle Schoville" userId="b0464879-b577-463a-8402-4546708728c8" providerId="ADAL" clId="{F35A8B56-7C65-4CCA-B4E5-3AD7B425C813}" dt="2023-03-06T16:19:01.451" v="5348"/>
          <ac:spMkLst>
            <pc:docMk/>
            <pc:sldMk cId="1157820746" sldId="259"/>
            <ac:spMk id="20" creationId="{0A1E0707-4985-454B-ACE0-4855BB55875E}"/>
          </ac:spMkLst>
        </pc:spChg>
        <pc:picChg chg="add mod">
          <ac:chgData name="Kayle Schoville" userId="b0464879-b577-463a-8402-4546708728c8" providerId="ADAL" clId="{F35A8B56-7C65-4CCA-B4E5-3AD7B425C813}" dt="2023-03-06T16:50:09.313" v="6346" actId="26606"/>
          <ac:picMkLst>
            <pc:docMk/>
            <pc:sldMk cId="1157820746" sldId="259"/>
            <ac:picMk id="5" creationId="{78A0853D-EDFE-330D-EB51-130193792FE2}"/>
          </ac:picMkLst>
        </pc:picChg>
        <pc:picChg chg="add mod ord">
          <ac:chgData name="Kayle Schoville" userId="b0464879-b577-463a-8402-4546708728c8" providerId="ADAL" clId="{F35A8B56-7C65-4CCA-B4E5-3AD7B425C813}" dt="2023-03-06T16:50:09.313" v="6346" actId="26606"/>
          <ac:picMkLst>
            <pc:docMk/>
            <pc:sldMk cId="1157820746" sldId="259"/>
            <ac:picMk id="6" creationId="{0605BD65-DC01-09F9-2E3F-C2C7930C7551}"/>
          </ac:picMkLst>
        </pc:picChg>
        <pc:cxnChg chg="add">
          <ac:chgData name="Kayle Schoville" userId="b0464879-b577-463a-8402-4546708728c8" providerId="ADAL" clId="{F35A8B56-7C65-4CCA-B4E5-3AD7B425C813}" dt="2023-03-06T16:50:09.313" v="6346" actId="26606"/>
          <ac:cxnSpMkLst>
            <pc:docMk/>
            <pc:sldMk cId="1157820746" sldId="259"/>
            <ac:cxnSpMk id="15" creationId="{041A955B-D579-48FD-A51C-51B0C0B69F9A}"/>
          </ac:cxnSpMkLst>
        </pc:cxnChg>
      </pc:sldChg>
      <pc:sldChg chg="addSp delSp modSp mod setBg modAnim modNotesTx">
        <pc:chgData name="Kayle Schoville" userId="b0464879-b577-463a-8402-4546708728c8" providerId="ADAL" clId="{F35A8B56-7C65-4CCA-B4E5-3AD7B425C813}" dt="2023-03-06T17:11:47.061" v="6382"/>
        <pc:sldMkLst>
          <pc:docMk/>
          <pc:sldMk cId="2688625689" sldId="260"/>
        </pc:sldMkLst>
        <pc:spChg chg="mod">
          <ac:chgData name="Kayle Schoville" userId="b0464879-b577-463a-8402-4546708728c8" providerId="ADAL" clId="{F35A8B56-7C65-4CCA-B4E5-3AD7B425C813}" dt="2023-03-06T16:20:08.703" v="5364" actId="26606"/>
          <ac:spMkLst>
            <pc:docMk/>
            <pc:sldMk cId="2688625689" sldId="260"/>
            <ac:spMk id="2" creationId="{0BD7F401-F7A1-B8E9-8A1A-8D222803D5E7}"/>
          </ac:spMkLst>
        </pc:spChg>
        <pc:spChg chg="mod ord">
          <ac:chgData name="Kayle Schoville" userId="b0464879-b577-463a-8402-4546708728c8" providerId="ADAL" clId="{F35A8B56-7C65-4CCA-B4E5-3AD7B425C813}" dt="2023-03-06T16:20:08.703" v="5364" actId="26606"/>
          <ac:spMkLst>
            <pc:docMk/>
            <pc:sldMk cId="2688625689" sldId="260"/>
            <ac:spMk id="3" creationId="{5E2EC5F2-BCAC-314D-5867-436A326802A0}"/>
          </ac:spMkLst>
        </pc:spChg>
        <pc:spChg chg="del">
          <ac:chgData name="Kayle Schoville" userId="b0464879-b577-463a-8402-4546708728c8" providerId="ADAL" clId="{F35A8B56-7C65-4CCA-B4E5-3AD7B425C813}" dt="2023-02-27T21:21:13.093" v="637" actId="931"/>
          <ac:spMkLst>
            <pc:docMk/>
            <pc:sldMk cId="2688625689" sldId="260"/>
            <ac:spMk id="4" creationId="{E164A773-A070-C94E-FE02-4FFAF9BBA05C}"/>
          </ac:spMkLst>
        </pc:spChg>
        <pc:spChg chg="add del">
          <ac:chgData name="Kayle Schoville" userId="b0464879-b577-463a-8402-4546708728c8" providerId="ADAL" clId="{F35A8B56-7C65-4CCA-B4E5-3AD7B425C813}" dt="2023-03-06T16:37:12.572" v="6262" actId="22"/>
          <ac:spMkLst>
            <pc:docMk/>
            <pc:sldMk cId="2688625689" sldId="260"/>
            <ac:spMk id="5" creationId="{BE058C84-9F9A-D60E-57DD-111F322AC646}"/>
          </ac:spMkLst>
        </pc:spChg>
        <pc:spChg chg="add mod">
          <ac:chgData name="Kayle Schoville" userId="b0464879-b577-463a-8402-4546708728c8" providerId="ADAL" clId="{F35A8B56-7C65-4CCA-B4E5-3AD7B425C813}" dt="2023-03-06T16:37:25.652" v="6264" actId="1076"/>
          <ac:spMkLst>
            <pc:docMk/>
            <pc:sldMk cId="2688625689" sldId="260"/>
            <ac:spMk id="7" creationId="{7BB0A1E2-8484-D695-D211-7C33A5700BDE}"/>
          </ac:spMkLst>
        </pc:spChg>
        <pc:spChg chg="add del">
          <ac:chgData name="Kayle Schoville" userId="b0464879-b577-463a-8402-4546708728c8" providerId="ADAL" clId="{F35A8B56-7C65-4CCA-B4E5-3AD7B425C813}" dt="2023-03-06T16:20:08.698" v="5363" actId="26606"/>
          <ac:spMkLst>
            <pc:docMk/>
            <pc:sldMk cId="2688625689" sldId="260"/>
            <ac:spMk id="8" creationId="{6FA0A1AD-DEE2-4598-8D3B-C1F65F315A79}"/>
          </ac:spMkLst>
        </pc:spChg>
        <pc:spChg chg="add mod">
          <ac:chgData name="Kayle Schoville" userId="b0464879-b577-463a-8402-4546708728c8" providerId="ADAL" clId="{F35A8B56-7C65-4CCA-B4E5-3AD7B425C813}" dt="2023-03-06T16:37:31.311" v="6266" actId="1076"/>
          <ac:spMkLst>
            <pc:docMk/>
            <pc:sldMk cId="2688625689" sldId="260"/>
            <ac:spMk id="9" creationId="{FF46803C-1ECA-D3D5-51E5-57C5650DBA9E}"/>
          </ac:spMkLst>
        </pc:spChg>
        <pc:spChg chg="add">
          <ac:chgData name="Kayle Schoville" userId="b0464879-b577-463a-8402-4546708728c8" providerId="ADAL" clId="{F35A8B56-7C65-4CCA-B4E5-3AD7B425C813}" dt="2023-03-06T16:20:08.703" v="5364" actId="26606"/>
          <ac:spMkLst>
            <pc:docMk/>
            <pc:sldMk cId="2688625689" sldId="260"/>
            <ac:spMk id="10" creationId="{5B6D324E-2D03-4162-AF1E-D5E32234E254}"/>
          </ac:spMkLst>
        </pc:spChg>
        <pc:spChg chg="add mod">
          <ac:chgData name="Kayle Schoville" userId="b0464879-b577-463a-8402-4546708728c8" providerId="ADAL" clId="{F35A8B56-7C65-4CCA-B4E5-3AD7B425C813}" dt="2023-03-06T16:37:36.339" v="6268" actId="1076"/>
          <ac:spMkLst>
            <pc:docMk/>
            <pc:sldMk cId="2688625689" sldId="260"/>
            <ac:spMk id="11" creationId="{03611EDF-1162-5613-46BD-0BEA636C12BA}"/>
          </ac:spMkLst>
        </pc:spChg>
        <pc:spChg chg="add del">
          <ac:chgData name="Kayle Schoville" userId="b0464879-b577-463a-8402-4546708728c8" providerId="ADAL" clId="{F35A8B56-7C65-4CCA-B4E5-3AD7B425C813}" dt="2023-02-27T21:21:43.253" v="641" actId="26606"/>
          <ac:spMkLst>
            <pc:docMk/>
            <pc:sldMk cId="2688625689" sldId="260"/>
            <ac:spMk id="11" creationId="{B0792D4F-247E-46FE-85FC-881DEFA41D94}"/>
          </ac:spMkLst>
        </pc:spChg>
        <pc:spChg chg="add">
          <ac:chgData name="Kayle Schoville" userId="b0464879-b577-463a-8402-4546708728c8" providerId="ADAL" clId="{F35A8B56-7C65-4CCA-B4E5-3AD7B425C813}" dt="2023-03-06T16:20:08.703" v="5364" actId="26606"/>
          <ac:spMkLst>
            <pc:docMk/>
            <pc:sldMk cId="2688625689" sldId="260"/>
            <ac:spMk id="12" creationId="{E53F4E5A-C9EE-4859-B46B-F018F7D73A03}"/>
          </ac:spMkLst>
        </pc:spChg>
        <pc:spChg chg="add mod">
          <ac:chgData name="Kayle Schoville" userId="b0464879-b577-463a-8402-4546708728c8" providerId="ADAL" clId="{F35A8B56-7C65-4CCA-B4E5-3AD7B425C813}" dt="2023-03-06T16:37:42.297" v="6270" actId="1076"/>
          <ac:spMkLst>
            <pc:docMk/>
            <pc:sldMk cId="2688625689" sldId="260"/>
            <ac:spMk id="13" creationId="{1539853F-E3B5-ECF8-0A3A-CB8DF1A06018}"/>
          </ac:spMkLst>
        </pc:spChg>
        <pc:spChg chg="add mod">
          <ac:chgData name="Kayle Schoville" userId="b0464879-b577-463a-8402-4546708728c8" providerId="ADAL" clId="{F35A8B56-7C65-4CCA-B4E5-3AD7B425C813}" dt="2023-03-06T16:53:16.723" v="6350" actId="208"/>
          <ac:spMkLst>
            <pc:docMk/>
            <pc:sldMk cId="2688625689" sldId="260"/>
            <ac:spMk id="14" creationId="{FF33B659-CC49-08D0-5E18-0B0A470B75D4}"/>
          </ac:spMkLst>
        </pc:spChg>
        <pc:spChg chg="add mod">
          <ac:chgData name="Kayle Schoville" userId="b0464879-b577-463a-8402-4546708728c8" providerId="ADAL" clId="{F35A8B56-7C65-4CCA-B4E5-3AD7B425C813}" dt="2023-03-06T16:53:54.091" v="6353" actId="14100"/>
          <ac:spMkLst>
            <pc:docMk/>
            <pc:sldMk cId="2688625689" sldId="260"/>
            <ac:spMk id="16" creationId="{6D31C1AA-8218-BC02-4E2C-DB2167CA4BFE}"/>
          </ac:spMkLst>
        </pc:spChg>
        <pc:picChg chg="add mod">
          <ac:chgData name="Kayle Schoville" userId="b0464879-b577-463a-8402-4546708728c8" providerId="ADAL" clId="{F35A8B56-7C65-4CCA-B4E5-3AD7B425C813}" dt="2023-03-06T16:20:08.703" v="5364" actId="26606"/>
          <ac:picMkLst>
            <pc:docMk/>
            <pc:sldMk cId="2688625689" sldId="260"/>
            <ac:picMk id="6" creationId="{CE9439F7-1C3A-33D5-99AE-777B1251EE84}"/>
          </ac:picMkLst>
        </pc:picChg>
        <pc:cxnChg chg="add del">
          <ac:chgData name="Kayle Schoville" userId="b0464879-b577-463a-8402-4546708728c8" providerId="ADAL" clId="{F35A8B56-7C65-4CCA-B4E5-3AD7B425C813}" dt="2023-02-27T21:21:43.253" v="641" actId="26606"/>
          <ac:cxnSpMkLst>
            <pc:docMk/>
            <pc:sldMk cId="2688625689" sldId="260"/>
            <ac:cxnSpMk id="13" creationId="{CE272F12-AF86-441A-BC1B-C014BBBF85B5}"/>
          </ac:cxnSpMkLst>
        </pc:cxnChg>
        <pc:cxnChg chg="add">
          <ac:chgData name="Kayle Schoville" userId="b0464879-b577-463a-8402-4546708728c8" providerId="ADAL" clId="{F35A8B56-7C65-4CCA-B4E5-3AD7B425C813}" dt="2023-03-06T16:20:08.703" v="5364" actId="26606"/>
          <ac:cxnSpMkLst>
            <pc:docMk/>
            <pc:sldMk cId="2688625689" sldId="260"/>
            <ac:cxnSpMk id="15" creationId="{041A955B-D579-48FD-A51C-51B0C0B69F9A}"/>
          </ac:cxnSpMkLst>
        </pc:cxnChg>
      </pc:sldChg>
      <pc:sldChg chg="addSp delSp modSp new mod setBg delDesignElem modNotesTx">
        <pc:chgData name="Kayle Schoville" userId="b0464879-b577-463a-8402-4546708728c8" providerId="ADAL" clId="{F35A8B56-7C65-4CCA-B4E5-3AD7B425C813}" dt="2023-03-06T17:11:58.865" v="6383"/>
        <pc:sldMkLst>
          <pc:docMk/>
          <pc:sldMk cId="2567590361" sldId="261"/>
        </pc:sldMkLst>
        <pc:spChg chg="mod">
          <ac:chgData name="Kayle Schoville" userId="b0464879-b577-463a-8402-4546708728c8" providerId="ADAL" clId="{F35A8B56-7C65-4CCA-B4E5-3AD7B425C813}" dt="2023-03-06T16:19:50.829" v="5361" actId="26606"/>
          <ac:spMkLst>
            <pc:docMk/>
            <pc:sldMk cId="2567590361" sldId="261"/>
            <ac:spMk id="2" creationId="{85EE4BB4-6416-04F0-577C-7830464E0E8D}"/>
          </ac:spMkLst>
        </pc:spChg>
        <pc:spChg chg="mod">
          <ac:chgData name="Kayle Schoville" userId="b0464879-b577-463a-8402-4546708728c8" providerId="ADAL" clId="{F35A8B56-7C65-4CCA-B4E5-3AD7B425C813}" dt="2023-03-06T16:19:50.829" v="5361" actId="26606"/>
          <ac:spMkLst>
            <pc:docMk/>
            <pc:sldMk cId="2567590361" sldId="261"/>
            <ac:spMk id="3" creationId="{B0677F77-1737-1494-C3EE-228E61B70E9C}"/>
          </ac:spMkLst>
        </pc:spChg>
        <pc:spChg chg="add">
          <ac:chgData name="Kayle Schoville" userId="b0464879-b577-463a-8402-4546708728c8" providerId="ADAL" clId="{F35A8B56-7C65-4CCA-B4E5-3AD7B425C813}" dt="2023-03-06T16:19:50.829" v="5361" actId="26606"/>
          <ac:spMkLst>
            <pc:docMk/>
            <pc:sldMk cId="2567590361" sldId="261"/>
            <ac:spMk id="7" creationId="{E53F4E5A-C9EE-4859-B46B-F018F7D73A03}"/>
          </ac:spMkLst>
        </pc:spChg>
        <pc:spChg chg="add del">
          <ac:chgData name="Kayle Schoville" userId="b0464879-b577-463a-8402-4546708728c8" providerId="ADAL" clId="{F35A8B56-7C65-4CCA-B4E5-3AD7B425C813}" dt="2023-02-27T20:58:39.501" v="231" actId="26606"/>
          <ac:spMkLst>
            <pc:docMk/>
            <pc:sldMk cId="2567590361" sldId="261"/>
            <ac:spMk id="10" creationId="{2550BE34-C2B8-49B8-8519-67A8CAD51AE9}"/>
          </ac:spMkLst>
        </pc:spChg>
        <pc:spChg chg="add del">
          <ac:chgData name="Kayle Schoville" userId="b0464879-b577-463a-8402-4546708728c8" providerId="ADAL" clId="{F35A8B56-7C65-4CCA-B4E5-3AD7B425C813}" dt="2023-02-27T20:58:39.501" v="231" actId="26606"/>
          <ac:spMkLst>
            <pc:docMk/>
            <pc:sldMk cId="2567590361" sldId="261"/>
            <ac:spMk id="12" creationId="{A7457DD9-5A45-400A-AB4B-4B4EDECA25F1}"/>
          </ac:spMkLst>
        </pc:spChg>
        <pc:spChg chg="add del">
          <ac:chgData name="Kayle Schoville" userId="b0464879-b577-463a-8402-4546708728c8" providerId="ADAL" clId="{F35A8B56-7C65-4CCA-B4E5-3AD7B425C813}" dt="2023-02-27T20:58:39.501" v="231" actId="26606"/>
          <ac:spMkLst>
            <pc:docMk/>
            <pc:sldMk cId="2567590361" sldId="261"/>
            <ac:spMk id="14" creationId="{441CF7D6-A660-431A-B0BB-140A0D5556B6}"/>
          </ac:spMkLst>
        </pc:spChg>
        <pc:spChg chg="add del">
          <ac:chgData name="Kayle Schoville" userId="b0464879-b577-463a-8402-4546708728c8" providerId="ADAL" clId="{F35A8B56-7C65-4CCA-B4E5-3AD7B425C813}" dt="2023-02-27T20:58:39.501" v="231" actId="26606"/>
          <ac:spMkLst>
            <pc:docMk/>
            <pc:sldMk cId="2567590361" sldId="261"/>
            <ac:spMk id="16" creationId="{0570A85B-3810-4F95-97B0-CBF4CCDB381C}"/>
          </ac:spMkLst>
        </pc:spChg>
        <pc:spChg chg="add del">
          <ac:chgData name="Kayle Schoville" userId="b0464879-b577-463a-8402-4546708728c8" providerId="ADAL" clId="{F35A8B56-7C65-4CCA-B4E5-3AD7B425C813}" dt="2023-02-27T20:58:41.666" v="233" actId="26606"/>
          <ac:spMkLst>
            <pc:docMk/>
            <pc:sldMk cId="2567590361" sldId="261"/>
            <ac:spMk id="18" creationId="{32AEEBC8-9D30-42EF-95F2-386C2653FBF0}"/>
          </ac:spMkLst>
        </pc:spChg>
        <pc:spChg chg="add del">
          <ac:chgData name="Kayle Schoville" userId="b0464879-b577-463a-8402-4546708728c8" providerId="ADAL" clId="{F35A8B56-7C65-4CCA-B4E5-3AD7B425C813}" dt="2023-02-27T20:58:41.666" v="233" actId="26606"/>
          <ac:spMkLst>
            <pc:docMk/>
            <pc:sldMk cId="2567590361" sldId="261"/>
            <ac:spMk id="19" creationId="{2E92FA66-67D7-4CB4-94D3-E643A9AD4757}"/>
          </ac:spMkLst>
        </pc:spChg>
        <pc:spChg chg="add del">
          <ac:chgData name="Kayle Schoville" userId="b0464879-b577-463a-8402-4546708728c8" providerId="ADAL" clId="{F35A8B56-7C65-4CCA-B4E5-3AD7B425C813}" dt="2023-02-27T20:58:46.614" v="235" actId="26606"/>
          <ac:spMkLst>
            <pc:docMk/>
            <pc:sldMk cId="2567590361" sldId="261"/>
            <ac:spMk id="21" creationId="{1A95671B-3CC6-4792-9114-B74FAEA224E6}"/>
          </ac:spMkLst>
        </pc:spChg>
        <pc:spChg chg="add del">
          <ac:chgData name="Kayle Schoville" userId="b0464879-b577-463a-8402-4546708728c8" providerId="ADAL" clId="{F35A8B56-7C65-4CCA-B4E5-3AD7B425C813}" dt="2023-02-27T20:58:57.818" v="237" actId="26606"/>
          <ac:spMkLst>
            <pc:docMk/>
            <pc:sldMk cId="2567590361" sldId="261"/>
            <ac:spMk id="23" creationId="{2550BE34-C2B8-49B8-8519-67A8CAD51AE9}"/>
          </ac:spMkLst>
        </pc:spChg>
        <pc:spChg chg="add del">
          <ac:chgData name="Kayle Schoville" userId="b0464879-b577-463a-8402-4546708728c8" providerId="ADAL" clId="{F35A8B56-7C65-4CCA-B4E5-3AD7B425C813}" dt="2023-02-27T20:58:57.818" v="237" actId="26606"/>
          <ac:spMkLst>
            <pc:docMk/>
            <pc:sldMk cId="2567590361" sldId="261"/>
            <ac:spMk id="24" creationId="{A7457DD9-5A45-400A-AB4B-4B4EDECA25F1}"/>
          </ac:spMkLst>
        </pc:spChg>
        <pc:spChg chg="add del">
          <ac:chgData name="Kayle Schoville" userId="b0464879-b577-463a-8402-4546708728c8" providerId="ADAL" clId="{F35A8B56-7C65-4CCA-B4E5-3AD7B425C813}" dt="2023-02-27T20:58:57.818" v="237" actId="26606"/>
          <ac:spMkLst>
            <pc:docMk/>
            <pc:sldMk cId="2567590361" sldId="261"/>
            <ac:spMk id="25" creationId="{441CF7D6-A660-431A-B0BB-140A0D5556B6}"/>
          </ac:spMkLst>
        </pc:spChg>
        <pc:spChg chg="add del">
          <ac:chgData name="Kayle Schoville" userId="b0464879-b577-463a-8402-4546708728c8" providerId="ADAL" clId="{F35A8B56-7C65-4CCA-B4E5-3AD7B425C813}" dt="2023-02-27T20:58:57.818" v="237" actId="26606"/>
          <ac:spMkLst>
            <pc:docMk/>
            <pc:sldMk cId="2567590361" sldId="261"/>
            <ac:spMk id="26" creationId="{0570A85B-3810-4F95-97B0-CBF4CCDB381C}"/>
          </ac:spMkLst>
        </pc:spChg>
        <pc:spChg chg="add del">
          <ac:chgData name="Kayle Schoville" userId="b0464879-b577-463a-8402-4546708728c8" providerId="ADAL" clId="{F35A8B56-7C65-4CCA-B4E5-3AD7B425C813}" dt="2023-02-27T20:59:30.425" v="242" actId="26606"/>
          <ac:spMkLst>
            <pc:docMk/>
            <pc:sldMk cId="2567590361" sldId="261"/>
            <ac:spMk id="28" creationId="{3CD9DF72-87A3-404E-A828-84CBF11A8303}"/>
          </ac:spMkLst>
        </pc:spChg>
        <pc:spChg chg="add del">
          <ac:chgData name="Kayle Schoville" userId="b0464879-b577-463a-8402-4546708728c8" providerId="ADAL" clId="{F35A8B56-7C65-4CCA-B4E5-3AD7B425C813}" dt="2023-03-06T16:19:01.451" v="5348"/>
          <ac:spMkLst>
            <pc:docMk/>
            <pc:sldMk cId="2567590361" sldId="261"/>
            <ac:spMk id="34" creationId="{3CD9DF72-87A3-404E-A828-84CBF11A8303}"/>
          </ac:spMkLst>
        </pc:spChg>
        <pc:picChg chg="add mod ord">
          <ac:chgData name="Kayle Schoville" userId="b0464879-b577-463a-8402-4546708728c8" providerId="ADAL" clId="{F35A8B56-7C65-4CCA-B4E5-3AD7B425C813}" dt="2023-03-06T16:19:50.829" v="5361" actId="26606"/>
          <ac:picMkLst>
            <pc:docMk/>
            <pc:sldMk cId="2567590361" sldId="261"/>
            <ac:picMk id="5" creationId="{81124FC9-8F27-B8BD-C994-86D2F5AD8AA5}"/>
          </ac:picMkLst>
        </pc:picChg>
        <pc:cxnChg chg="add">
          <ac:chgData name="Kayle Schoville" userId="b0464879-b577-463a-8402-4546708728c8" providerId="ADAL" clId="{F35A8B56-7C65-4CCA-B4E5-3AD7B425C813}" dt="2023-03-06T16:19:50.829" v="5361" actId="26606"/>
          <ac:cxnSpMkLst>
            <pc:docMk/>
            <pc:sldMk cId="2567590361" sldId="261"/>
            <ac:cxnSpMk id="8" creationId="{041A955B-D579-48FD-A51C-51B0C0B69F9A}"/>
          </ac:cxnSpMkLst>
        </pc:cxnChg>
        <pc:cxnChg chg="add del">
          <ac:chgData name="Kayle Schoville" userId="b0464879-b577-463a-8402-4546708728c8" providerId="ADAL" clId="{F35A8B56-7C65-4CCA-B4E5-3AD7B425C813}" dt="2023-02-27T20:59:30.425" v="242" actId="26606"/>
          <ac:cxnSpMkLst>
            <pc:docMk/>
            <pc:sldMk cId="2567590361" sldId="261"/>
            <ac:cxnSpMk id="29" creationId="{20E3A342-4D61-4E3F-AF90-1AB42AEB96CC}"/>
          </ac:cxnSpMkLst>
        </pc:cxnChg>
        <pc:cxnChg chg="add del">
          <ac:chgData name="Kayle Schoville" userId="b0464879-b577-463a-8402-4546708728c8" providerId="ADAL" clId="{F35A8B56-7C65-4CCA-B4E5-3AD7B425C813}" dt="2023-03-06T16:19:01.451" v="5348"/>
          <ac:cxnSpMkLst>
            <pc:docMk/>
            <pc:sldMk cId="2567590361" sldId="261"/>
            <ac:cxnSpMk id="36" creationId="{20E3A342-4D61-4E3F-AF90-1AB42AEB96CC}"/>
          </ac:cxnSpMkLst>
        </pc:cxnChg>
      </pc:sldChg>
      <pc:sldChg chg="addSp delSp modSp new mod setBg delDesignElem modNotesTx">
        <pc:chgData name="Kayle Schoville" userId="b0464879-b577-463a-8402-4546708728c8" providerId="ADAL" clId="{F35A8B56-7C65-4CCA-B4E5-3AD7B425C813}" dt="2023-03-06T17:18:56.311" v="6449"/>
        <pc:sldMkLst>
          <pc:docMk/>
          <pc:sldMk cId="1009655869" sldId="262"/>
        </pc:sldMkLst>
        <pc:spChg chg="mod">
          <ac:chgData name="Kayle Schoville" userId="b0464879-b577-463a-8402-4546708728c8" providerId="ADAL" clId="{F35A8B56-7C65-4CCA-B4E5-3AD7B425C813}" dt="2023-03-06T17:17:35.040" v="6401" actId="20577"/>
          <ac:spMkLst>
            <pc:docMk/>
            <pc:sldMk cId="1009655869" sldId="262"/>
            <ac:spMk id="2" creationId="{8CE77FAD-8387-E98E-ABD7-FC26FC82DDF9}"/>
          </ac:spMkLst>
        </pc:spChg>
        <pc:spChg chg="mod">
          <ac:chgData name="Kayle Schoville" userId="b0464879-b577-463a-8402-4546708728c8" providerId="ADAL" clId="{F35A8B56-7C65-4CCA-B4E5-3AD7B425C813}" dt="2023-03-06T17:17:54.520" v="6448" actId="20577"/>
          <ac:spMkLst>
            <pc:docMk/>
            <pc:sldMk cId="1009655869" sldId="262"/>
            <ac:spMk id="3" creationId="{5701C3B2-D9B8-15F8-4530-269332D4534E}"/>
          </ac:spMkLst>
        </pc:spChg>
        <pc:spChg chg="add del">
          <ac:chgData name="Kayle Schoville" userId="b0464879-b577-463a-8402-4546708728c8" providerId="ADAL" clId="{F35A8B56-7C65-4CCA-B4E5-3AD7B425C813}" dt="2023-03-02T16:57:17.798" v="2673" actId="26606"/>
          <ac:spMkLst>
            <pc:docMk/>
            <pc:sldMk cId="1009655869" sldId="262"/>
            <ac:spMk id="10" creationId="{0E3596DD-156A-473E-9BB3-C6A29F7574E9}"/>
          </ac:spMkLst>
        </pc:spChg>
        <pc:spChg chg="add del">
          <ac:chgData name="Kayle Schoville" userId="b0464879-b577-463a-8402-4546708728c8" providerId="ADAL" clId="{F35A8B56-7C65-4CCA-B4E5-3AD7B425C813}" dt="2023-03-02T16:57:17.798" v="2673" actId="26606"/>
          <ac:spMkLst>
            <pc:docMk/>
            <pc:sldMk cId="1009655869" sldId="262"/>
            <ac:spMk id="12" creationId="{2C46C4D6-C474-4E92-B52E-944C1118F7B6}"/>
          </ac:spMkLst>
        </pc:spChg>
        <pc:spChg chg="add del">
          <ac:chgData name="Kayle Schoville" userId="b0464879-b577-463a-8402-4546708728c8" providerId="ADAL" clId="{F35A8B56-7C65-4CCA-B4E5-3AD7B425C813}" dt="2023-03-06T16:19:01.451" v="5348"/>
          <ac:spMkLst>
            <pc:docMk/>
            <pc:sldMk cId="1009655869" sldId="262"/>
            <ac:spMk id="17" creationId="{2C9A9DA9-7DC8-488B-A882-123947B0F3D9}"/>
          </ac:spMkLst>
        </pc:spChg>
        <pc:spChg chg="add del">
          <ac:chgData name="Kayle Schoville" userId="b0464879-b577-463a-8402-4546708728c8" providerId="ADAL" clId="{F35A8B56-7C65-4CCA-B4E5-3AD7B425C813}" dt="2023-03-06T16:19:01.451" v="5348"/>
          <ac:spMkLst>
            <pc:docMk/>
            <pc:sldMk cId="1009655869" sldId="262"/>
            <ac:spMk id="19" creationId="{57F6BDD4-E066-4008-8011-6CC31AEB4556}"/>
          </ac:spMkLst>
        </pc:spChg>
        <pc:spChg chg="add del">
          <ac:chgData name="Kayle Schoville" userId="b0464879-b577-463a-8402-4546708728c8" providerId="ADAL" clId="{F35A8B56-7C65-4CCA-B4E5-3AD7B425C813}" dt="2023-03-06T16:19:01.451" v="5348"/>
          <ac:spMkLst>
            <pc:docMk/>
            <pc:sldMk cId="1009655869" sldId="262"/>
            <ac:spMk id="21" creationId="{2711A8FB-68FC-45FC-B01E-38F809E2D439}"/>
          </ac:spMkLst>
        </pc:spChg>
        <pc:spChg chg="add del">
          <ac:chgData name="Kayle Schoville" userId="b0464879-b577-463a-8402-4546708728c8" providerId="ADAL" clId="{F35A8B56-7C65-4CCA-B4E5-3AD7B425C813}" dt="2023-03-06T16:19:01.451" v="5348"/>
          <ac:spMkLst>
            <pc:docMk/>
            <pc:sldMk cId="1009655869" sldId="262"/>
            <ac:spMk id="23" creationId="{2A865FE3-5FC9-4049-87CF-30019C46C0F5}"/>
          </ac:spMkLst>
        </pc:spChg>
        <pc:picChg chg="add mod">
          <ac:chgData name="Kayle Schoville" userId="b0464879-b577-463a-8402-4546708728c8" providerId="ADAL" clId="{F35A8B56-7C65-4CCA-B4E5-3AD7B425C813}" dt="2023-03-06T16:20:44.748" v="5369" actId="26606"/>
          <ac:picMkLst>
            <pc:docMk/>
            <pc:sldMk cId="1009655869" sldId="262"/>
            <ac:picMk id="5" creationId="{6BB14576-7044-6F8E-94B0-F3BCE2D3BDD1}"/>
          </ac:picMkLst>
        </pc:picChg>
      </pc:sldChg>
      <pc:sldChg chg="addSp delSp modSp add mod delDesignElem modNotesTx">
        <pc:chgData name="Kayle Schoville" userId="b0464879-b577-463a-8402-4546708728c8" providerId="ADAL" clId="{F35A8B56-7C65-4CCA-B4E5-3AD7B425C813}" dt="2023-03-06T17:11:35.569" v="6381"/>
        <pc:sldMkLst>
          <pc:docMk/>
          <pc:sldMk cId="2763710700" sldId="263"/>
        </pc:sldMkLst>
        <pc:spChg chg="mod">
          <ac:chgData name="Kayle Schoville" userId="b0464879-b577-463a-8402-4546708728c8" providerId="ADAL" clId="{F35A8B56-7C65-4CCA-B4E5-3AD7B425C813}" dt="2023-03-06T16:20:18.996" v="5365" actId="26606"/>
          <ac:spMkLst>
            <pc:docMk/>
            <pc:sldMk cId="2763710700" sldId="263"/>
            <ac:spMk id="2" creationId="{0BD7F401-F7A1-B8E9-8A1A-8D222803D5E7}"/>
          </ac:spMkLst>
        </pc:spChg>
        <pc:spChg chg="mod">
          <ac:chgData name="Kayle Schoville" userId="b0464879-b577-463a-8402-4546708728c8" providerId="ADAL" clId="{F35A8B56-7C65-4CCA-B4E5-3AD7B425C813}" dt="2023-03-06T16:20:18.996" v="5365" actId="26606"/>
          <ac:spMkLst>
            <pc:docMk/>
            <pc:sldMk cId="2763710700" sldId="263"/>
            <ac:spMk id="3" creationId="{5E2EC5F2-BCAC-314D-5867-436A326802A0}"/>
          </ac:spMkLst>
        </pc:spChg>
        <pc:spChg chg="add del mod">
          <ac:chgData name="Kayle Schoville" userId="b0464879-b577-463a-8402-4546708728c8" providerId="ADAL" clId="{F35A8B56-7C65-4CCA-B4E5-3AD7B425C813}" dt="2023-03-02T17:07:02.324" v="3199"/>
          <ac:spMkLst>
            <pc:docMk/>
            <pc:sldMk cId="2763710700" sldId="263"/>
            <ac:spMk id="5" creationId="{F0507BD8-7E91-BD92-62ED-34AE94F7D8EE}"/>
          </ac:spMkLst>
        </pc:spChg>
        <pc:spChg chg="add">
          <ac:chgData name="Kayle Schoville" userId="b0464879-b577-463a-8402-4546708728c8" providerId="ADAL" clId="{F35A8B56-7C65-4CCA-B4E5-3AD7B425C813}" dt="2023-03-06T16:20:18.996" v="5365" actId="26606"/>
          <ac:spMkLst>
            <pc:docMk/>
            <pc:sldMk cId="2763710700" sldId="263"/>
            <ac:spMk id="10" creationId="{6FA0A1AD-DEE2-4598-8D3B-C1F65F315A79}"/>
          </ac:spMkLst>
        </pc:spChg>
        <pc:spChg chg="add del">
          <ac:chgData name="Kayle Schoville" userId="b0464879-b577-463a-8402-4546708728c8" providerId="ADAL" clId="{F35A8B56-7C65-4CCA-B4E5-3AD7B425C813}" dt="2023-03-02T16:57:08.353" v="2671" actId="26606"/>
          <ac:spMkLst>
            <pc:docMk/>
            <pc:sldMk cId="2763710700" sldId="263"/>
            <ac:spMk id="11" creationId="{2550BE34-C2B8-49B8-8519-67A8CAD51AE9}"/>
          </ac:spMkLst>
        </pc:spChg>
        <pc:spChg chg="add del">
          <ac:chgData name="Kayle Schoville" userId="b0464879-b577-463a-8402-4546708728c8" providerId="ADAL" clId="{F35A8B56-7C65-4CCA-B4E5-3AD7B425C813}" dt="2023-03-02T16:57:08.353" v="2671" actId="26606"/>
          <ac:spMkLst>
            <pc:docMk/>
            <pc:sldMk cId="2763710700" sldId="263"/>
            <ac:spMk id="13" creationId="{A7457DD9-5A45-400A-AB4B-4B4EDECA25F1}"/>
          </ac:spMkLst>
        </pc:spChg>
        <pc:spChg chg="add del">
          <ac:chgData name="Kayle Schoville" userId="b0464879-b577-463a-8402-4546708728c8" providerId="ADAL" clId="{F35A8B56-7C65-4CCA-B4E5-3AD7B425C813}" dt="2023-03-02T16:57:08.353" v="2671" actId="26606"/>
          <ac:spMkLst>
            <pc:docMk/>
            <pc:sldMk cId="2763710700" sldId="263"/>
            <ac:spMk id="15" creationId="{441CF7D6-A660-431A-B0BB-140A0D5556B6}"/>
          </ac:spMkLst>
        </pc:spChg>
        <pc:spChg chg="add del">
          <ac:chgData name="Kayle Schoville" userId="b0464879-b577-463a-8402-4546708728c8" providerId="ADAL" clId="{F35A8B56-7C65-4CCA-B4E5-3AD7B425C813}" dt="2023-03-02T16:57:08.353" v="2671" actId="26606"/>
          <ac:spMkLst>
            <pc:docMk/>
            <pc:sldMk cId="2763710700" sldId="263"/>
            <ac:spMk id="17" creationId="{0570A85B-3810-4F95-97B0-CBF4CCDB381C}"/>
          </ac:spMkLst>
        </pc:spChg>
        <pc:spChg chg="add del">
          <ac:chgData name="Kayle Schoville" userId="b0464879-b577-463a-8402-4546708728c8" providerId="ADAL" clId="{F35A8B56-7C65-4CCA-B4E5-3AD7B425C813}" dt="2023-03-02T17:07:04.521" v="3202" actId="26606"/>
          <ac:spMkLst>
            <pc:docMk/>
            <pc:sldMk cId="2763710700" sldId="263"/>
            <ac:spMk id="22" creationId="{2C9A9DA9-7DC8-488B-A882-123947B0F3D9}"/>
          </ac:spMkLst>
        </pc:spChg>
        <pc:spChg chg="add del">
          <ac:chgData name="Kayle Schoville" userId="b0464879-b577-463a-8402-4546708728c8" providerId="ADAL" clId="{F35A8B56-7C65-4CCA-B4E5-3AD7B425C813}" dt="2023-03-02T17:07:04.521" v="3202" actId="26606"/>
          <ac:spMkLst>
            <pc:docMk/>
            <pc:sldMk cId="2763710700" sldId="263"/>
            <ac:spMk id="24" creationId="{57F6BDD4-E066-4008-8011-6CC31AEB4556}"/>
          </ac:spMkLst>
        </pc:spChg>
        <pc:spChg chg="add del">
          <ac:chgData name="Kayle Schoville" userId="b0464879-b577-463a-8402-4546708728c8" providerId="ADAL" clId="{F35A8B56-7C65-4CCA-B4E5-3AD7B425C813}" dt="2023-03-02T17:07:04.521" v="3202" actId="26606"/>
          <ac:spMkLst>
            <pc:docMk/>
            <pc:sldMk cId="2763710700" sldId="263"/>
            <ac:spMk id="26" creationId="{2711A8FB-68FC-45FC-B01E-38F809E2D439}"/>
          </ac:spMkLst>
        </pc:spChg>
        <pc:spChg chg="add del">
          <ac:chgData name="Kayle Schoville" userId="b0464879-b577-463a-8402-4546708728c8" providerId="ADAL" clId="{F35A8B56-7C65-4CCA-B4E5-3AD7B425C813}" dt="2023-03-02T17:07:04.521" v="3202" actId="26606"/>
          <ac:spMkLst>
            <pc:docMk/>
            <pc:sldMk cId="2763710700" sldId="263"/>
            <ac:spMk id="28" creationId="{2A865FE3-5FC9-4049-87CF-30019C46C0F5}"/>
          </ac:spMkLst>
        </pc:spChg>
        <pc:spChg chg="add del">
          <ac:chgData name="Kayle Schoville" userId="b0464879-b577-463a-8402-4546708728c8" providerId="ADAL" clId="{F35A8B56-7C65-4CCA-B4E5-3AD7B425C813}" dt="2023-03-06T16:19:01.451" v="5348"/>
          <ac:spMkLst>
            <pc:docMk/>
            <pc:sldMk cId="2763710700" sldId="263"/>
            <ac:spMk id="33" creationId="{2C9A9DA9-7DC8-488B-A882-123947B0F3D9}"/>
          </ac:spMkLst>
        </pc:spChg>
        <pc:spChg chg="add del">
          <ac:chgData name="Kayle Schoville" userId="b0464879-b577-463a-8402-4546708728c8" providerId="ADAL" clId="{F35A8B56-7C65-4CCA-B4E5-3AD7B425C813}" dt="2023-03-06T16:19:01.451" v="5348"/>
          <ac:spMkLst>
            <pc:docMk/>
            <pc:sldMk cId="2763710700" sldId="263"/>
            <ac:spMk id="35" creationId="{57F6BDD4-E066-4008-8011-6CC31AEB4556}"/>
          </ac:spMkLst>
        </pc:spChg>
        <pc:spChg chg="add del">
          <ac:chgData name="Kayle Schoville" userId="b0464879-b577-463a-8402-4546708728c8" providerId="ADAL" clId="{F35A8B56-7C65-4CCA-B4E5-3AD7B425C813}" dt="2023-03-06T16:19:01.451" v="5348"/>
          <ac:spMkLst>
            <pc:docMk/>
            <pc:sldMk cId="2763710700" sldId="263"/>
            <ac:spMk id="37" creationId="{2711A8FB-68FC-45FC-B01E-38F809E2D439}"/>
          </ac:spMkLst>
        </pc:spChg>
        <pc:spChg chg="add del">
          <ac:chgData name="Kayle Schoville" userId="b0464879-b577-463a-8402-4546708728c8" providerId="ADAL" clId="{F35A8B56-7C65-4CCA-B4E5-3AD7B425C813}" dt="2023-03-06T16:19:01.451" v="5348"/>
          <ac:spMkLst>
            <pc:docMk/>
            <pc:sldMk cId="2763710700" sldId="263"/>
            <ac:spMk id="39" creationId="{2A865FE3-5FC9-4049-87CF-30019C46C0F5}"/>
          </ac:spMkLst>
        </pc:spChg>
        <pc:picChg chg="del mod ord modCrop">
          <ac:chgData name="Kayle Schoville" userId="b0464879-b577-463a-8402-4546708728c8" providerId="ADAL" clId="{F35A8B56-7C65-4CCA-B4E5-3AD7B425C813}" dt="2023-03-02T17:06:58.361" v="3198" actId="21"/>
          <ac:picMkLst>
            <pc:docMk/>
            <pc:sldMk cId="2763710700" sldId="263"/>
            <ac:picMk id="6" creationId="{CE9439F7-1C3A-33D5-99AE-777B1251EE84}"/>
          </ac:picMkLst>
        </pc:picChg>
        <pc:picChg chg="add mod">
          <ac:chgData name="Kayle Schoville" userId="b0464879-b577-463a-8402-4546708728c8" providerId="ADAL" clId="{F35A8B56-7C65-4CCA-B4E5-3AD7B425C813}" dt="2023-03-06T16:20:18.996" v="5365" actId="26606"/>
          <ac:picMkLst>
            <pc:docMk/>
            <pc:sldMk cId="2763710700" sldId="263"/>
            <ac:picMk id="8" creationId="{A8F2AA95-D14F-64BA-2B72-8EB3416D570F}"/>
          </ac:picMkLst>
        </pc:picChg>
      </pc:sldChg>
      <pc:sldChg chg="addSp delSp modSp new mod setBg modClrScheme delDesignElem chgLayout modNotesTx">
        <pc:chgData name="Kayle Schoville" userId="b0464879-b577-463a-8402-4546708728c8" providerId="ADAL" clId="{F35A8B56-7C65-4CCA-B4E5-3AD7B425C813}" dt="2023-03-06T17:10:58.298" v="6376"/>
        <pc:sldMkLst>
          <pc:docMk/>
          <pc:sldMk cId="1063639476" sldId="264"/>
        </pc:sldMkLst>
        <pc:spChg chg="del mod ord">
          <ac:chgData name="Kayle Schoville" userId="b0464879-b577-463a-8402-4546708728c8" providerId="ADAL" clId="{F35A8B56-7C65-4CCA-B4E5-3AD7B425C813}" dt="2023-03-02T16:30:24.055" v="1424" actId="700"/>
          <ac:spMkLst>
            <pc:docMk/>
            <pc:sldMk cId="1063639476" sldId="264"/>
            <ac:spMk id="2" creationId="{DD090147-E189-8257-CC38-6721ACBE952D}"/>
          </ac:spMkLst>
        </pc:spChg>
        <pc:spChg chg="del mod ord">
          <ac:chgData name="Kayle Schoville" userId="b0464879-b577-463a-8402-4546708728c8" providerId="ADAL" clId="{F35A8B56-7C65-4CCA-B4E5-3AD7B425C813}" dt="2023-03-02T16:30:24.055" v="1424" actId="700"/>
          <ac:spMkLst>
            <pc:docMk/>
            <pc:sldMk cId="1063639476" sldId="264"/>
            <ac:spMk id="3" creationId="{4C2A0A60-E9C5-39BC-2976-6E4581BA9F5A}"/>
          </ac:spMkLst>
        </pc:spChg>
        <pc:spChg chg="add mod ord">
          <ac:chgData name="Kayle Schoville" userId="b0464879-b577-463a-8402-4546708728c8" providerId="ADAL" clId="{F35A8B56-7C65-4CCA-B4E5-3AD7B425C813}" dt="2023-03-06T16:20:32.076" v="5367" actId="26606"/>
          <ac:spMkLst>
            <pc:docMk/>
            <pc:sldMk cId="1063639476" sldId="264"/>
            <ac:spMk id="4" creationId="{BD7B4497-0B4D-723E-F039-8E32AA8F1C99}"/>
          </ac:spMkLst>
        </pc:spChg>
        <pc:spChg chg="add mod ord">
          <ac:chgData name="Kayle Schoville" userId="b0464879-b577-463a-8402-4546708728c8" providerId="ADAL" clId="{F35A8B56-7C65-4CCA-B4E5-3AD7B425C813}" dt="2023-03-06T17:09:55.613" v="6375" actId="20577"/>
          <ac:spMkLst>
            <pc:docMk/>
            <pc:sldMk cId="1063639476" sldId="264"/>
            <ac:spMk id="5" creationId="{04E89F79-D2FE-CDB0-0D0A-E36C73AA269D}"/>
          </ac:spMkLst>
        </pc:spChg>
        <pc:spChg chg="add del mod ord">
          <ac:chgData name="Kayle Schoville" userId="b0464879-b577-463a-8402-4546708728c8" providerId="ADAL" clId="{F35A8B56-7C65-4CCA-B4E5-3AD7B425C813}" dt="2023-03-02T16:56:31.556" v="2659"/>
          <ac:spMkLst>
            <pc:docMk/>
            <pc:sldMk cId="1063639476" sldId="264"/>
            <ac:spMk id="6" creationId="{6159022A-68C7-274B-2046-61DB3C9DE8C2}"/>
          </ac:spMkLst>
        </pc:spChg>
        <pc:spChg chg="add">
          <ac:chgData name="Kayle Schoville" userId="b0464879-b577-463a-8402-4546708728c8" providerId="ADAL" clId="{F35A8B56-7C65-4CCA-B4E5-3AD7B425C813}" dt="2023-03-06T16:20:32.076" v="5367" actId="26606"/>
          <ac:spMkLst>
            <pc:docMk/>
            <pc:sldMk cId="1063639476" sldId="264"/>
            <ac:spMk id="10" creationId="{6FA0A1AD-DEE2-4598-8D3B-C1F65F315A79}"/>
          </ac:spMkLst>
        </pc:spChg>
        <pc:spChg chg="add del">
          <ac:chgData name="Kayle Schoville" userId="b0464879-b577-463a-8402-4546708728c8" providerId="ADAL" clId="{F35A8B56-7C65-4CCA-B4E5-3AD7B425C813}" dt="2023-03-02T16:56:38.379" v="2663" actId="26606"/>
          <ac:spMkLst>
            <pc:docMk/>
            <pc:sldMk cId="1063639476" sldId="264"/>
            <ac:spMk id="13" creationId="{2550BE34-C2B8-49B8-8519-67A8CAD51AE9}"/>
          </ac:spMkLst>
        </pc:spChg>
        <pc:spChg chg="add del">
          <ac:chgData name="Kayle Schoville" userId="b0464879-b577-463a-8402-4546708728c8" providerId="ADAL" clId="{F35A8B56-7C65-4CCA-B4E5-3AD7B425C813}" dt="2023-03-02T16:56:38.379" v="2663" actId="26606"/>
          <ac:spMkLst>
            <pc:docMk/>
            <pc:sldMk cId="1063639476" sldId="264"/>
            <ac:spMk id="15" creationId="{A7457DD9-5A45-400A-AB4B-4B4EDECA25F1}"/>
          </ac:spMkLst>
        </pc:spChg>
        <pc:spChg chg="add del">
          <ac:chgData name="Kayle Schoville" userId="b0464879-b577-463a-8402-4546708728c8" providerId="ADAL" clId="{F35A8B56-7C65-4CCA-B4E5-3AD7B425C813}" dt="2023-03-02T16:56:38.379" v="2663" actId="26606"/>
          <ac:spMkLst>
            <pc:docMk/>
            <pc:sldMk cId="1063639476" sldId="264"/>
            <ac:spMk id="17" creationId="{441CF7D6-A660-431A-B0BB-140A0D5556B6}"/>
          </ac:spMkLst>
        </pc:spChg>
        <pc:spChg chg="add del">
          <ac:chgData name="Kayle Schoville" userId="b0464879-b577-463a-8402-4546708728c8" providerId="ADAL" clId="{F35A8B56-7C65-4CCA-B4E5-3AD7B425C813}" dt="2023-03-02T16:56:38.379" v="2663" actId="26606"/>
          <ac:spMkLst>
            <pc:docMk/>
            <pc:sldMk cId="1063639476" sldId="264"/>
            <ac:spMk id="19" creationId="{0570A85B-3810-4F95-97B0-CBF4CCDB381C}"/>
          </ac:spMkLst>
        </pc:spChg>
        <pc:spChg chg="add del">
          <ac:chgData name="Kayle Schoville" userId="b0464879-b577-463a-8402-4546708728c8" providerId="ADAL" clId="{F35A8B56-7C65-4CCA-B4E5-3AD7B425C813}" dt="2023-03-02T16:56:50.348" v="2665" actId="26606"/>
          <ac:spMkLst>
            <pc:docMk/>
            <pc:sldMk cId="1063639476" sldId="264"/>
            <ac:spMk id="21" creationId="{81AEB8A9-B768-4E30-BA55-D919E6687343}"/>
          </ac:spMkLst>
        </pc:spChg>
        <pc:spChg chg="add del">
          <ac:chgData name="Kayle Schoville" userId="b0464879-b577-463a-8402-4546708728c8" providerId="ADAL" clId="{F35A8B56-7C65-4CCA-B4E5-3AD7B425C813}" dt="2023-03-06T16:19:01.451" v="5348"/>
          <ac:spMkLst>
            <pc:docMk/>
            <pc:sldMk cId="1063639476" sldId="264"/>
            <ac:spMk id="23" creationId="{2C9A9DA9-7DC8-488B-A882-123947B0F3D9}"/>
          </ac:spMkLst>
        </pc:spChg>
        <pc:spChg chg="add del">
          <ac:chgData name="Kayle Schoville" userId="b0464879-b577-463a-8402-4546708728c8" providerId="ADAL" clId="{F35A8B56-7C65-4CCA-B4E5-3AD7B425C813}" dt="2023-03-06T16:19:01.451" v="5348"/>
          <ac:spMkLst>
            <pc:docMk/>
            <pc:sldMk cId="1063639476" sldId="264"/>
            <ac:spMk id="24" creationId="{57F6BDD4-E066-4008-8011-6CC31AEB4556}"/>
          </ac:spMkLst>
        </pc:spChg>
        <pc:spChg chg="add del">
          <ac:chgData name="Kayle Schoville" userId="b0464879-b577-463a-8402-4546708728c8" providerId="ADAL" clId="{F35A8B56-7C65-4CCA-B4E5-3AD7B425C813}" dt="2023-03-06T16:19:01.451" v="5348"/>
          <ac:spMkLst>
            <pc:docMk/>
            <pc:sldMk cId="1063639476" sldId="264"/>
            <ac:spMk id="25" creationId="{2711A8FB-68FC-45FC-B01E-38F809E2D439}"/>
          </ac:spMkLst>
        </pc:spChg>
        <pc:spChg chg="add del">
          <ac:chgData name="Kayle Schoville" userId="b0464879-b577-463a-8402-4546708728c8" providerId="ADAL" clId="{F35A8B56-7C65-4CCA-B4E5-3AD7B425C813}" dt="2023-03-06T16:19:01.451" v="5348"/>
          <ac:spMkLst>
            <pc:docMk/>
            <pc:sldMk cId="1063639476" sldId="264"/>
            <ac:spMk id="26" creationId="{2A865FE3-5FC9-4049-87CF-30019C46C0F5}"/>
          </ac:spMkLst>
        </pc:spChg>
        <pc:picChg chg="add mod">
          <ac:chgData name="Kayle Schoville" userId="b0464879-b577-463a-8402-4546708728c8" providerId="ADAL" clId="{F35A8B56-7C65-4CCA-B4E5-3AD7B425C813}" dt="2023-03-06T16:20:32.076" v="5367" actId="26606"/>
          <ac:picMkLst>
            <pc:docMk/>
            <pc:sldMk cId="1063639476" sldId="264"/>
            <ac:picMk id="8" creationId="{5A91A093-6B56-984D-4CAD-26E684009EE1}"/>
          </ac:picMkLst>
        </pc:picChg>
      </pc:sldChg>
      <pc:sldChg chg="addSp delSp modSp new mod setBg delDesignElem modNotesTx">
        <pc:chgData name="Kayle Schoville" userId="b0464879-b577-463a-8402-4546708728c8" providerId="ADAL" clId="{F35A8B56-7C65-4CCA-B4E5-3AD7B425C813}" dt="2023-03-06T17:17:03.525" v="6386"/>
        <pc:sldMkLst>
          <pc:docMk/>
          <pc:sldMk cId="718187843" sldId="265"/>
        </pc:sldMkLst>
        <pc:spChg chg="mod">
          <ac:chgData name="Kayle Schoville" userId="b0464879-b577-463a-8402-4546708728c8" providerId="ADAL" clId="{F35A8B56-7C65-4CCA-B4E5-3AD7B425C813}" dt="2023-03-06T16:20:37.818" v="5368" actId="26606"/>
          <ac:spMkLst>
            <pc:docMk/>
            <pc:sldMk cId="718187843" sldId="265"/>
            <ac:spMk id="2" creationId="{274C1C7F-AF99-AAFA-36A8-9D7E43695413}"/>
          </ac:spMkLst>
        </pc:spChg>
        <pc:spChg chg="mod">
          <ac:chgData name="Kayle Schoville" userId="b0464879-b577-463a-8402-4546708728c8" providerId="ADAL" clId="{F35A8B56-7C65-4CCA-B4E5-3AD7B425C813}" dt="2023-03-06T16:20:37.818" v="5368" actId="26606"/>
          <ac:spMkLst>
            <pc:docMk/>
            <pc:sldMk cId="718187843" sldId="265"/>
            <ac:spMk id="3" creationId="{2588A716-A6DC-AE41-09E9-F5336AB2BB00}"/>
          </ac:spMkLst>
        </pc:spChg>
        <pc:spChg chg="del">
          <ac:chgData name="Kayle Schoville" userId="b0464879-b577-463a-8402-4546708728c8" providerId="ADAL" clId="{F35A8B56-7C65-4CCA-B4E5-3AD7B425C813}" dt="2023-03-02T16:56:58.475" v="2667"/>
          <ac:spMkLst>
            <pc:docMk/>
            <pc:sldMk cId="718187843" sldId="265"/>
            <ac:spMk id="4" creationId="{F4E92297-BCE5-9D80-7E85-977F8FB5167D}"/>
          </ac:spMkLst>
        </pc:spChg>
        <pc:spChg chg="add">
          <ac:chgData name="Kayle Schoville" userId="b0464879-b577-463a-8402-4546708728c8" providerId="ADAL" clId="{F35A8B56-7C65-4CCA-B4E5-3AD7B425C813}" dt="2023-03-06T16:20:37.818" v="5368" actId="26606"/>
          <ac:spMkLst>
            <pc:docMk/>
            <pc:sldMk cId="718187843" sldId="265"/>
            <ac:spMk id="8" creationId="{6FA0A1AD-DEE2-4598-8D3B-C1F65F315A79}"/>
          </ac:spMkLst>
        </pc:spChg>
        <pc:spChg chg="add del">
          <ac:chgData name="Kayle Schoville" userId="b0464879-b577-463a-8402-4546708728c8" providerId="ADAL" clId="{F35A8B56-7C65-4CCA-B4E5-3AD7B425C813}" dt="2023-03-06T16:19:01.451" v="5348"/>
          <ac:spMkLst>
            <pc:docMk/>
            <pc:sldMk cId="718187843" sldId="265"/>
            <ac:spMk id="11" creationId="{2C9A9DA9-7DC8-488B-A882-123947B0F3D9}"/>
          </ac:spMkLst>
        </pc:spChg>
        <pc:spChg chg="add del">
          <ac:chgData name="Kayle Schoville" userId="b0464879-b577-463a-8402-4546708728c8" providerId="ADAL" clId="{F35A8B56-7C65-4CCA-B4E5-3AD7B425C813}" dt="2023-03-06T16:19:01.451" v="5348"/>
          <ac:spMkLst>
            <pc:docMk/>
            <pc:sldMk cId="718187843" sldId="265"/>
            <ac:spMk id="13" creationId="{57F6BDD4-E066-4008-8011-6CC31AEB4556}"/>
          </ac:spMkLst>
        </pc:spChg>
        <pc:spChg chg="add del">
          <ac:chgData name="Kayle Schoville" userId="b0464879-b577-463a-8402-4546708728c8" providerId="ADAL" clId="{F35A8B56-7C65-4CCA-B4E5-3AD7B425C813}" dt="2023-03-06T16:19:01.451" v="5348"/>
          <ac:spMkLst>
            <pc:docMk/>
            <pc:sldMk cId="718187843" sldId="265"/>
            <ac:spMk id="15" creationId="{2711A8FB-68FC-45FC-B01E-38F809E2D439}"/>
          </ac:spMkLst>
        </pc:spChg>
        <pc:spChg chg="add del">
          <ac:chgData name="Kayle Schoville" userId="b0464879-b577-463a-8402-4546708728c8" providerId="ADAL" clId="{F35A8B56-7C65-4CCA-B4E5-3AD7B425C813}" dt="2023-03-06T16:19:01.451" v="5348"/>
          <ac:spMkLst>
            <pc:docMk/>
            <pc:sldMk cId="718187843" sldId="265"/>
            <ac:spMk id="17" creationId="{2A865FE3-5FC9-4049-87CF-30019C46C0F5}"/>
          </ac:spMkLst>
        </pc:spChg>
        <pc:picChg chg="add mod">
          <ac:chgData name="Kayle Schoville" userId="b0464879-b577-463a-8402-4546708728c8" providerId="ADAL" clId="{F35A8B56-7C65-4CCA-B4E5-3AD7B425C813}" dt="2023-03-06T16:20:37.818" v="5368" actId="26606"/>
          <ac:picMkLst>
            <pc:docMk/>
            <pc:sldMk cId="718187843" sldId="265"/>
            <ac:picMk id="6" creationId="{2DA7BD69-86A4-40E1-4425-69769194A385}"/>
          </ac:picMkLst>
        </pc:picChg>
      </pc:sldChg>
      <pc:sldChg chg="addSp delSp modSp new mod setBg delDesignElem modNotesTx">
        <pc:chgData name="Kayle Schoville" userId="b0464879-b577-463a-8402-4546708728c8" providerId="ADAL" clId="{F35A8B56-7C65-4CCA-B4E5-3AD7B425C813}" dt="2023-03-06T17:11:09.848" v="6378" actId="20577"/>
        <pc:sldMkLst>
          <pc:docMk/>
          <pc:sldMk cId="1014721880" sldId="266"/>
        </pc:sldMkLst>
        <pc:spChg chg="mod">
          <ac:chgData name="Kayle Schoville" userId="b0464879-b577-463a-8402-4546708728c8" providerId="ADAL" clId="{F35A8B56-7C65-4CCA-B4E5-3AD7B425C813}" dt="2023-03-06T16:20:25.064" v="5366" actId="26606"/>
          <ac:spMkLst>
            <pc:docMk/>
            <pc:sldMk cId="1014721880" sldId="266"/>
            <ac:spMk id="2" creationId="{FCD9A51F-D26F-BB04-49A2-1B6C4A239D90}"/>
          </ac:spMkLst>
        </pc:spChg>
        <pc:spChg chg="mod">
          <ac:chgData name="Kayle Schoville" userId="b0464879-b577-463a-8402-4546708728c8" providerId="ADAL" clId="{F35A8B56-7C65-4CCA-B4E5-3AD7B425C813}" dt="2023-03-06T17:05:24.864" v="6367" actId="33524"/>
          <ac:spMkLst>
            <pc:docMk/>
            <pc:sldMk cId="1014721880" sldId="266"/>
            <ac:spMk id="3" creationId="{DA6CF49F-E5F4-F7DE-1157-A563F51A95F3}"/>
          </ac:spMkLst>
        </pc:spChg>
        <pc:spChg chg="del">
          <ac:chgData name="Kayle Schoville" userId="b0464879-b577-463a-8402-4546708728c8" providerId="ADAL" clId="{F35A8B56-7C65-4CCA-B4E5-3AD7B425C813}" dt="2023-03-02T16:56:14.699" v="2655"/>
          <ac:spMkLst>
            <pc:docMk/>
            <pc:sldMk cId="1014721880" sldId="266"/>
            <ac:spMk id="4" creationId="{26A20A16-CF45-1CFD-E370-979DBB0B4D81}"/>
          </ac:spMkLst>
        </pc:spChg>
        <pc:spChg chg="add del mod">
          <ac:chgData name="Kayle Schoville" userId="b0464879-b577-463a-8402-4546708728c8" providerId="ADAL" clId="{F35A8B56-7C65-4CCA-B4E5-3AD7B425C813}" dt="2023-03-02T17:05:01.562" v="3192"/>
          <ac:spMkLst>
            <pc:docMk/>
            <pc:sldMk cId="1014721880" sldId="266"/>
            <ac:spMk id="10" creationId="{53ABA8A2-84CA-4250-32B8-92EF94DF28D1}"/>
          </ac:spMkLst>
        </pc:spChg>
        <pc:spChg chg="add del">
          <ac:chgData name="Kayle Schoville" userId="b0464879-b577-463a-8402-4546708728c8" providerId="ADAL" clId="{F35A8B56-7C65-4CCA-B4E5-3AD7B425C813}" dt="2023-03-02T16:57:11.872" v="2672" actId="26606"/>
          <ac:spMkLst>
            <pc:docMk/>
            <pc:sldMk cId="1014721880" sldId="266"/>
            <ac:spMk id="11" creationId="{2550BE34-C2B8-49B8-8519-67A8CAD51AE9}"/>
          </ac:spMkLst>
        </pc:spChg>
        <pc:spChg chg="add del">
          <ac:chgData name="Kayle Schoville" userId="b0464879-b577-463a-8402-4546708728c8" providerId="ADAL" clId="{F35A8B56-7C65-4CCA-B4E5-3AD7B425C813}" dt="2023-03-02T16:57:11.872" v="2672" actId="26606"/>
          <ac:spMkLst>
            <pc:docMk/>
            <pc:sldMk cId="1014721880" sldId="266"/>
            <ac:spMk id="13" creationId="{A7457DD9-5A45-400A-AB4B-4B4EDECA25F1}"/>
          </ac:spMkLst>
        </pc:spChg>
        <pc:spChg chg="add del">
          <ac:chgData name="Kayle Schoville" userId="b0464879-b577-463a-8402-4546708728c8" providerId="ADAL" clId="{F35A8B56-7C65-4CCA-B4E5-3AD7B425C813}" dt="2023-03-02T16:57:11.872" v="2672" actId="26606"/>
          <ac:spMkLst>
            <pc:docMk/>
            <pc:sldMk cId="1014721880" sldId="266"/>
            <ac:spMk id="15" creationId="{441CF7D6-A660-431A-B0BB-140A0D5556B6}"/>
          </ac:spMkLst>
        </pc:spChg>
        <pc:spChg chg="add del">
          <ac:chgData name="Kayle Schoville" userId="b0464879-b577-463a-8402-4546708728c8" providerId="ADAL" clId="{F35A8B56-7C65-4CCA-B4E5-3AD7B425C813}" dt="2023-03-02T16:57:11.872" v="2672" actId="26606"/>
          <ac:spMkLst>
            <pc:docMk/>
            <pc:sldMk cId="1014721880" sldId="266"/>
            <ac:spMk id="17" creationId="{0570A85B-3810-4F95-97B0-CBF4CCDB381C}"/>
          </ac:spMkLst>
        </pc:spChg>
        <pc:spChg chg="add">
          <ac:chgData name="Kayle Schoville" userId="b0464879-b577-463a-8402-4546708728c8" providerId="ADAL" clId="{F35A8B56-7C65-4CCA-B4E5-3AD7B425C813}" dt="2023-03-06T16:20:25.064" v="5366" actId="26606"/>
          <ac:spMkLst>
            <pc:docMk/>
            <pc:sldMk cId="1014721880" sldId="266"/>
            <ac:spMk id="19" creationId="{6FA0A1AD-DEE2-4598-8D3B-C1F65F315A79}"/>
          </ac:spMkLst>
        </pc:spChg>
        <pc:spChg chg="add del">
          <ac:chgData name="Kayle Schoville" userId="b0464879-b577-463a-8402-4546708728c8" providerId="ADAL" clId="{F35A8B56-7C65-4CCA-B4E5-3AD7B425C813}" dt="2023-03-02T17:05:03.832" v="3195" actId="26606"/>
          <ac:spMkLst>
            <pc:docMk/>
            <pc:sldMk cId="1014721880" sldId="266"/>
            <ac:spMk id="22" creationId="{2C9A9DA9-7DC8-488B-A882-123947B0F3D9}"/>
          </ac:spMkLst>
        </pc:spChg>
        <pc:spChg chg="add del">
          <ac:chgData name="Kayle Schoville" userId="b0464879-b577-463a-8402-4546708728c8" providerId="ADAL" clId="{F35A8B56-7C65-4CCA-B4E5-3AD7B425C813}" dt="2023-03-02T17:05:03.832" v="3195" actId="26606"/>
          <ac:spMkLst>
            <pc:docMk/>
            <pc:sldMk cId="1014721880" sldId="266"/>
            <ac:spMk id="24" creationId="{57F6BDD4-E066-4008-8011-6CC31AEB4556}"/>
          </ac:spMkLst>
        </pc:spChg>
        <pc:spChg chg="add del">
          <ac:chgData name="Kayle Schoville" userId="b0464879-b577-463a-8402-4546708728c8" providerId="ADAL" clId="{F35A8B56-7C65-4CCA-B4E5-3AD7B425C813}" dt="2023-03-02T17:05:03.832" v="3195" actId="26606"/>
          <ac:spMkLst>
            <pc:docMk/>
            <pc:sldMk cId="1014721880" sldId="266"/>
            <ac:spMk id="26" creationId="{2711A8FB-68FC-45FC-B01E-38F809E2D439}"/>
          </ac:spMkLst>
        </pc:spChg>
        <pc:spChg chg="add del">
          <ac:chgData name="Kayle Schoville" userId="b0464879-b577-463a-8402-4546708728c8" providerId="ADAL" clId="{F35A8B56-7C65-4CCA-B4E5-3AD7B425C813}" dt="2023-03-02T17:05:03.832" v="3195" actId="26606"/>
          <ac:spMkLst>
            <pc:docMk/>
            <pc:sldMk cId="1014721880" sldId="266"/>
            <ac:spMk id="28" creationId="{2A865FE3-5FC9-4049-87CF-30019C46C0F5}"/>
          </ac:spMkLst>
        </pc:spChg>
        <pc:spChg chg="add del">
          <ac:chgData name="Kayle Schoville" userId="b0464879-b577-463a-8402-4546708728c8" providerId="ADAL" clId="{F35A8B56-7C65-4CCA-B4E5-3AD7B425C813}" dt="2023-03-06T16:19:01.451" v="5348"/>
          <ac:spMkLst>
            <pc:docMk/>
            <pc:sldMk cId="1014721880" sldId="266"/>
            <ac:spMk id="33" creationId="{2C9A9DA9-7DC8-488B-A882-123947B0F3D9}"/>
          </ac:spMkLst>
        </pc:spChg>
        <pc:spChg chg="add del">
          <ac:chgData name="Kayle Schoville" userId="b0464879-b577-463a-8402-4546708728c8" providerId="ADAL" clId="{F35A8B56-7C65-4CCA-B4E5-3AD7B425C813}" dt="2023-03-06T16:19:01.451" v="5348"/>
          <ac:spMkLst>
            <pc:docMk/>
            <pc:sldMk cId="1014721880" sldId="266"/>
            <ac:spMk id="35" creationId="{57F6BDD4-E066-4008-8011-6CC31AEB4556}"/>
          </ac:spMkLst>
        </pc:spChg>
        <pc:spChg chg="add del">
          <ac:chgData name="Kayle Schoville" userId="b0464879-b577-463a-8402-4546708728c8" providerId="ADAL" clId="{F35A8B56-7C65-4CCA-B4E5-3AD7B425C813}" dt="2023-03-06T16:19:01.451" v="5348"/>
          <ac:spMkLst>
            <pc:docMk/>
            <pc:sldMk cId="1014721880" sldId="266"/>
            <ac:spMk id="37" creationId="{2711A8FB-68FC-45FC-B01E-38F809E2D439}"/>
          </ac:spMkLst>
        </pc:spChg>
        <pc:spChg chg="add del">
          <ac:chgData name="Kayle Schoville" userId="b0464879-b577-463a-8402-4546708728c8" providerId="ADAL" clId="{F35A8B56-7C65-4CCA-B4E5-3AD7B425C813}" dt="2023-03-06T16:19:01.451" v="5348"/>
          <ac:spMkLst>
            <pc:docMk/>
            <pc:sldMk cId="1014721880" sldId="266"/>
            <ac:spMk id="39" creationId="{2A865FE3-5FC9-4049-87CF-30019C46C0F5}"/>
          </ac:spMkLst>
        </pc:spChg>
        <pc:picChg chg="add del mod">
          <ac:chgData name="Kayle Schoville" userId="b0464879-b577-463a-8402-4546708728c8" providerId="ADAL" clId="{F35A8B56-7C65-4CCA-B4E5-3AD7B425C813}" dt="2023-03-02T17:04:43.867" v="3189" actId="21"/>
          <ac:picMkLst>
            <pc:docMk/>
            <pc:sldMk cId="1014721880" sldId="266"/>
            <ac:picMk id="6" creationId="{912BC0B6-45DE-E339-8D51-062B68B911B2}"/>
          </ac:picMkLst>
        </pc:picChg>
        <pc:picChg chg="add del mod">
          <ac:chgData name="Kayle Schoville" userId="b0464879-b577-463a-8402-4546708728c8" providerId="ADAL" clId="{F35A8B56-7C65-4CCA-B4E5-3AD7B425C813}" dt="2023-03-02T17:04:58.508" v="3191" actId="21"/>
          <ac:picMkLst>
            <pc:docMk/>
            <pc:sldMk cId="1014721880" sldId="266"/>
            <ac:picMk id="8" creationId="{37D43EF8-8548-CE8F-4047-23F2BDE64CDA}"/>
          </ac:picMkLst>
        </pc:picChg>
        <pc:picChg chg="add mod">
          <ac:chgData name="Kayle Schoville" userId="b0464879-b577-463a-8402-4546708728c8" providerId="ADAL" clId="{F35A8B56-7C65-4CCA-B4E5-3AD7B425C813}" dt="2023-03-06T16:20:25.064" v="5366" actId="26606"/>
          <ac:picMkLst>
            <pc:docMk/>
            <pc:sldMk cId="1014721880" sldId="266"/>
            <ac:picMk id="14" creationId="{3B9E6940-0E3F-E036-F930-E2257A6823E3}"/>
          </ac:picMkLst>
        </pc:picChg>
      </pc:sldChg>
      <pc:sldChg chg="addSp delSp modSp new mod ord setBg modClrScheme chgLayout modNotesTx">
        <pc:chgData name="Kayle Schoville" userId="b0464879-b577-463a-8402-4546708728c8" providerId="ADAL" clId="{F35A8B56-7C65-4CCA-B4E5-3AD7B425C813}" dt="2023-03-07T00:20:03.765" v="7454" actId="26606"/>
        <pc:sldMkLst>
          <pc:docMk/>
          <pc:sldMk cId="114810988" sldId="267"/>
        </pc:sldMkLst>
        <pc:spChg chg="mod ord">
          <ac:chgData name="Kayle Schoville" userId="b0464879-b577-463a-8402-4546708728c8" providerId="ADAL" clId="{F35A8B56-7C65-4CCA-B4E5-3AD7B425C813}" dt="2023-03-07T00:20:03.765" v="7454" actId="26606"/>
          <ac:spMkLst>
            <pc:docMk/>
            <pc:sldMk cId="114810988" sldId="267"/>
            <ac:spMk id="2" creationId="{A544CBFB-D6CB-F5A4-25FD-E5FA4F1DA105}"/>
          </ac:spMkLst>
        </pc:spChg>
        <pc:spChg chg="mod ord">
          <ac:chgData name="Kayle Schoville" userId="b0464879-b577-463a-8402-4546708728c8" providerId="ADAL" clId="{F35A8B56-7C65-4CCA-B4E5-3AD7B425C813}" dt="2023-03-07T00:20:03.765" v="7454" actId="26606"/>
          <ac:spMkLst>
            <pc:docMk/>
            <pc:sldMk cId="114810988" sldId="267"/>
            <ac:spMk id="3" creationId="{C0096F36-A09B-D3A9-B152-60B9B85301B4}"/>
          </ac:spMkLst>
        </pc:spChg>
        <pc:spChg chg="del mod">
          <ac:chgData name="Kayle Schoville" userId="b0464879-b577-463a-8402-4546708728c8" providerId="ADAL" clId="{F35A8B56-7C65-4CCA-B4E5-3AD7B425C813}" dt="2023-03-06T22:12:58.926" v="6908" actId="700"/>
          <ac:spMkLst>
            <pc:docMk/>
            <pc:sldMk cId="114810988" sldId="267"/>
            <ac:spMk id="4" creationId="{E81887B6-60CB-B4D9-0E39-A33860E33FD7}"/>
          </ac:spMkLst>
        </pc:spChg>
        <pc:spChg chg="add del">
          <ac:chgData name="Kayle Schoville" userId="b0464879-b577-463a-8402-4546708728c8" providerId="ADAL" clId="{F35A8B56-7C65-4CCA-B4E5-3AD7B425C813}" dt="2023-03-07T00:19:49.212" v="7451" actId="26606"/>
          <ac:spMkLst>
            <pc:docMk/>
            <pc:sldMk cId="114810988" sldId="267"/>
            <ac:spMk id="8" creationId="{C2F614DA-B02F-4FFD-96B0-85F2695C56D3}"/>
          </ac:spMkLst>
        </pc:spChg>
        <pc:spChg chg="add del">
          <ac:chgData name="Kayle Schoville" userId="b0464879-b577-463a-8402-4546708728c8" providerId="ADAL" clId="{F35A8B56-7C65-4CCA-B4E5-3AD7B425C813}" dt="2023-03-07T00:19:49.212" v="7451" actId="26606"/>
          <ac:spMkLst>
            <pc:docMk/>
            <pc:sldMk cId="114810988" sldId="267"/>
            <ac:spMk id="10" creationId="{5476B3A5-493A-486E-9673-07E096C0A1FB}"/>
          </ac:spMkLst>
        </pc:spChg>
        <pc:spChg chg="add del">
          <ac:chgData name="Kayle Schoville" userId="b0464879-b577-463a-8402-4546708728c8" providerId="ADAL" clId="{F35A8B56-7C65-4CCA-B4E5-3AD7B425C813}" dt="2023-03-07T00:20:03.765" v="7454" actId="26606"/>
          <ac:spMkLst>
            <pc:docMk/>
            <pc:sldMk cId="114810988" sldId="267"/>
            <ac:spMk id="15" creationId="{E53F4E5A-C9EE-4859-B46B-F018F7D73A03}"/>
          </ac:spMkLst>
        </pc:spChg>
        <pc:spChg chg="add del">
          <ac:chgData name="Kayle Schoville" userId="b0464879-b577-463a-8402-4546708728c8" providerId="ADAL" clId="{F35A8B56-7C65-4CCA-B4E5-3AD7B425C813}" dt="2023-03-07T00:20:03.757" v="7453" actId="26606"/>
          <ac:spMkLst>
            <pc:docMk/>
            <pc:sldMk cId="114810988" sldId="267"/>
            <ac:spMk id="22" creationId="{9163A971-857A-4D4D-B458-BADAF926FFCC}"/>
          </ac:spMkLst>
        </pc:spChg>
        <pc:picChg chg="add mod">
          <ac:chgData name="Kayle Schoville" userId="b0464879-b577-463a-8402-4546708728c8" providerId="ADAL" clId="{F35A8B56-7C65-4CCA-B4E5-3AD7B425C813}" dt="2023-03-07T00:20:03.765" v="7454" actId="26606"/>
          <ac:picMkLst>
            <pc:docMk/>
            <pc:sldMk cId="114810988" sldId="267"/>
            <ac:picMk id="6" creationId="{56757CE1-2580-8E5A-4A06-749BDA9D8D9A}"/>
          </ac:picMkLst>
        </pc:picChg>
        <pc:cxnChg chg="add del">
          <ac:chgData name="Kayle Schoville" userId="b0464879-b577-463a-8402-4546708728c8" providerId="ADAL" clId="{F35A8B56-7C65-4CCA-B4E5-3AD7B425C813}" dt="2023-03-07T00:20:03.765" v="7454" actId="26606"/>
          <ac:cxnSpMkLst>
            <pc:docMk/>
            <pc:sldMk cId="114810988" sldId="267"/>
            <ac:cxnSpMk id="17" creationId="{041A955B-D579-48FD-A51C-51B0C0B69F9A}"/>
          </ac:cxnSpMkLst>
        </pc:cxnChg>
      </pc:sldChg>
      <pc:sldChg chg="addSp delSp modSp new mod setBg modAnim delDesignElem modNotesTx">
        <pc:chgData name="Kayle Schoville" userId="b0464879-b577-463a-8402-4546708728c8" providerId="ADAL" clId="{F35A8B56-7C65-4CCA-B4E5-3AD7B425C813}" dt="2023-03-06T22:09:32.594" v="6904" actId="20577"/>
        <pc:sldMkLst>
          <pc:docMk/>
          <pc:sldMk cId="3791042017" sldId="268"/>
        </pc:sldMkLst>
        <pc:spChg chg="mod">
          <ac:chgData name="Kayle Schoville" userId="b0464879-b577-463a-8402-4546708728c8" providerId="ADAL" clId="{F35A8B56-7C65-4CCA-B4E5-3AD7B425C813}" dt="2023-03-06T16:22:02.274" v="5383" actId="26606"/>
          <ac:spMkLst>
            <pc:docMk/>
            <pc:sldMk cId="3791042017" sldId="268"/>
            <ac:spMk id="2" creationId="{7180196C-8588-2A7B-7E74-393BBFAE4BB8}"/>
          </ac:spMkLst>
        </pc:spChg>
        <pc:spChg chg="mod ord">
          <ac:chgData name="Kayle Schoville" userId="b0464879-b577-463a-8402-4546708728c8" providerId="ADAL" clId="{F35A8B56-7C65-4CCA-B4E5-3AD7B425C813}" dt="2023-03-06T22:01:00.145" v="6852" actId="20577"/>
          <ac:spMkLst>
            <pc:docMk/>
            <pc:sldMk cId="3791042017" sldId="268"/>
            <ac:spMk id="3" creationId="{7D32A201-2AC6-44DF-156C-2D830668B466}"/>
          </ac:spMkLst>
        </pc:spChg>
        <pc:spChg chg="add mod">
          <ac:chgData name="Kayle Schoville" userId="b0464879-b577-463a-8402-4546708728c8" providerId="ADAL" clId="{F35A8B56-7C65-4CCA-B4E5-3AD7B425C813}" dt="2023-03-06T22:02:17.307" v="6854" actId="1076"/>
          <ac:spMkLst>
            <pc:docMk/>
            <pc:sldMk cId="3791042017" sldId="268"/>
            <ac:spMk id="8" creationId="{8FA53005-9F34-F5B2-5B06-07C4EF266C42}"/>
          </ac:spMkLst>
        </pc:spChg>
        <pc:spChg chg="add mod">
          <ac:chgData name="Kayle Schoville" userId="b0464879-b577-463a-8402-4546708728c8" providerId="ADAL" clId="{F35A8B56-7C65-4CCA-B4E5-3AD7B425C813}" dt="2023-03-06T22:02:29.934" v="6858" actId="1076"/>
          <ac:spMkLst>
            <pc:docMk/>
            <pc:sldMk cId="3791042017" sldId="268"/>
            <ac:spMk id="9" creationId="{FAEF0B22-6836-E260-8374-59FB8E2AC7BF}"/>
          </ac:spMkLst>
        </pc:spChg>
        <pc:spChg chg="add del">
          <ac:chgData name="Kayle Schoville" userId="b0464879-b577-463a-8402-4546708728c8" providerId="ADAL" clId="{F35A8B56-7C65-4CCA-B4E5-3AD7B425C813}" dt="2023-03-02T17:19:10.648" v="3867" actId="26606"/>
          <ac:spMkLst>
            <pc:docMk/>
            <pc:sldMk cId="3791042017" sldId="268"/>
            <ac:spMk id="10" creationId="{FF9B822F-893E-44C8-963C-64F50ACECBB2}"/>
          </ac:spMkLst>
        </pc:spChg>
        <pc:spChg chg="add del mod">
          <ac:chgData name="Kayle Schoville" userId="b0464879-b577-463a-8402-4546708728c8" providerId="ADAL" clId="{F35A8B56-7C65-4CCA-B4E5-3AD7B425C813}" dt="2023-03-06T22:03:40.308" v="6864" actId="21"/>
          <ac:spMkLst>
            <pc:docMk/>
            <pc:sldMk cId="3791042017" sldId="268"/>
            <ac:spMk id="11" creationId="{87CFFFDC-495C-41ED-6134-D6CE18B6D8BC}"/>
          </ac:spMkLst>
        </pc:spChg>
        <pc:spChg chg="add del">
          <ac:chgData name="Kayle Schoville" userId="b0464879-b577-463a-8402-4546708728c8" providerId="ADAL" clId="{F35A8B56-7C65-4CCA-B4E5-3AD7B425C813}" dt="2023-03-02T17:19:10.648" v="3867" actId="26606"/>
          <ac:spMkLst>
            <pc:docMk/>
            <pc:sldMk cId="3791042017" sldId="268"/>
            <ac:spMk id="12" creationId="{EBF87945-A001-489F-9D9B-7D9435F0B9CA}"/>
          </ac:spMkLst>
        </pc:spChg>
        <pc:spChg chg="add del">
          <ac:chgData name="Kayle Schoville" userId="b0464879-b577-463a-8402-4546708728c8" providerId="ADAL" clId="{F35A8B56-7C65-4CCA-B4E5-3AD7B425C813}" dt="2023-03-02T17:19:13.224" v="3869" actId="26606"/>
          <ac:spMkLst>
            <pc:docMk/>
            <pc:sldMk cId="3791042017" sldId="268"/>
            <ac:spMk id="15" creationId="{2B566528-1B12-4246-9431-5C2D7D081168}"/>
          </ac:spMkLst>
        </pc:spChg>
        <pc:spChg chg="add mod">
          <ac:chgData name="Kayle Schoville" userId="b0464879-b577-463a-8402-4546708728c8" providerId="ADAL" clId="{F35A8B56-7C65-4CCA-B4E5-3AD7B425C813}" dt="2023-03-06T22:04:10.121" v="6868" actId="208"/>
          <ac:spMkLst>
            <pc:docMk/>
            <pc:sldMk cId="3791042017" sldId="268"/>
            <ac:spMk id="20" creationId="{55BB3BA9-68F5-62B8-6423-5F075B4FBF08}"/>
          </ac:spMkLst>
        </pc:spChg>
        <pc:spChg chg="add del">
          <ac:chgData name="Kayle Schoville" userId="b0464879-b577-463a-8402-4546708728c8" providerId="ADAL" clId="{F35A8B56-7C65-4CCA-B4E5-3AD7B425C813}" dt="2023-03-02T19:20:43.719" v="4112" actId="26606"/>
          <ac:spMkLst>
            <pc:docMk/>
            <pc:sldMk cId="3791042017" sldId="268"/>
            <ac:spMk id="21" creationId="{9427AF5F-9A0E-42B7-A252-FD64C9885F9C}"/>
          </ac:spMkLst>
        </pc:spChg>
        <pc:spChg chg="add del">
          <ac:chgData name="Kayle Schoville" userId="b0464879-b577-463a-8402-4546708728c8" providerId="ADAL" clId="{F35A8B56-7C65-4CCA-B4E5-3AD7B425C813}" dt="2023-03-06T16:19:01.451" v="5348"/>
          <ac:spMkLst>
            <pc:docMk/>
            <pc:sldMk cId="3791042017" sldId="268"/>
            <ac:spMk id="26" creationId="{2C9A9DA9-7DC8-488B-A882-123947B0F3D9}"/>
          </ac:spMkLst>
        </pc:spChg>
        <pc:spChg chg="add del">
          <ac:chgData name="Kayle Schoville" userId="b0464879-b577-463a-8402-4546708728c8" providerId="ADAL" clId="{F35A8B56-7C65-4CCA-B4E5-3AD7B425C813}" dt="2023-03-06T16:19:01.451" v="5348"/>
          <ac:spMkLst>
            <pc:docMk/>
            <pc:sldMk cId="3791042017" sldId="268"/>
            <ac:spMk id="28" creationId="{57F6BDD4-E066-4008-8011-6CC31AEB4556}"/>
          </ac:spMkLst>
        </pc:spChg>
        <pc:spChg chg="add del">
          <ac:chgData name="Kayle Schoville" userId="b0464879-b577-463a-8402-4546708728c8" providerId="ADAL" clId="{F35A8B56-7C65-4CCA-B4E5-3AD7B425C813}" dt="2023-03-06T16:19:01.451" v="5348"/>
          <ac:spMkLst>
            <pc:docMk/>
            <pc:sldMk cId="3791042017" sldId="268"/>
            <ac:spMk id="30" creationId="{2711A8FB-68FC-45FC-B01E-38F809E2D439}"/>
          </ac:spMkLst>
        </pc:spChg>
        <pc:spChg chg="add del">
          <ac:chgData name="Kayle Schoville" userId="b0464879-b577-463a-8402-4546708728c8" providerId="ADAL" clId="{F35A8B56-7C65-4CCA-B4E5-3AD7B425C813}" dt="2023-03-06T16:19:01.451" v="5348"/>
          <ac:spMkLst>
            <pc:docMk/>
            <pc:sldMk cId="3791042017" sldId="268"/>
            <ac:spMk id="32" creationId="{2A865FE3-5FC9-4049-87CF-30019C46C0F5}"/>
          </ac:spMkLst>
        </pc:spChg>
        <pc:grpChg chg="add del">
          <ac:chgData name="Kayle Schoville" userId="b0464879-b577-463a-8402-4546708728c8" providerId="ADAL" clId="{F35A8B56-7C65-4CCA-B4E5-3AD7B425C813}" dt="2023-03-02T17:19:13.224" v="3869" actId="26606"/>
          <ac:grpSpMkLst>
            <pc:docMk/>
            <pc:sldMk cId="3791042017" sldId="268"/>
            <ac:grpSpMk id="16" creationId="{5995D10D-E9C9-47DB-AE7E-801FEF38F5C9}"/>
          </ac:grpSpMkLst>
        </pc:grpChg>
        <pc:grpChg chg="add del">
          <ac:chgData name="Kayle Schoville" userId="b0464879-b577-463a-8402-4546708728c8" providerId="ADAL" clId="{F35A8B56-7C65-4CCA-B4E5-3AD7B425C813}" dt="2023-03-02T17:19:13.224" v="3869" actId="26606"/>
          <ac:grpSpMkLst>
            <pc:docMk/>
            <pc:sldMk cId="3791042017" sldId="268"/>
            <ac:grpSpMk id="19" creationId="{828A5161-06F1-46CF-8AD7-844680A59E13}"/>
          </ac:grpSpMkLst>
        </pc:grpChg>
        <pc:picChg chg="add del mod">
          <ac:chgData name="Kayle Schoville" userId="b0464879-b577-463a-8402-4546708728c8" providerId="ADAL" clId="{F35A8B56-7C65-4CCA-B4E5-3AD7B425C813}" dt="2023-03-02T19:20:32.402" v="4108" actId="21"/>
          <ac:picMkLst>
            <pc:docMk/>
            <pc:sldMk cId="3791042017" sldId="268"/>
            <ac:picMk id="5" creationId="{BDE0EA12-5333-9303-F098-83C0B0C0CCBA}"/>
          </ac:picMkLst>
        </pc:picChg>
        <pc:picChg chg="add mod">
          <ac:chgData name="Kayle Schoville" userId="b0464879-b577-463a-8402-4546708728c8" providerId="ADAL" clId="{F35A8B56-7C65-4CCA-B4E5-3AD7B425C813}" dt="2023-03-06T22:03:32.819" v="6862" actId="1076"/>
          <ac:picMkLst>
            <pc:docMk/>
            <pc:sldMk cId="3791042017" sldId="268"/>
            <ac:picMk id="7" creationId="{80C79927-D323-5B87-79F6-7390FC4C6E29}"/>
          </ac:picMkLst>
        </pc:picChg>
      </pc:sldChg>
      <pc:sldChg chg="addSp modSp new mod setBg modAnim modNotesTx">
        <pc:chgData name="Kayle Schoville" userId="b0464879-b577-463a-8402-4546708728c8" providerId="ADAL" clId="{F35A8B56-7C65-4CCA-B4E5-3AD7B425C813}" dt="2023-03-06T23:07:48.886" v="7379"/>
        <pc:sldMkLst>
          <pc:docMk/>
          <pc:sldMk cId="3455887290" sldId="269"/>
        </pc:sldMkLst>
        <pc:spChg chg="mod">
          <ac:chgData name="Kayle Schoville" userId="b0464879-b577-463a-8402-4546708728c8" providerId="ADAL" clId="{F35A8B56-7C65-4CCA-B4E5-3AD7B425C813}" dt="2023-03-06T23:07:42.078" v="7378" actId="26606"/>
          <ac:spMkLst>
            <pc:docMk/>
            <pc:sldMk cId="3455887290" sldId="269"/>
            <ac:spMk id="2" creationId="{B36561DB-07C5-BE7D-E95E-95C8B46D05EE}"/>
          </ac:spMkLst>
        </pc:spChg>
        <pc:spChg chg="mod">
          <ac:chgData name="Kayle Schoville" userId="b0464879-b577-463a-8402-4546708728c8" providerId="ADAL" clId="{F35A8B56-7C65-4CCA-B4E5-3AD7B425C813}" dt="2023-03-06T23:07:42.078" v="7378" actId="26606"/>
          <ac:spMkLst>
            <pc:docMk/>
            <pc:sldMk cId="3455887290" sldId="269"/>
            <ac:spMk id="3" creationId="{BBF57274-0886-2643-7463-C3A3A8920E99}"/>
          </ac:spMkLst>
        </pc:spChg>
        <pc:picChg chg="add mod">
          <ac:chgData name="Kayle Schoville" userId="b0464879-b577-463a-8402-4546708728c8" providerId="ADAL" clId="{F35A8B56-7C65-4CCA-B4E5-3AD7B425C813}" dt="2023-03-06T23:07:42.078" v="7378" actId="26606"/>
          <ac:picMkLst>
            <pc:docMk/>
            <pc:sldMk cId="3455887290" sldId="269"/>
            <ac:picMk id="5" creationId="{415D7B1D-13EE-A060-6586-1C0E44907FCC}"/>
          </ac:picMkLst>
        </pc:picChg>
      </pc:sldChg>
      <pc:sldChg chg="addSp delSp modSp new mod setBg delDesignElem modNotesTx">
        <pc:chgData name="Kayle Schoville" userId="b0464879-b577-463a-8402-4546708728c8" providerId="ADAL" clId="{F35A8B56-7C65-4CCA-B4E5-3AD7B425C813}" dt="2023-03-06T21:58:50.402" v="6813" actId="26606"/>
        <pc:sldMkLst>
          <pc:docMk/>
          <pc:sldMk cId="1637448626" sldId="270"/>
        </pc:sldMkLst>
        <pc:spChg chg="mod">
          <ac:chgData name="Kayle Schoville" userId="b0464879-b577-463a-8402-4546708728c8" providerId="ADAL" clId="{F35A8B56-7C65-4CCA-B4E5-3AD7B425C813}" dt="2023-03-06T21:58:50.402" v="6813" actId="26606"/>
          <ac:spMkLst>
            <pc:docMk/>
            <pc:sldMk cId="1637448626" sldId="270"/>
            <ac:spMk id="2" creationId="{5C813E8B-C600-46E8-5A9A-C716D982DF7D}"/>
          </ac:spMkLst>
        </pc:spChg>
        <pc:spChg chg="mod ord">
          <ac:chgData name="Kayle Schoville" userId="b0464879-b577-463a-8402-4546708728c8" providerId="ADAL" clId="{F35A8B56-7C65-4CCA-B4E5-3AD7B425C813}" dt="2023-03-06T21:58:50.402" v="6813" actId="26606"/>
          <ac:spMkLst>
            <pc:docMk/>
            <pc:sldMk cId="1637448626" sldId="270"/>
            <ac:spMk id="3" creationId="{5AFFFE7F-8692-0B02-4034-263729D0E812}"/>
          </ac:spMkLst>
        </pc:spChg>
        <pc:spChg chg="del">
          <ac:chgData name="Kayle Schoville" userId="b0464879-b577-463a-8402-4546708728c8" providerId="ADAL" clId="{F35A8B56-7C65-4CCA-B4E5-3AD7B425C813}" dt="2023-03-02T20:38:53.168" v="4532"/>
          <ac:spMkLst>
            <pc:docMk/>
            <pc:sldMk cId="1637448626" sldId="270"/>
            <ac:spMk id="4" creationId="{19E1EB14-1B9D-39DB-2C30-84CBDF62DF9B}"/>
          </ac:spMkLst>
        </pc:spChg>
        <pc:spChg chg="add del">
          <ac:chgData name="Kayle Schoville" userId="b0464879-b577-463a-8402-4546708728c8" providerId="ADAL" clId="{F35A8B56-7C65-4CCA-B4E5-3AD7B425C813}" dt="2023-03-06T21:58:50.402" v="6813" actId="26606"/>
          <ac:spMkLst>
            <pc:docMk/>
            <pc:sldMk cId="1637448626" sldId="270"/>
            <ac:spMk id="8" creationId="{6FA0A1AD-DEE2-4598-8D3B-C1F65F315A79}"/>
          </ac:spMkLst>
        </pc:spChg>
        <pc:spChg chg="add del">
          <ac:chgData name="Kayle Schoville" userId="b0464879-b577-463a-8402-4546708728c8" providerId="ADAL" clId="{F35A8B56-7C65-4CCA-B4E5-3AD7B425C813}" dt="2023-03-06T16:19:01.451" v="5348"/>
          <ac:spMkLst>
            <pc:docMk/>
            <pc:sldMk cId="1637448626" sldId="270"/>
            <ac:spMk id="11" creationId="{9427AF5F-9A0E-42B7-A252-FD64C9885F9C}"/>
          </ac:spMkLst>
        </pc:spChg>
        <pc:spChg chg="add">
          <ac:chgData name="Kayle Schoville" userId="b0464879-b577-463a-8402-4546708728c8" providerId="ADAL" clId="{F35A8B56-7C65-4CCA-B4E5-3AD7B425C813}" dt="2023-03-06T21:58:50.402" v="6813" actId="26606"/>
          <ac:spMkLst>
            <pc:docMk/>
            <pc:sldMk cId="1637448626" sldId="270"/>
            <ac:spMk id="13" creationId="{5B6D324E-2D03-4162-AF1E-D5E32234E254}"/>
          </ac:spMkLst>
        </pc:spChg>
        <pc:picChg chg="add mod">
          <ac:chgData name="Kayle Schoville" userId="b0464879-b577-463a-8402-4546708728c8" providerId="ADAL" clId="{F35A8B56-7C65-4CCA-B4E5-3AD7B425C813}" dt="2023-03-06T21:58:50.402" v="6813" actId="26606"/>
          <ac:picMkLst>
            <pc:docMk/>
            <pc:sldMk cId="1637448626" sldId="270"/>
            <ac:picMk id="6" creationId="{7A399704-17AE-AA77-7F61-F21081EDD334}"/>
          </ac:picMkLst>
        </pc:picChg>
      </pc:sldChg>
      <pc:sldChg chg="addSp delSp modSp new mod setBg modClrScheme chgLayout modNotesTx">
        <pc:chgData name="Kayle Schoville" userId="b0464879-b577-463a-8402-4546708728c8" providerId="ADAL" clId="{F35A8B56-7C65-4CCA-B4E5-3AD7B425C813}" dt="2023-03-06T16:21:50.416" v="5382" actId="403"/>
        <pc:sldMkLst>
          <pc:docMk/>
          <pc:sldMk cId="63220198" sldId="271"/>
        </pc:sldMkLst>
        <pc:spChg chg="del mod ord">
          <ac:chgData name="Kayle Schoville" userId="b0464879-b577-463a-8402-4546708728c8" providerId="ADAL" clId="{F35A8B56-7C65-4CCA-B4E5-3AD7B425C813}" dt="2023-03-02T20:46:03.366" v="4687" actId="700"/>
          <ac:spMkLst>
            <pc:docMk/>
            <pc:sldMk cId="63220198" sldId="271"/>
            <ac:spMk id="2" creationId="{0B5C5BFC-4C69-64BB-472A-DDA9C22A1B45}"/>
          </ac:spMkLst>
        </pc:spChg>
        <pc:spChg chg="del">
          <ac:chgData name="Kayle Schoville" userId="b0464879-b577-463a-8402-4546708728c8" providerId="ADAL" clId="{F35A8B56-7C65-4CCA-B4E5-3AD7B425C813}" dt="2023-03-02T20:45:44.729" v="4684"/>
          <ac:spMkLst>
            <pc:docMk/>
            <pc:sldMk cId="63220198" sldId="271"/>
            <ac:spMk id="3" creationId="{C6B812A9-C523-7A12-7DB7-CEB9FAC054BE}"/>
          </ac:spMkLst>
        </pc:spChg>
        <pc:spChg chg="del">
          <ac:chgData name="Kayle Schoville" userId="b0464879-b577-463a-8402-4546708728c8" providerId="ADAL" clId="{F35A8B56-7C65-4CCA-B4E5-3AD7B425C813}" dt="2023-03-02T20:46:03.366" v="4687" actId="700"/>
          <ac:spMkLst>
            <pc:docMk/>
            <pc:sldMk cId="63220198" sldId="271"/>
            <ac:spMk id="4" creationId="{F825FA41-1283-01EC-74F5-12579EDE7CCB}"/>
          </ac:spMkLst>
        </pc:spChg>
        <pc:spChg chg="add mod ord">
          <ac:chgData name="Kayle Schoville" userId="b0464879-b577-463a-8402-4546708728c8" providerId="ADAL" clId="{F35A8B56-7C65-4CCA-B4E5-3AD7B425C813}" dt="2023-03-06T16:21:50.416" v="5382" actId="403"/>
          <ac:spMkLst>
            <pc:docMk/>
            <pc:sldMk cId="63220198" sldId="271"/>
            <ac:spMk id="7" creationId="{4567D6AE-25CF-EAC3-FE55-F8B00DA05D7E}"/>
          </ac:spMkLst>
        </pc:spChg>
        <pc:spChg chg="add del">
          <ac:chgData name="Kayle Schoville" userId="b0464879-b577-463a-8402-4546708728c8" providerId="ADAL" clId="{F35A8B56-7C65-4CCA-B4E5-3AD7B425C813}" dt="2023-03-06T16:21:23.579" v="5373" actId="21"/>
          <ac:spMkLst>
            <pc:docMk/>
            <pc:sldMk cId="63220198" sldId="271"/>
            <ac:spMk id="11" creationId="{B2BF5165-7D61-71E1-B3ED-EBF5BBC81D3A}"/>
          </ac:spMkLst>
        </pc:spChg>
        <pc:spChg chg="add del">
          <ac:chgData name="Kayle Schoville" userId="b0464879-b577-463a-8402-4546708728c8" providerId="ADAL" clId="{F35A8B56-7C65-4CCA-B4E5-3AD7B425C813}" dt="2023-03-02T20:46:48.988" v="4704" actId="26606"/>
          <ac:spMkLst>
            <pc:docMk/>
            <pc:sldMk cId="63220198" sldId="271"/>
            <ac:spMk id="12" creationId="{275D6C10-B5A7-4715-803E-0501C9C2CC21}"/>
          </ac:spMkLst>
        </pc:spChg>
        <pc:picChg chg="add mod ord">
          <ac:chgData name="Kayle Schoville" userId="b0464879-b577-463a-8402-4546708728c8" providerId="ADAL" clId="{F35A8B56-7C65-4CCA-B4E5-3AD7B425C813}" dt="2023-03-06T16:21:44.902" v="5378" actId="1076"/>
          <ac:picMkLst>
            <pc:docMk/>
            <pc:sldMk cId="63220198" sldId="271"/>
            <ac:picMk id="6" creationId="{A1A58A37-7F41-BAD7-F882-BCC077108E51}"/>
          </ac:picMkLst>
        </pc:picChg>
      </pc:sldChg>
      <pc:sldChg chg="addSp delSp modSp new mod modAnim modNotesTx">
        <pc:chgData name="Kayle Schoville" userId="b0464879-b577-463a-8402-4546708728c8" providerId="ADAL" clId="{F35A8B56-7C65-4CCA-B4E5-3AD7B425C813}" dt="2023-03-07T00:08:04.635" v="7445"/>
        <pc:sldMkLst>
          <pc:docMk/>
          <pc:sldMk cId="2318811949" sldId="272"/>
        </pc:sldMkLst>
        <pc:spChg chg="mod">
          <ac:chgData name="Kayle Schoville" userId="b0464879-b577-463a-8402-4546708728c8" providerId="ADAL" clId="{F35A8B56-7C65-4CCA-B4E5-3AD7B425C813}" dt="2023-03-06T22:14:11.215" v="7088" actId="20577"/>
          <ac:spMkLst>
            <pc:docMk/>
            <pc:sldMk cId="2318811949" sldId="272"/>
            <ac:spMk id="2" creationId="{264B8F59-5EB3-CC94-D801-89D961DA7DA8}"/>
          </ac:spMkLst>
        </pc:spChg>
        <pc:spChg chg="mod">
          <ac:chgData name="Kayle Schoville" userId="b0464879-b577-463a-8402-4546708728c8" providerId="ADAL" clId="{F35A8B56-7C65-4CCA-B4E5-3AD7B425C813}" dt="2023-03-07T00:01:10.346" v="7417" actId="14100"/>
          <ac:spMkLst>
            <pc:docMk/>
            <pc:sldMk cId="2318811949" sldId="272"/>
            <ac:spMk id="3" creationId="{F47D7530-5F76-D401-0A89-33C3928F1172}"/>
          </ac:spMkLst>
        </pc:spChg>
        <pc:spChg chg="del">
          <ac:chgData name="Kayle Schoville" userId="b0464879-b577-463a-8402-4546708728c8" providerId="ADAL" clId="{F35A8B56-7C65-4CCA-B4E5-3AD7B425C813}" dt="2023-03-06T23:54:09.586" v="7395" actId="931"/>
          <ac:spMkLst>
            <pc:docMk/>
            <pc:sldMk cId="2318811949" sldId="272"/>
            <ac:spMk id="4" creationId="{0510728E-4F14-949F-CB20-C75F39AEB602}"/>
          </ac:spMkLst>
        </pc:spChg>
        <pc:spChg chg="add mod">
          <ac:chgData name="Kayle Schoville" userId="b0464879-b577-463a-8402-4546708728c8" providerId="ADAL" clId="{F35A8B56-7C65-4CCA-B4E5-3AD7B425C813}" dt="2023-03-07T00:01:35.926" v="7420" actId="207"/>
          <ac:spMkLst>
            <pc:docMk/>
            <pc:sldMk cId="2318811949" sldId="272"/>
            <ac:spMk id="11" creationId="{62250114-C38D-E25C-E426-AE04640CCB50}"/>
          </ac:spMkLst>
        </pc:spChg>
        <pc:picChg chg="add mod ord">
          <ac:chgData name="Kayle Schoville" userId="b0464879-b577-463a-8402-4546708728c8" providerId="ADAL" clId="{F35A8B56-7C65-4CCA-B4E5-3AD7B425C813}" dt="2023-03-07T00:00:08.792" v="7416" actId="1076"/>
          <ac:picMkLst>
            <pc:docMk/>
            <pc:sldMk cId="2318811949" sldId="272"/>
            <ac:picMk id="6" creationId="{2E0A849E-BED4-794A-D849-40A618767BE9}"/>
          </ac:picMkLst>
        </pc:picChg>
        <pc:picChg chg="add mod ord">
          <ac:chgData name="Kayle Schoville" userId="b0464879-b577-463a-8402-4546708728c8" providerId="ADAL" clId="{F35A8B56-7C65-4CCA-B4E5-3AD7B425C813}" dt="2023-03-07T00:00:05.107" v="7415" actId="1076"/>
          <ac:picMkLst>
            <pc:docMk/>
            <pc:sldMk cId="2318811949" sldId="272"/>
            <ac:picMk id="8" creationId="{E5CE8044-9081-EEEA-7BCA-90F017365AE0}"/>
          </ac:picMkLst>
        </pc:picChg>
        <pc:picChg chg="add mod">
          <ac:chgData name="Kayle Schoville" userId="b0464879-b577-463a-8402-4546708728c8" providerId="ADAL" clId="{F35A8B56-7C65-4CCA-B4E5-3AD7B425C813}" dt="2023-03-07T00:00:01.078" v="7414" actId="1076"/>
          <ac:picMkLst>
            <pc:docMk/>
            <pc:sldMk cId="2318811949" sldId="272"/>
            <ac:picMk id="10" creationId="{A6F135B5-AD0B-DC46-F8C4-E6E0E776C420}"/>
          </ac:picMkLst>
        </pc:picChg>
      </pc:sldChg>
      <pc:sldChg chg="addSp delSp modSp new del mod setBg">
        <pc:chgData name="Kayle Schoville" userId="b0464879-b577-463a-8402-4546708728c8" providerId="ADAL" clId="{F35A8B56-7C65-4CCA-B4E5-3AD7B425C813}" dt="2023-03-07T00:47:07.960" v="7466" actId="2696"/>
        <pc:sldMkLst>
          <pc:docMk/>
          <pc:sldMk cId="906053906" sldId="273"/>
        </pc:sldMkLst>
        <pc:spChg chg="add">
          <ac:chgData name="Kayle Schoville" userId="b0464879-b577-463a-8402-4546708728c8" providerId="ADAL" clId="{F35A8B56-7C65-4CCA-B4E5-3AD7B425C813}" dt="2023-03-07T00:22:28.849" v="7459" actId="26606"/>
          <ac:spMkLst>
            <pc:docMk/>
            <pc:sldMk cId="906053906" sldId="273"/>
            <ac:spMk id="8" creationId="{C42F24F1-C1EF-471F-A19B-A340CE541DEF}"/>
          </ac:spMkLst>
        </pc:spChg>
        <pc:spChg chg="add">
          <ac:chgData name="Kayle Schoville" userId="b0464879-b577-463a-8402-4546708728c8" providerId="ADAL" clId="{F35A8B56-7C65-4CCA-B4E5-3AD7B425C813}" dt="2023-03-07T00:22:28.849" v="7459" actId="26606"/>
          <ac:spMkLst>
            <pc:docMk/>
            <pc:sldMk cId="906053906" sldId="273"/>
            <ac:spMk id="10" creationId="{E56C425C-3C64-47BA-B583-94D39B9B7F78}"/>
          </ac:spMkLst>
        </pc:spChg>
        <pc:picChg chg="add del mod">
          <ac:chgData name="Kayle Schoville" userId="b0464879-b577-463a-8402-4546708728c8" providerId="ADAL" clId="{F35A8B56-7C65-4CCA-B4E5-3AD7B425C813}" dt="2023-03-07T00:43:28.484" v="7460" actId="21"/>
          <ac:picMkLst>
            <pc:docMk/>
            <pc:sldMk cId="906053906" sldId="273"/>
            <ac:picMk id="3" creationId="{E5228E73-02BE-AFEC-C08F-0BF09328FEF0}"/>
          </ac:picMkLst>
        </pc:picChg>
        <pc:picChg chg="add mod modCrop">
          <ac:chgData name="Kayle Schoville" userId="b0464879-b577-463a-8402-4546708728c8" providerId="ADAL" clId="{F35A8B56-7C65-4CCA-B4E5-3AD7B425C813}" dt="2023-03-07T00:44:33.130" v="7465" actId="1076"/>
          <ac:picMkLst>
            <pc:docMk/>
            <pc:sldMk cId="906053906" sldId="273"/>
            <ac:picMk id="5" creationId="{0AEE90BD-012A-F2E7-E861-30C73723A2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486EE-F62D-4EEA-AF9C-5AE41CEE94EC}" type="datetimeFigureOut">
              <a:rPr lang="en-US" smtClean="0"/>
              <a:t>3/2/2023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7F0DF-6F28-4D35-82E9-CEA337BE11B1}" type="slidenum">
              <a:rPr lang="en-US" smtClean="0"/>
              <a:t>‹#›</a:t>
            </a:fld>
            <a:endParaRPr lang="en-US"/>
          </a:p>
        </p:txBody>
      </p:sp>
    </p:spTree>
    <p:extLst>
      <p:ext uri="{BB962C8B-B14F-4D97-AF65-F5344CB8AC3E}">
        <p14:creationId xmlns:p14="http://schemas.microsoft.com/office/powerpoint/2010/main" val="211007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My UW Portal is your one-stop shop for all things related to you as an employee and a supervisor. </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and Absence for yourself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Your employees</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 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Payroll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Benefits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ePerformance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Mandatory Training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many more can be accessed in your Portal.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 to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117F0DF-6F28-4D35-82E9-CEA337BE11B1}" type="slidenum">
              <a:rPr lang="en-US" smtClean="0"/>
              <a:t>2</a:t>
            </a:fld>
            <a:endParaRPr lang="en-US"/>
          </a:p>
        </p:txBody>
      </p:sp>
    </p:spTree>
    <p:extLst>
      <p:ext uri="{BB962C8B-B14F-4D97-AF65-F5344CB8AC3E}">
        <p14:creationId xmlns:p14="http://schemas.microsoft.com/office/powerpoint/2010/main" val="2723331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Supervisors have the capability to change their employees time if needed before final calc</a:t>
            </a:r>
          </a:p>
          <a:p>
            <a:r>
              <a:rPr lang="en-US" dirty="0"/>
              <a:t>Supervisors can access their employee's timesheet by searching for them. You can enter information in any of the fields, click “Get Employees” then their name will appear at the bottom. From here you can click their name that is hyper linked, and it will take you into their timesheet. </a:t>
            </a:r>
          </a:p>
          <a:p>
            <a:endParaRPr lang="en-US" dirty="0"/>
          </a:p>
        </p:txBody>
      </p:sp>
      <p:sp>
        <p:nvSpPr>
          <p:cNvPr id="4" name="Slide Number Placeholder 3"/>
          <p:cNvSpPr>
            <a:spLocks noGrp="1"/>
          </p:cNvSpPr>
          <p:nvPr>
            <p:ph type="sldNum" sz="quarter" idx="5"/>
          </p:nvPr>
        </p:nvSpPr>
        <p:spPr/>
        <p:txBody>
          <a:bodyPr/>
          <a:lstStyle/>
          <a:p>
            <a:fld id="{F117F0DF-6F28-4D35-82E9-CEA337BE11B1}" type="slidenum">
              <a:rPr lang="en-US" smtClean="0"/>
              <a:t>11</a:t>
            </a:fld>
            <a:endParaRPr lang="en-US"/>
          </a:p>
        </p:txBody>
      </p:sp>
    </p:spTree>
    <p:extLst>
      <p:ext uri="{BB962C8B-B14F-4D97-AF65-F5344CB8AC3E}">
        <p14:creationId xmlns:p14="http://schemas.microsoft.com/office/powerpoint/2010/main" val="332569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update time for your employees you will need to click “timesheet” on the left-hand side</a:t>
            </a:r>
          </a:p>
          <a:p>
            <a:r>
              <a:rPr lang="en-US" dirty="0"/>
              <a:t>Once you access the employee's timesheet you can change/modify any of the time that is needed and can resubmit for approval later.</a:t>
            </a:r>
          </a:p>
          <a:p>
            <a:r>
              <a:rPr lang="en-US" dirty="0"/>
              <a:t>If time needs to be changed for previous pay periods you will need to submit your requests through hrinfo@uwlax.edu and we will work with our payroll team at UW System to make the corrections</a:t>
            </a:r>
          </a:p>
        </p:txBody>
      </p:sp>
      <p:sp>
        <p:nvSpPr>
          <p:cNvPr id="4" name="Slide Number Placeholder 3"/>
          <p:cNvSpPr>
            <a:spLocks noGrp="1"/>
          </p:cNvSpPr>
          <p:nvPr>
            <p:ph type="sldNum" sz="quarter" idx="5"/>
          </p:nvPr>
        </p:nvSpPr>
        <p:spPr/>
        <p:txBody>
          <a:bodyPr/>
          <a:lstStyle/>
          <a:p>
            <a:fld id="{F117F0DF-6F28-4D35-82E9-CEA337BE11B1}" type="slidenum">
              <a:rPr lang="en-US" smtClean="0"/>
              <a:t>12</a:t>
            </a:fld>
            <a:endParaRPr lang="en-US"/>
          </a:p>
        </p:txBody>
      </p:sp>
    </p:spTree>
    <p:extLst>
      <p:ext uri="{BB962C8B-B14F-4D97-AF65-F5344CB8AC3E}">
        <p14:creationId xmlns:p14="http://schemas.microsoft.com/office/powerpoint/2010/main" val="330119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approvals need to be processed the Tuesday after the pay periods end date by noon.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Using our next pay period as an example, we can see how we can determine what approvals are needed to be paid on time.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3B pay period starts on 03/12/2023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ends on 03/23/2023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means that the time worked during these dates needs to be approved by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03/28/2023</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payments are made on the second Thursday following the pay period end date. That means the 3B paycheck will pay out on 04/06/2023.</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 click to next slide</a:t>
            </a:r>
          </a:p>
          <a:p>
            <a:pPr marL="0" marR="0">
              <a:lnSpc>
                <a:spcPct val="107000"/>
              </a:lnSpc>
              <a:spcBef>
                <a:spcPts val="0"/>
              </a:spcBef>
              <a:spcAft>
                <a:spcPts val="800"/>
              </a:spcAft>
            </a:pP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Add links to payroll calendars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117F0DF-6F28-4D35-82E9-CEA337BE11B1}" type="slidenum">
              <a:rPr lang="en-US" smtClean="0"/>
              <a:t>13</a:t>
            </a:fld>
            <a:endParaRPr lang="en-US"/>
          </a:p>
        </p:txBody>
      </p:sp>
    </p:spTree>
    <p:extLst>
      <p:ext uri="{BB962C8B-B14F-4D97-AF65-F5344CB8AC3E}">
        <p14:creationId xmlns:p14="http://schemas.microsoft.com/office/powerpoint/2010/main" val="3301019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time and absence dashboards will update 6 different times during the day. If time was approved outside of these times you will have to wait for the next run to see the updated approvals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Admin process will run at 4am, 9am, 11am, 1pm, 3pm, and lastly between 6-8 pm</a:t>
            </a:r>
          </a:p>
          <a:p>
            <a:endParaRPr lang="en-US" dirty="0"/>
          </a:p>
        </p:txBody>
      </p:sp>
      <p:sp>
        <p:nvSpPr>
          <p:cNvPr id="4" name="Slide Number Placeholder 3"/>
          <p:cNvSpPr>
            <a:spLocks noGrp="1"/>
          </p:cNvSpPr>
          <p:nvPr>
            <p:ph type="sldNum" sz="quarter" idx="5"/>
          </p:nvPr>
        </p:nvSpPr>
        <p:spPr/>
        <p:txBody>
          <a:bodyPr/>
          <a:lstStyle/>
          <a:p>
            <a:fld id="{F117F0DF-6F28-4D35-82E9-CEA337BE11B1}" type="slidenum">
              <a:rPr lang="en-US" smtClean="0"/>
              <a:t>14</a:t>
            </a:fld>
            <a:endParaRPr lang="en-US"/>
          </a:p>
        </p:txBody>
      </p:sp>
    </p:spTree>
    <p:extLst>
      <p:ext uri="{BB962C8B-B14F-4D97-AF65-F5344CB8AC3E}">
        <p14:creationId xmlns:p14="http://schemas.microsoft.com/office/powerpoint/2010/main" val="2202696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Depends on your classification/pay basis and FLSA status.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Student Help –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Webclock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Only able to punch time, no adjustments can be made by the student. If adjustments are needed the supervisor can make the changes or they can be sent to HR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Hourly/FLSA Non-Exempt – Integrated Timesheet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Standard timesheet that includes punch in, break out, break in, and punch out times. These employees can also earn comp/overtime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Hourly/FLSA Exempt – Elapsed Hourly Integrated Timesheet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Employees only record the quantity of hours worked on their timesheet. No need to enter punch in, break out, break in, and punch out times. These employees do not earn comp/overtime</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Academic/Annual/FLSA Exempt – only records absences </a:t>
            </a:r>
          </a:p>
          <a:p>
            <a:endParaRPr lang="en-US" dirty="0"/>
          </a:p>
        </p:txBody>
      </p:sp>
      <p:sp>
        <p:nvSpPr>
          <p:cNvPr id="4" name="Slide Number Placeholder 3"/>
          <p:cNvSpPr>
            <a:spLocks noGrp="1"/>
          </p:cNvSpPr>
          <p:nvPr>
            <p:ph type="sldNum" sz="quarter" idx="5"/>
          </p:nvPr>
        </p:nvSpPr>
        <p:spPr/>
        <p:txBody>
          <a:bodyPr/>
          <a:lstStyle/>
          <a:p>
            <a:fld id="{F117F0DF-6F28-4D35-82E9-CEA337BE11B1}" type="slidenum">
              <a:rPr lang="en-US" smtClean="0"/>
              <a:t>15</a:t>
            </a:fld>
            <a:endParaRPr lang="en-US"/>
          </a:p>
        </p:txBody>
      </p:sp>
    </p:spTree>
    <p:extLst>
      <p:ext uri="{BB962C8B-B14F-4D97-AF65-F5344CB8AC3E}">
        <p14:creationId xmlns:p14="http://schemas.microsoft.com/office/powerpoint/2010/main" val="2339697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website is full of different knowledge base articles to help employees and managers when it comes to approving time and absences. </a:t>
            </a:r>
          </a:p>
        </p:txBody>
      </p:sp>
      <p:sp>
        <p:nvSpPr>
          <p:cNvPr id="4" name="Slide Number Placeholder 3"/>
          <p:cNvSpPr>
            <a:spLocks noGrp="1"/>
          </p:cNvSpPr>
          <p:nvPr>
            <p:ph type="sldNum" sz="quarter" idx="5"/>
          </p:nvPr>
        </p:nvSpPr>
        <p:spPr/>
        <p:txBody>
          <a:bodyPr/>
          <a:lstStyle/>
          <a:p>
            <a:fld id="{F117F0DF-6F28-4D35-82E9-CEA337BE11B1}" type="slidenum">
              <a:rPr lang="en-US" smtClean="0"/>
              <a:t>16</a:t>
            </a:fld>
            <a:endParaRPr lang="en-US"/>
          </a:p>
        </p:txBody>
      </p:sp>
    </p:spTree>
    <p:extLst>
      <p:ext uri="{BB962C8B-B14F-4D97-AF65-F5344CB8AC3E}">
        <p14:creationId xmlns:p14="http://schemas.microsoft.com/office/powerpoint/2010/main" val="233128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tiles in your My UW Portal would only be used for you as an employee and some will be for you as a supervisor/manager. You can approve time and absences in the “Manager Time and Approval” tile and complete your manager evaluations for your employees in the “Performance Management” tile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 I am going to talk about the Manager Time and Approval time.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 to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117F0DF-6F28-4D35-82E9-CEA337BE11B1}" type="slidenum">
              <a:rPr lang="en-US" smtClean="0"/>
              <a:t>3</a:t>
            </a:fld>
            <a:endParaRPr lang="en-US"/>
          </a:p>
        </p:txBody>
      </p:sp>
    </p:spTree>
    <p:extLst>
      <p:ext uri="{BB962C8B-B14F-4D97-AF65-F5344CB8AC3E}">
        <p14:creationId xmlns:p14="http://schemas.microsoft.com/office/powerpoint/2010/main" val="86670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will start with a cheesy, but information video from UW System about navigating through your Manager Time and Absence Dashboard</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Click Video link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117F0DF-6F28-4D35-82E9-CEA337BE11B1}" type="slidenum">
              <a:rPr lang="en-US" smtClean="0"/>
              <a:t>4</a:t>
            </a:fld>
            <a:endParaRPr lang="en-US"/>
          </a:p>
        </p:txBody>
      </p:sp>
    </p:spTree>
    <p:extLst>
      <p:ext uri="{BB962C8B-B14F-4D97-AF65-F5344CB8AC3E}">
        <p14:creationId xmlns:p14="http://schemas.microsoft.com/office/powerpoint/2010/main" val="290174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watching that video, you are now a little more familiar with your Manager Time and Approval Dashboard. This gives you the at a glance view of everyone in your area. The Selection criteria at the top of your dashboard allows you to narrow your view of employees on your dashboard.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time reporter group will default based on your manager search options page; this can be found in the bottom tab on the left-hand side of your screen if you wish to make changes to the default values.(</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click</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you are wanting to search for different employees, time report groups, etc. you can enter the information in the search criteria fields and click “refresh” to return the results.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Dashboard will show your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Absence Requests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&amp; Labor Exceptions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Payable Time approvals – this shows time that needs to be approved, and it can be approved in this section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Payable Time Summary – at a glance view of all payable time for that time period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 to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Accessing the Dashboard: https://uwservice.wisconsin.edu/docs/publications/mss-accessing.pdf</a:t>
            </a:r>
          </a:p>
          <a:p>
            <a:r>
              <a:rPr lang="en-US" dirty="0"/>
              <a:t>Selection Criteria: https://uwservice.wisconsin.edu/docs/publications/mss-selection-criteria-113.pdf</a:t>
            </a:r>
          </a:p>
          <a:p>
            <a:r>
              <a:rPr lang="en-US" dirty="0"/>
              <a:t>Time Reporting Groups: • "B" Groups - UW Supervisor • "C" Groups - UW Supervisor Backup</a:t>
            </a:r>
          </a:p>
          <a:p>
            <a:endParaRPr lang="en-US" dirty="0"/>
          </a:p>
          <a:p>
            <a:endParaRPr lang="en-US" dirty="0"/>
          </a:p>
        </p:txBody>
      </p:sp>
      <p:sp>
        <p:nvSpPr>
          <p:cNvPr id="4" name="Slide Number Placeholder 3"/>
          <p:cNvSpPr>
            <a:spLocks noGrp="1"/>
          </p:cNvSpPr>
          <p:nvPr>
            <p:ph type="sldNum" sz="quarter" idx="5"/>
          </p:nvPr>
        </p:nvSpPr>
        <p:spPr/>
        <p:txBody>
          <a:bodyPr/>
          <a:lstStyle/>
          <a:p>
            <a:fld id="{F117F0DF-6F28-4D35-82E9-CEA337BE11B1}" type="slidenum">
              <a:rPr lang="en-US" smtClean="0"/>
              <a:t>5</a:t>
            </a:fld>
            <a:endParaRPr lang="en-US"/>
          </a:p>
        </p:txBody>
      </p:sp>
    </p:spTree>
    <p:extLst>
      <p:ext uri="{BB962C8B-B14F-4D97-AF65-F5344CB8AC3E}">
        <p14:creationId xmlns:p14="http://schemas.microsoft.com/office/powerpoint/2010/main" val="140023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absence request section will allow you to view all absence requests that are waiting for approval. This is not limited to the pay period and includes any requests that have not been approved. An Alert will show if the absence requests results in negative hours to the employee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 to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r>
              <a:rPr lang="en-US" dirty="0"/>
              <a:t>https://uwservice.wisconsin.edu/docs/publications/mss-absence-request.pdf</a:t>
            </a:r>
          </a:p>
          <a:p>
            <a:endParaRPr lang="en-US" dirty="0"/>
          </a:p>
        </p:txBody>
      </p:sp>
      <p:sp>
        <p:nvSpPr>
          <p:cNvPr id="4" name="Slide Number Placeholder 3"/>
          <p:cNvSpPr>
            <a:spLocks noGrp="1"/>
          </p:cNvSpPr>
          <p:nvPr>
            <p:ph type="sldNum" sz="quarter" idx="5"/>
          </p:nvPr>
        </p:nvSpPr>
        <p:spPr/>
        <p:txBody>
          <a:bodyPr/>
          <a:lstStyle/>
          <a:p>
            <a:fld id="{F117F0DF-6F28-4D35-82E9-CEA337BE11B1}" type="slidenum">
              <a:rPr lang="en-US" smtClean="0"/>
              <a:t>6</a:t>
            </a:fld>
            <a:endParaRPr lang="en-US"/>
          </a:p>
        </p:txBody>
      </p:sp>
    </p:spTree>
    <p:extLst>
      <p:ext uri="{BB962C8B-B14F-4D97-AF65-F5344CB8AC3E}">
        <p14:creationId xmlns:p14="http://schemas.microsoft.com/office/powerpoint/2010/main" val="163056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section allows you to review and fix time exceptions that may be showing on an hourly employee’s timesheet.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many reasons why a time exception may occur but most commonly you will see an exception for a “missed punch” or a punch that is longer than 12 or 24 hours. NOTE: You will see an exception for hourly employees for a “missed punch” when their clock may be running. You can act on a “missed punch” action if it is after a day or so.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Exceptions can be reviewed either through the dashboard view or by clicking the hyperlink to go to the employees timesheet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 to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https://uwservice.wisconsin.edu/docs/publications/mss-exceptions.pdf</a:t>
            </a:r>
          </a:p>
          <a:p>
            <a:endParaRPr lang="en-US" dirty="0"/>
          </a:p>
        </p:txBody>
      </p:sp>
      <p:sp>
        <p:nvSpPr>
          <p:cNvPr id="4" name="Slide Number Placeholder 3"/>
          <p:cNvSpPr>
            <a:spLocks noGrp="1"/>
          </p:cNvSpPr>
          <p:nvPr>
            <p:ph type="sldNum" sz="quarter" idx="5"/>
          </p:nvPr>
        </p:nvSpPr>
        <p:spPr/>
        <p:txBody>
          <a:bodyPr/>
          <a:lstStyle/>
          <a:p>
            <a:fld id="{F117F0DF-6F28-4D35-82E9-CEA337BE11B1}" type="slidenum">
              <a:rPr lang="en-US" smtClean="0"/>
              <a:t>7</a:t>
            </a:fld>
            <a:endParaRPr lang="en-US"/>
          </a:p>
        </p:txBody>
      </p:sp>
    </p:spTree>
    <p:extLst>
      <p:ext uri="{BB962C8B-B14F-4D97-AF65-F5344CB8AC3E}">
        <p14:creationId xmlns:p14="http://schemas.microsoft.com/office/powerpoint/2010/main" val="2545860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Will only show you payable time that needs approval during the current pay period that is being processed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Clicking the hyperlink on their name will let you view an employee’s timesheet to adjust if needed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category is set to view all pending approvals. You can filter your results to show different categories like overtime, comp time, regular hours, etc. if you wish to see a select group of time.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approve individual or multiple requests with this section at once by checking the box next to their name and click “approve/deny”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 alert will show if you have other payable time to approve that does not fall within the current pay period, to view this time you can click the “View all pending approvals” box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 to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117F0DF-6F28-4D35-82E9-CEA337BE11B1}" type="slidenum">
              <a:rPr lang="en-US" smtClean="0"/>
              <a:t>8</a:t>
            </a:fld>
            <a:endParaRPr lang="en-US"/>
          </a:p>
        </p:txBody>
      </p:sp>
    </p:spTree>
    <p:extLst>
      <p:ext uri="{BB962C8B-B14F-4D97-AF65-F5344CB8AC3E}">
        <p14:creationId xmlns:p14="http://schemas.microsoft.com/office/powerpoint/2010/main" val="1289116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section gives you an overview of all payable time for your employees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will show time that has been approved, needs approval, absences taken, and total payable time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your at a glance section to see a quick overview of your employees time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and absences can not be approved/denied in this section, as this is just an overview</a:t>
            </a:r>
          </a:p>
          <a:p>
            <a:endParaRPr lang="en-US" dirty="0"/>
          </a:p>
        </p:txBody>
      </p:sp>
      <p:sp>
        <p:nvSpPr>
          <p:cNvPr id="4" name="Slide Number Placeholder 3"/>
          <p:cNvSpPr>
            <a:spLocks noGrp="1"/>
          </p:cNvSpPr>
          <p:nvPr>
            <p:ph type="sldNum" sz="quarter" idx="5"/>
          </p:nvPr>
        </p:nvSpPr>
        <p:spPr/>
        <p:txBody>
          <a:bodyPr/>
          <a:lstStyle/>
          <a:p>
            <a:fld id="{F117F0DF-6F28-4D35-82E9-CEA337BE11B1}" type="slidenum">
              <a:rPr lang="en-US" smtClean="0"/>
              <a:t>9</a:t>
            </a:fld>
            <a:endParaRPr lang="en-US"/>
          </a:p>
        </p:txBody>
      </p:sp>
    </p:spTree>
    <p:extLst>
      <p:ext uri="{BB962C8B-B14F-4D97-AF65-F5344CB8AC3E}">
        <p14:creationId xmlns:p14="http://schemas.microsoft.com/office/powerpoint/2010/main" val="170251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other specific tabs you can choose on the left-hand side that you can click on see a more focused view of the items you wish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most notable tab would be the “Timesheet” tab </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click to next slide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117F0DF-6F28-4D35-82E9-CEA337BE11B1}" type="slidenum">
              <a:rPr lang="en-US" smtClean="0"/>
              <a:t>10</a:t>
            </a:fld>
            <a:endParaRPr lang="en-US"/>
          </a:p>
        </p:txBody>
      </p:sp>
    </p:spTree>
    <p:extLst>
      <p:ext uri="{BB962C8B-B14F-4D97-AF65-F5344CB8AC3E}">
        <p14:creationId xmlns:p14="http://schemas.microsoft.com/office/powerpoint/2010/main" val="1156729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73E8F5D5-6785-4B74-B431-BAFF5A3A7E70}" type="datetimeFigureOut">
              <a:rPr lang="en-US" smtClean="0"/>
              <a:t>3/2/2023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B11379B-3A96-42E1-AAA3-5129FBA2230A}"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886680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E8F5D5-6785-4B74-B431-BAFF5A3A7E7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1379B-3A96-42E1-AAA3-5129FBA2230A}" type="slidenum">
              <a:rPr lang="en-US" smtClean="0"/>
              <a:t>‹#›</a:t>
            </a:fld>
            <a:endParaRPr lang="en-US"/>
          </a:p>
        </p:txBody>
      </p:sp>
    </p:spTree>
    <p:extLst>
      <p:ext uri="{BB962C8B-B14F-4D97-AF65-F5344CB8AC3E}">
        <p14:creationId xmlns:p14="http://schemas.microsoft.com/office/powerpoint/2010/main" val="263633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E8F5D5-6785-4B74-B431-BAFF5A3A7E7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1379B-3A96-42E1-AAA3-5129FBA2230A}" type="slidenum">
              <a:rPr lang="en-US" smtClean="0"/>
              <a:t>‹#›</a:t>
            </a:fld>
            <a:endParaRPr lang="en-US"/>
          </a:p>
        </p:txBody>
      </p:sp>
    </p:spTree>
    <p:extLst>
      <p:ext uri="{BB962C8B-B14F-4D97-AF65-F5344CB8AC3E}">
        <p14:creationId xmlns:p14="http://schemas.microsoft.com/office/powerpoint/2010/main" val="67755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E8F5D5-6785-4B74-B431-BAFF5A3A7E7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1379B-3A96-42E1-AAA3-5129FBA2230A}" type="slidenum">
              <a:rPr lang="en-US" smtClean="0"/>
              <a:t>‹#›</a:t>
            </a:fld>
            <a:endParaRPr lang="en-US"/>
          </a:p>
        </p:txBody>
      </p:sp>
    </p:spTree>
    <p:extLst>
      <p:ext uri="{BB962C8B-B14F-4D97-AF65-F5344CB8AC3E}">
        <p14:creationId xmlns:p14="http://schemas.microsoft.com/office/powerpoint/2010/main" val="294107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E8F5D5-6785-4B74-B431-BAFF5A3A7E70}"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1379B-3A96-42E1-AAA3-5129FBA2230A}"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81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E8F5D5-6785-4B74-B431-BAFF5A3A7E70}"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1379B-3A96-42E1-AAA3-5129FBA2230A}" type="slidenum">
              <a:rPr lang="en-US" smtClean="0"/>
              <a:t>‹#›</a:t>
            </a:fld>
            <a:endParaRPr lang="en-US"/>
          </a:p>
        </p:txBody>
      </p:sp>
    </p:spTree>
    <p:extLst>
      <p:ext uri="{BB962C8B-B14F-4D97-AF65-F5344CB8AC3E}">
        <p14:creationId xmlns:p14="http://schemas.microsoft.com/office/powerpoint/2010/main" val="236728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E8F5D5-6785-4B74-B431-BAFF5A3A7E70}"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11379B-3A96-42E1-AAA3-5129FBA2230A}" type="slidenum">
              <a:rPr lang="en-US" smtClean="0"/>
              <a:t>‹#›</a:t>
            </a:fld>
            <a:endParaRPr lang="en-US"/>
          </a:p>
        </p:txBody>
      </p:sp>
    </p:spTree>
    <p:extLst>
      <p:ext uri="{BB962C8B-B14F-4D97-AF65-F5344CB8AC3E}">
        <p14:creationId xmlns:p14="http://schemas.microsoft.com/office/powerpoint/2010/main" val="377876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E8F5D5-6785-4B74-B431-BAFF5A3A7E70}"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11379B-3A96-42E1-AAA3-5129FBA2230A}" type="slidenum">
              <a:rPr lang="en-US" smtClean="0"/>
              <a:t>‹#›</a:t>
            </a:fld>
            <a:endParaRPr lang="en-US"/>
          </a:p>
        </p:txBody>
      </p:sp>
    </p:spTree>
    <p:extLst>
      <p:ext uri="{BB962C8B-B14F-4D97-AF65-F5344CB8AC3E}">
        <p14:creationId xmlns:p14="http://schemas.microsoft.com/office/powerpoint/2010/main" val="412782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8F5D5-6785-4B74-B431-BAFF5A3A7E70}"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11379B-3A96-42E1-AAA3-5129FBA2230A}" type="slidenum">
              <a:rPr lang="en-US" smtClean="0"/>
              <a:t>‹#›</a:t>
            </a:fld>
            <a:endParaRPr lang="en-US"/>
          </a:p>
        </p:txBody>
      </p:sp>
    </p:spTree>
    <p:extLst>
      <p:ext uri="{BB962C8B-B14F-4D97-AF65-F5344CB8AC3E}">
        <p14:creationId xmlns:p14="http://schemas.microsoft.com/office/powerpoint/2010/main" val="106674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E8F5D5-6785-4B74-B431-BAFF5A3A7E70}"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1379B-3A96-42E1-AAA3-5129FBA2230A}" type="slidenum">
              <a:rPr lang="en-US" smtClean="0"/>
              <a:t>‹#›</a:t>
            </a:fld>
            <a:endParaRPr lang="en-US"/>
          </a:p>
        </p:txBody>
      </p:sp>
    </p:spTree>
    <p:extLst>
      <p:ext uri="{BB962C8B-B14F-4D97-AF65-F5344CB8AC3E}">
        <p14:creationId xmlns:p14="http://schemas.microsoft.com/office/powerpoint/2010/main" val="111187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E8F5D5-6785-4B74-B431-BAFF5A3A7E70}"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1379B-3A96-42E1-AAA3-5129FBA2230A}" type="slidenum">
              <a:rPr lang="en-US" smtClean="0"/>
              <a:t>‹#›</a:t>
            </a:fld>
            <a:endParaRPr lang="en-US"/>
          </a:p>
        </p:txBody>
      </p:sp>
    </p:spTree>
    <p:extLst>
      <p:ext uri="{BB962C8B-B14F-4D97-AF65-F5344CB8AC3E}">
        <p14:creationId xmlns:p14="http://schemas.microsoft.com/office/powerpoint/2010/main" val="313720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73E8F5D5-6785-4B74-B431-BAFF5A3A7E70}" type="datetimeFigureOut">
              <a:rPr lang="en-US" smtClean="0"/>
              <a:t>3/2/2023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B11379B-3A96-42E1-AAA3-5129FBA2230A}" type="slidenum">
              <a:rPr lang="en-US" smtClean="0"/>
              <a:t>‹#›</a:t>
            </a:fld>
            <a:endParaRPr lang="en-US"/>
          </a:p>
        </p:txBody>
      </p:sp>
    </p:spTree>
    <p:extLst>
      <p:ext uri="{BB962C8B-B14F-4D97-AF65-F5344CB8AC3E}">
        <p14:creationId xmlns:p14="http://schemas.microsoft.com/office/powerpoint/2010/main" val="2852311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uwservice.wisconsin.edu/help/time-abse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hyperlink" Target="https://uwservice.wisconsin.edu/docs/pd/mss_dashboard/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321B-4E8E-3EF8-3306-B011D63BD20F}"/>
              </a:ext>
            </a:extLst>
          </p:cNvPr>
          <p:cNvSpPr>
            <a:spLocks noGrp="1"/>
          </p:cNvSpPr>
          <p:nvPr>
            <p:ph type="ctrTitle"/>
          </p:nvPr>
        </p:nvSpPr>
        <p:spPr/>
        <p:txBody>
          <a:bodyPr/>
          <a:lstStyle/>
          <a:p>
            <a:r>
              <a:rPr lang="en-US" dirty="0"/>
              <a:t>Time and Labor Reporting/Approving for Supervisors</a:t>
            </a:r>
          </a:p>
        </p:txBody>
      </p:sp>
    </p:spTree>
    <p:extLst>
      <p:ext uri="{BB962C8B-B14F-4D97-AF65-F5344CB8AC3E}">
        <p14:creationId xmlns:p14="http://schemas.microsoft.com/office/powerpoint/2010/main" val="4076342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7FAD-8387-E98E-ABD7-FC26FC82DDF9}"/>
              </a:ext>
            </a:extLst>
          </p:cNvPr>
          <p:cNvSpPr>
            <a:spLocks noGrp="1"/>
          </p:cNvSpPr>
          <p:nvPr>
            <p:ph type="title"/>
          </p:nvPr>
        </p:nvSpPr>
        <p:spPr>
          <a:xfrm>
            <a:off x="718874" y="677863"/>
            <a:ext cx="4534047" cy="1325562"/>
          </a:xfrm>
        </p:spPr>
        <p:txBody>
          <a:bodyPr>
            <a:normAutofit/>
          </a:bodyPr>
          <a:lstStyle/>
          <a:p>
            <a:r>
              <a:rPr lang="en-US" dirty="0"/>
              <a:t>Additional Tabs</a:t>
            </a:r>
          </a:p>
        </p:txBody>
      </p:sp>
      <p:sp>
        <p:nvSpPr>
          <p:cNvPr id="3" name="Content Placeholder 2">
            <a:extLst>
              <a:ext uri="{FF2B5EF4-FFF2-40B4-BE49-F238E27FC236}">
                <a16:creationId xmlns:a16="http://schemas.microsoft.com/office/drawing/2014/main" id="{5701C3B2-D9B8-15F8-4530-269332D4534E}"/>
              </a:ext>
            </a:extLst>
          </p:cNvPr>
          <p:cNvSpPr>
            <a:spLocks noGrp="1"/>
          </p:cNvSpPr>
          <p:nvPr>
            <p:ph idx="1"/>
          </p:nvPr>
        </p:nvSpPr>
        <p:spPr>
          <a:xfrm>
            <a:off x="718874" y="2325158"/>
            <a:ext cx="4534048" cy="3854979"/>
          </a:xfrm>
        </p:spPr>
        <p:txBody>
          <a:bodyPr>
            <a:normAutofit/>
          </a:bodyPr>
          <a:lstStyle/>
          <a:p>
            <a:r>
              <a:rPr lang="en-US" dirty="0"/>
              <a:t>There are other specific tabs you can choose on the left-hand side that you can click on see a more focused view of the items you wish</a:t>
            </a:r>
          </a:p>
          <a:p>
            <a:pPr marL="0" indent="0">
              <a:buNone/>
            </a:pPr>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6BB14576-7044-6F8E-94B0-F3BCE2D3B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607" y="661484"/>
            <a:ext cx="2463088" cy="5535031"/>
          </a:xfrm>
          <a:prstGeom prst="rect">
            <a:avLst/>
          </a:prstGeom>
        </p:spPr>
      </p:pic>
    </p:spTree>
    <p:extLst>
      <p:ext uri="{BB962C8B-B14F-4D97-AF65-F5344CB8AC3E}">
        <p14:creationId xmlns:p14="http://schemas.microsoft.com/office/powerpoint/2010/main" val="100965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C813E8B-C600-46E8-5A9A-C716D982DF7D}"/>
              </a:ext>
            </a:extLst>
          </p:cNvPr>
          <p:cNvSpPr>
            <a:spLocks noGrp="1"/>
          </p:cNvSpPr>
          <p:nvPr>
            <p:ph type="title"/>
          </p:nvPr>
        </p:nvSpPr>
        <p:spPr>
          <a:xfrm>
            <a:off x="6420464" y="645106"/>
            <a:ext cx="4534047" cy="1422530"/>
          </a:xfrm>
        </p:spPr>
        <p:txBody>
          <a:bodyPr vert="horz" lIns="91440" tIns="45720" rIns="91440" bIns="45720" rtlCol="0" anchor="b">
            <a:normAutofit/>
          </a:bodyPr>
          <a:lstStyle/>
          <a:p>
            <a:r>
              <a:rPr lang="en-US"/>
              <a:t>Timesheet Tab</a:t>
            </a:r>
          </a:p>
        </p:txBody>
      </p:sp>
      <p:pic>
        <p:nvPicPr>
          <p:cNvPr id="6" name="Content Placeholder 5" descr="Graphical user interface, table&#10;&#10;Description automatically generated">
            <a:extLst>
              <a:ext uri="{FF2B5EF4-FFF2-40B4-BE49-F238E27FC236}">
                <a16:creationId xmlns:a16="http://schemas.microsoft.com/office/drawing/2014/main" id="{7A399704-17AE-AA77-7F61-F21081EDD33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988" r="45012" b="-1"/>
          <a:stretch/>
        </p:blipFill>
        <p:spPr>
          <a:xfrm>
            <a:off x="643192" y="645106"/>
            <a:ext cx="5451627" cy="5535031"/>
          </a:xfrm>
          <a:prstGeom prst="rect">
            <a:avLst/>
          </a:prstGeom>
        </p:spPr>
      </p:pic>
      <p:sp>
        <p:nvSpPr>
          <p:cNvPr id="3" name="Content Placeholder 2">
            <a:extLst>
              <a:ext uri="{FF2B5EF4-FFF2-40B4-BE49-F238E27FC236}">
                <a16:creationId xmlns:a16="http://schemas.microsoft.com/office/drawing/2014/main" id="{5AFFFE7F-8692-0B02-4034-263729D0E812}"/>
              </a:ext>
            </a:extLst>
          </p:cNvPr>
          <p:cNvSpPr>
            <a:spLocks noGrp="1"/>
          </p:cNvSpPr>
          <p:nvPr>
            <p:ph sz="half" idx="1"/>
          </p:nvPr>
        </p:nvSpPr>
        <p:spPr>
          <a:xfrm>
            <a:off x="6420463" y="2455332"/>
            <a:ext cx="4572002" cy="3724805"/>
          </a:xfrm>
        </p:spPr>
        <p:txBody>
          <a:bodyPr vert="horz" lIns="91440" tIns="45720" rIns="91440" bIns="45720" rtlCol="0">
            <a:normAutofit/>
          </a:bodyPr>
          <a:lstStyle/>
          <a:p>
            <a:r>
              <a:rPr lang="en-US" dirty="0"/>
              <a:t>Supervisors have the capability to change their employees time if needed before final calc</a:t>
            </a:r>
          </a:p>
          <a:p>
            <a:r>
              <a:rPr lang="en-US" dirty="0"/>
              <a:t>Supervisors can access their employee's timesheet by searching for them in the Employee Selection boxes</a:t>
            </a:r>
          </a:p>
        </p:txBody>
      </p:sp>
    </p:spTree>
    <p:extLst>
      <p:ext uri="{BB962C8B-B14F-4D97-AF65-F5344CB8AC3E}">
        <p14:creationId xmlns:p14="http://schemas.microsoft.com/office/powerpoint/2010/main" val="1637448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67D6AE-25CF-EAC3-FE55-F8B00DA05D7E}"/>
              </a:ext>
            </a:extLst>
          </p:cNvPr>
          <p:cNvSpPr>
            <a:spLocks noGrp="1"/>
          </p:cNvSpPr>
          <p:nvPr>
            <p:ph type="title"/>
          </p:nvPr>
        </p:nvSpPr>
        <p:spPr>
          <a:xfrm>
            <a:off x="633998" y="343295"/>
            <a:ext cx="10320513" cy="1366141"/>
          </a:xfrm>
        </p:spPr>
        <p:txBody>
          <a:bodyPr>
            <a:normAutofit/>
          </a:bodyPr>
          <a:lstStyle/>
          <a:p>
            <a:r>
              <a:rPr lang="en-US" sz="3200" b="1" dirty="0"/>
              <a:t>What if my employee entered the incorrect time on their timesheet, how would I change that? </a:t>
            </a:r>
          </a:p>
        </p:txBody>
      </p:sp>
      <p:pic>
        <p:nvPicPr>
          <p:cNvPr id="6" name="Content Placeholder 5" descr="Graphical user interface, application, table&#10;&#10;Description automatically generated">
            <a:extLst>
              <a:ext uri="{FF2B5EF4-FFF2-40B4-BE49-F238E27FC236}">
                <a16:creationId xmlns:a16="http://schemas.microsoft.com/office/drawing/2014/main" id="{A1A58A37-7F41-BAD7-F882-BCC077108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377" y="2218460"/>
            <a:ext cx="8277246" cy="4097236"/>
          </a:xfrm>
          <a:prstGeom prst="rect">
            <a:avLst/>
          </a:prstGeom>
        </p:spPr>
      </p:pic>
    </p:spTree>
    <p:extLst>
      <p:ext uri="{BB962C8B-B14F-4D97-AF65-F5344CB8AC3E}">
        <p14:creationId xmlns:p14="http://schemas.microsoft.com/office/powerpoint/2010/main" val="63220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196C-8588-2A7B-7E74-393BBFAE4BB8}"/>
              </a:ext>
            </a:extLst>
          </p:cNvPr>
          <p:cNvSpPr>
            <a:spLocks noGrp="1"/>
          </p:cNvSpPr>
          <p:nvPr>
            <p:ph type="title"/>
          </p:nvPr>
        </p:nvSpPr>
        <p:spPr>
          <a:xfrm>
            <a:off x="7878675" y="640079"/>
            <a:ext cx="3075836" cy="1366141"/>
          </a:xfrm>
        </p:spPr>
        <p:txBody>
          <a:bodyPr>
            <a:normAutofit/>
          </a:bodyPr>
          <a:lstStyle/>
          <a:p>
            <a:r>
              <a:rPr lang="en-US" sz="3000"/>
              <a:t>When do I need to approve time by?</a:t>
            </a:r>
          </a:p>
        </p:txBody>
      </p:sp>
      <p:pic>
        <p:nvPicPr>
          <p:cNvPr id="7" name="Picture 6" descr="Calendar&#10;&#10;Description automatically generated">
            <a:extLst>
              <a:ext uri="{FF2B5EF4-FFF2-40B4-BE49-F238E27FC236}">
                <a16:creationId xmlns:a16="http://schemas.microsoft.com/office/drawing/2014/main" id="{80C79927-D323-5B87-79F6-7390FC4C6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61" y="1323149"/>
            <a:ext cx="6927007" cy="4208156"/>
          </a:xfrm>
          <a:prstGeom prst="rect">
            <a:avLst/>
          </a:prstGeom>
        </p:spPr>
      </p:pic>
      <p:sp>
        <p:nvSpPr>
          <p:cNvPr id="3" name="Content Placeholder 2">
            <a:extLst>
              <a:ext uri="{FF2B5EF4-FFF2-40B4-BE49-F238E27FC236}">
                <a16:creationId xmlns:a16="http://schemas.microsoft.com/office/drawing/2014/main" id="{7D32A201-2AC6-44DF-156C-2D830668B466}"/>
              </a:ext>
            </a:extLst>
          </p:cNvPr>
          <p:cNvSpPr>
            <a:spLocks noGrp="1"/>
          </p:cNvSpPr>
          <p:nvPr>
            <p:ph idx="1"/>
          </p:nvPr>
        </p:nvSpPr>
        <p:spPr>
          <a:xfrm>
            <a:off x="7878675" y="2325157"/>
            <a:ext cx="3075836" cy="3854979"/>
          </a:xfrm>
        </p:spPr>
        <p:txBody>
          <a:bodyPr>
            <a:normAutofit/>
          </a:bodyPr>
          <a:lstStyle/>
          <a:p>
            <a:r>
              <a:rPr lang="en-US" sz="1600" dirty="0"/>
              <a:t>Time approvals need to be processed the Tuesday after the pay periods end date by noon. </a:t>
            </a:r>
          </a:p>
          <a:p>
            <a:endParaRPr lang="en-US" sz="1600" dirty="0"/>
          </a:p>
          <a:p>
            <a:endParaRPr lang="en-US" sz="1600" dirty="0"/>
          </a:p>
        </p:txBody>
      </p:sp>
      <p:sp>
        <p:nvSpPr>
          <p:cNvPr id="8" name="Arrow: Right 7">
            <a:extLst>
              <a:ext uri="{FF2B5EF4-FFF2-40B4-BE49-F238E27FC236}">
                <a16:creationId xmlns:a16="http://schemas.microsoft.com/office/drawing/2014/main" id="{8FA53005-9F34-F5B2-5B06-07C4EF266C42}"/>
              </a:ext>
            </a:extLst>
          </p:cNvPr>
          <p:cNvSpPr/>
          <p:nvPr/>
        </p:nvSpPr>
        <p:spPr>
          <a:xfrm>
            <a:off x="102184" y="1855825"/>
            <a:ext cx="745958" cy="3007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AEF0B22-6836-E260-8374-59FB8E2AC7BF}"/>
              </a:ext>
            </a:extLst>
          </p:cNvPr>
          <p:cNvSpPr/>
          <p:nvPr/>
        </p:nvSpPr>
        <p:spPr>
          <a:xfrm rot="10800000">
            <a:off x="7346861" y="3128211"/>
            <a:ext cx="745958" cy="3007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a:extLst>
              <a:ext uri="{FF2B5EF4-FFF2-40B4-BE49-F238E27FC236}">
                <a16:creationId xmlns:a16="http://schemas.microsoft.com/office/drawing/2014/main" id="{55BB3BA9-68F5-62B8-6423-5F075B4FBF08}"/>
              </a:ext>
            </a:extLst>
          </p:cNvPr>
          <p:cNvSpPr/>
          <p:nvPr/>
        </p:nvSpPr>
        <p:spPr>
          <a:xfrm>
            <a:off x="2863515" y="4704347"/>
            <a:ext cx="661737" cy="682579"/>
          </a:xfrm>
          <a:prstGeom prst="smileyFac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04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561DB-07C5-BE7D-E95E-95C8B46D05EE}"/>
              </a:ext>
            </a:extLst>
          </p:cNvPr>
          <p:cNvSpPr>
            <a:spLocks noGrp="1"/>
          </p:cNvSpPr>
          <p:nvPr>
            <p:ph type="title"/>
          </p:nvPr>
        </p:nvSpPr>
        <p:spPr>
          <a:xfrm>
            <a:off x="1261872" y="365760"/>
            <a:ext cx="9692640" cy="1325562"/>
          </a:xfrm>
        </p:spPr>
        <p:txBody>
          <a:bodyPr>
            <a:normAutofit/>
          </a:bodyPr>
          <a:lstStyle/>
          <a:p>
            <a:r>
              <a:rPr lang="en-US" dirty="0"/>
              <a:t>I already approved this time, why is it still showing as “unapproved”?</a:t>
            </a:r>
          </a:p>
        </p:txBody>
      </p:sp>
      <p:sp>
        <p:nvSpPr>
          <p:cNvPr id="3" name="Content Placeholder 2">
            <a:extLst>
              <a:ext uri="{FF2B5EF4-FFF2-40B4-BE49-F238E27FC236}">
                <a16:creationId xmlns:a16="http://schemas.microsoft.com/office/drawing/2014/main" id="{BBF57274-0886-2643-7463-C3A3A8920E99}"/>
              </a:ext>
            </a:extLst>
          </p:cNvPr>
          <p:cNvSpPr>
            <a:spLocks noGrp="1"/>
          </p:cNvSpPr>
          <p:nvPr>
            <p:ph idx="1"/>
          </p:nvPr>
        </p:nvSpPr>
        <p:spPr>
          <a:xfrm>
            <a:off x="1261872" y="1933575"/>
            <a:ext cx="4401509" cy="4246562"/>
          </a:xfrm>
        </p:spPr>
        <p:txBody>
          <a:bodyPr>
            <a:normAutofit/>
          </a:bodyPr>
          <a:lstStyle/>
          <a:p>
            <a:r>
              <a:rPr lang="en-US" dirty="0"/>
              <a:t>The time and absence dashboards will update 6 different times during the day. If time was approved outside of these times you will have to wait for the next run to see the updated approvals</a:t>
            </a:r>
          </a:p>
          <a:p>
            <a:r>
              <a:rPr lang="en-US" dirty="0"/>
              <a:t>Time Admin process will run at 4am, 9am, 11am, 1pm, 3pm, and lastly between 6-8 pm</a:t>
            </a:r>
          </a:p>
          <a:p>
            <a:endParaRPr lang="en-US" dirty="0"/>
          </a:p>
        </p:txBody>
      </p:sp>
      <p:pic>
        <p:nvPicPr>
          <p:cNvPr id="5" name="Picture 4" descr="A picture containing text&#10;&#10;Description automatically generated">
            <a:extLst>
              <a:ext uri="{FF2B5EF4-FFF2-40B4-BE49-F238E27FC236}">
                <a16:creationId xmlns:a16="http://schemas.microsoft.com/office/drawing/2014/main" id="{415D7B1D-13EE-A060-6586-1C0E44907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004860"/>
            <a:ext cx="4807287" cy="3497301"/>
          </a:xfrm>
          <a:prstGeom prst="rect">
            <a:avLst/>
          </a:prstGeom>
        </p:spPr>
      </p:pic>
    </p:spTree>
    <p:extLst>
      <p:ext uri="{BB962C8B-B14F-4D97-AF65-F5344CB8AC3E}">
        <p14:creationId xmlns:p14="http://schemas.microsoft.com/office/powerpoint/2010/main" val="345588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8F59-5EB3-CC94-D801-89D961DA7DA8}"/>
              </a:ext>
            </a:extLst>
          </p:cNvPr>
          <p:cNvSpPr>
            <a:spLocks noGrp="1"/>
          </p:cNvSpPr>
          <p:nvPr>
            <p:ph type="title"/>
          </p:nvPr>
        </p:nvSpPr>
        <p:spPr/>
        <p:txBody>
          <a:bodyPr/>
          <a:lstStyle/>
          <a:p>
            <a:r>
              <a:rPr lang="en-US" dirty="0"/>
              <a:t>How does time reporting differ between employees I manage?</a:t>
            </a:r>
          </a:p>
        </p:txBody>
      </p:sp>
      <p:sp>
        <p:nvSpPr>
          <p:cNvPr id="3" name="Content Placeholder 2">
            <a:extLst>
              <a:ext uri="{FF2B5EF4-FFF2-40B4-BE49-F238E27FC236}">
                <a16:creationId xmlns:a16="http://schemas.microsoft.com/office/drawing/2014/main" id="{F47D7530-5F76-D401-0A89-33C3928F1172}"/>
              </a:ext>
            </a:extLst>
          </p:cNvPr>
          <p:cNvSpPr>
            <a:spLocks noGrp="1"/>
          </p:cNvSpPr>
          <p:nvPr>
            <p:ph sz="half" idx="1"/>
          </p:nvPr>
        </p:nvSpPr>
        <p:spPr>
          <a:xfrm>
            <a:off x="128135" y="1691322"/>
            <a:ext cx="3596842" cy="4351337"/>
          </a:xfrm>
        </p:spPr>
        <p:txBody>
          <a:bodyPr/>
          <a:lstStyle/>
          <a:p>
            <a:r>
              <a:rPr lang="en-US" dirty="0"/>
              <a:t>Depends on their classification/pay basis and FLSA status. </a:t>
            </a:r>
          </a:p>
          <a:p>
            <a:pPr lvl="1"/>
            <a:r>
              <a:rPr lang="en-US" dirty="0"/>
              <a:t>Student Help – </a:t>
            </a:r>
            <a:r>
              <a:rPr lang="en-US" dirty="0" err="1"/>
              <a:t>Webclock</a:t>
            </a:r>
            <a:endParaRPr lang="en-US" dirty="0"/>
          </a:p>
          <a:p>
            <a:pPr lvl="1"/>
            <a:r>
              <a:rPr lang="en-US" dirty="0"/>
              <a:t>Hourly/FLSA Non-Exempt – Integrated Timesheet</a:t>
            </a:r>
          </a:p>
          <a:p>
            <a:pPr lvl="1"/>
            <a:r>
              <a:rPr lang="en-US" dirty="0"/>
              <a:t>Hourly/FLSA Exempt – Elapsed Hourly Integrated Timesheet </a:t>
            </a:r>
          </a:p>
          <a:p>
            <a:pPr lvl="1"/>
            <a:r>
              <a:rPr lang="en-US" dirty="0"/>
              <a:t>Academic/Annual/FLSA Exempt – only records absences </a:t>
            </a:r>
          </a:p>
        </p:txBody>
      </p:sp>
      <p:pic>
        <p:nvPicPr>
          <p:cNvPr id="10" name="Picture 9" descr="Graphical user interface, application&#10;&#10;Description automatically generated">
            <a:extLst>
              <a:ext uri="{FF2B5EF4-FFF2-40B4-BE49-F238E27FC236}">
                <a16:creationId xmlns:a16="http://schemas.microsoft.com/office/drawing/2014/main" id="{A6F135B5-AD0B-DC46-F8C4-E6E0E776C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566" y="1859388"/>
            <a:ext cx="6641646" cy="4015203"/>
          </a:xfrm>
          <a:prstGeom prst="rect">
            <a:avLst/>
          </a:prstGeom>
        </p:spPr>
      </p:pic>
      <p:pic>
        <p:nvPicPr>
          <p:cNvPr id="8" name="Picture 7" descr="Graphical user interface, table&#10;&#10;Description automatically generated">
            <a:extLst>
              <a:ext uri="{FF2B5EF4-FFF2-40B4-BE49-F238E27FC236}">
                <a16:creationId xmlns:a16="http://schemas.microsoft.com/office/drawing/2014/main" id="{E5CE8044-9081-EEEA-7BCA-90F017365A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0193" y="2381250"/>
            <a:ext cx="8324850" cy="2095500"/>
          </a:xfrm>
          <a:prstGeom prst="rect">
            <a:avLst/>
          </a:prstGeom>
        </p:spPr>
      </p:pic>
      <p:pic>
        <p:nvPicPr>
          <p:cNvPr id="6" name="Content Placeholder 5" descr="Graphical user interface, application, table&#10;&#10;Description automatically generated">
            <a:extLst>
              <a:ext uri="{FF2B5EF4-FFF2-40B4-BE49-F238E27FC236}">
                <a16:creationId xmlns:a16="http://schemas.microsoft.com/office/drawing/2014/main" id="{2E0A849E-BED4-794A-D849-40A618767BE9}"/>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420368" y="2037156"/>
            <a:ext cx="7124499" cy="2783687"/>
          </a:xfrm>
        </p:spPr>
      </p:pic>
      <p:sp>
        <p:nvSpPr>
          <p:cNvPr id="11" name="&quot;Not Allowed&quot; Symbol 10">
            <a:extLst>
              <a:ext uri="{FF2B5EF4-FFF2-40B4-BE49-F238E27FC236}">
                <a16:creationId xmlns:a16="http://schemas.microsoft.com/office/drawing/2014/main" id="{62250114-C38D-E25C-E426-AE04640CCB50}"/>
              </a:ext>
            </a:extLst>
          </p:cNvPr>
          <p:cNvSpPr/>
          <p:nvPr/>
        </p:nvSpPr>
        <p:spPr>
          <a:xfrm>
            <a:off x="5717407" y="1720515"/>
            <a:ext cx="3773103" cy="3416968"/>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881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ppt_x"/>
                                          </p:val>
                                        </p:tav>
                                      </p:tavLst>
                                    </p:anim>
                                    <p:anim calcmode="lin" valueType="num">
                                      <p:cBhvr additive="base">
                                        <p:cTn id="37" dur="500"/>
                                        <p:tgtEl>
                                          <p:spTgt spid="6"/>
                                        </p:tgtEl>
                                        <p:attrNameLst>
                                          <p:attrName>ppt_y</p:attrName>
                                        </p:attrNameLst>
                                      </p:cBhvr>
                                      <p:tavLst>
                                        <p:tav tm="0">
                                          <p:val>
                                            <p:strVal val="ppt_y"/>
                                          </p:val>
                                        </p:tav>
                                        <p:tav tm="100000">
                                          <p:val>
                                            <p:strVal val="1+ppt_h/2"/>
                                          </p:val>
                                        </p:tav>
                                      </p:tavLst>
                                    </p:anim>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1"/>
                                        </p:tgtEl>
                                        <p:attrNameLst>
                                          <p:attrName>ppt_x</p:attrName>
                                        </p:attrNameLst>
                                      </p:cBhvr>
                                      <p:tavLst>
                                        <p:tav tm="0">
                                          <p:val>
                                            <p:strVal val="ppt_x"/>
                                          </p:val>
                                        </p:tav>
                                        <p:tav tm="100000">
                                          <p:val>
                                            <p:strVal val="ppt_x"/>
                                          </p:val>
                                        </p:tav>
                                      </p:tavLst>
                                    </p:anim>
                                    <p:anim calcmode="lin" valueType="num">
                                      <p:cBhvr additive="base">
                                        <p:cTn id="49" dur="500"/>
                                        <p:tgtEl>
                                          <p:spTgt spid="11"/>
                                        </p:tgtEl>
                                        <p:attrNameLst>
                                          <p:attrName>ppt_y</p:attrName>
                                        </p:attrNameLst>
                                      </p:cBhvr>
                                      <p:tavLst>
                                        <p:tav tm="0">
                                          <p:val>
                                            <p:strVal val="ppt_y"/>
                                          </p:val>
                                        </p:tav>
                                        <p:tav tm="100000">
                                          <p:val>
                                            <p:strVal val="1+ppt_h/2"/>
                                          </p:val>
                                        </p:tav>
                                      </p:tavLst>
                                    </p:anim>
                                    <p:set>
                                      <p:cBhvr>
                                        <p:cTn id="5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4CBFB-D6CB-F5A4-25FD-E5FA4F1DA105}"/>
              </a:ext>
            </a:extLst>
          </p:cNvPr>
          <p:cNvSpPr>
            <a:spLocks noGrp="1"/>
          </p:cNvSpPr>
          <p:nvPr>
            <p:ph type="title"/>
          </p:nvPr>
        </p:nvSpPr>
        <p:spPr>
          <a:xfrm>
            <a:off x="7878675" y="640080"/>
            <a:ext cx="3075836" cy="1325562"/>
          </a:xfrm>
        </p:spPr>
        <p:txBody>
          <a:bodyPr>
            <a:normAutofit/>
          </a:bodyPr>
          <a:lstStyle/>
          <a:p>
            <a:r>
              <a:rPr lang="en-US" sz="2700"/>
              <a:t>Additional Resources from UW System</a:t>
            </a:r>
          </a:p>
        </p:txBody>
      </p:sp>
      <p:pic>
        <p:nvPicPr>
          <p:cNvPr id="6" name="Picture 5" descr="Graphical user interface, text, application, email&#10;&#10;Description automatically generated">
            <a:extLst>
              <a:ext uri="{FF2B5EF4-FFF2-40B4-BE49-F238E27FC236}">
                <a16:creationId xmlns:a16="http://schemas.microsoft.com/office/drawing/2014/main" id="{56757CE1-2580-8E5A-4A06-749BDA9D8D9A}"/>
              </a:ext>
            </a:extLst>
          </p:cNvPr>
          <p:cNvPicPr>
            <a:picLocks noChangeAspect="1"/>
          </p:cNvPicPr>
          <p:nvPr/>
        </p:nvPicPr>
        <p:blipFill rotWithShape="1">
          <a:blip r:embed="rId3">
            <a:extLst>
              <a:ext uri="{28A0092B-C50C-407E-A947-70E740481C1C}">
                <a14:useLocalDpi xmlns:a14="http://schemas.microsoft.com/office/drawing/2010/main" val="0"/>
              </a:ext>
            </a:extLst>
          </a:blip>
          <a:srcRect r="19737" b="1"/>
          <a:stretch/>
        </p:blipFill>
        <p:spPr>
          <a:xfrm>
            <a:off x="633998" y="640080"/>
            <a:ext cx="6927007" cy="5588101"/>
          </a:xfrm>
          <a:prstGeom prst="rect">
            <a:avLst/>
          </a:prstGeom>
        </p:spPr>
      </p:pic>
      <p:sp>
        <p:nvSpPr>
          <p:cNvPr id="3" name="Content Placeholder 2">
            <a:extLst>
              <a:ext uri="{FF2B5EF4-FFF2-40B4-BE49-F238E27FC236}">
                <a16:creationId xmlns:a16="http://schemas.microsoft.com/office/drawing/2014/main" id="{C0096F36-A09B-D3A9-B152-60B9B85301B4}"/>
              </a:ext>
            </a:extLst>
          </p:cNvPr>
          <p:cNvSpPr>
            <a:spLocks noGrp="1"/>
          </p:cNvSpPr>
          <p:nvPr>
            <p:ph idx="1"/>
          </p:nvPr>
        </p:nvSpPr>
        <p:spPr>
          <a:xfrm>
            <a:off x="7878675" y="2287375"/>
            <a:ext cx="3075836" cy="3892762"/>
          </a:xfrm>
        </p:spPr>
        <p:txBody>
          <a:bodyPr>
            <a:normAutofit/>
          </a:bodyPr>
          <a:lstStyle/>
          <a:p>
            <a:r>
              <a:rPr lang="en-US" sz="1600">
                <a:hlinkClick r:id="rId4"/>
              </a:rPr>
              <a:t>https://uwservice.wisconsin.edu/help/time-absence/</a:t>
            </a:r>
            <a:endParaRPr lang="en-US" sz="1600"/>
          </a:p>
          <a:p>
            <a:endParaRPr lang="en-US" sz="1600"/>
          </a:p>
        </p:txBody>
      </p:sp>
    </p:spTree>
    <p:extLst>
      <p:ext uri="{BB962C8B-B14F-4D97-AF65-F5344CB8AC3E}">
        <p14:creationId xmlns:p14="http://schemas.microsoft.com/office/powerpoint/2010/main" val="11481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0">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4CE463-E384-776E-4D75-AB129C4F699C}"/>
              </a:ext>
            </a:extLst>
          </p:cNvPr>
          <p:cNvSpPr>
            <a:spLocks noGrp="1"/>
          </p:cNvSpPr>
          <p:nvPr>
            <p:ph type="title"/>
          </p:nvPr>
        </p:nvSpPr>
        <p:spPr>
          <a:xfrm>
            <a:off x="6420464" y="645106"/>
            <a:ext cx="4534047" cy="1422530"/>
          </a:xfrm>
        </p:spPr>
        <p:txBody>
          <a:bodyPr vert="horz" lIns="91440" tIns="45720" rIns="91440" bIns="45720" rtlCol="0" anchor="b">
            <a:normAutofit/>
          </a:bodyPr>
          <a:lstStyle/>
          <a:p>
            <a:r>
              <a:rPr lang="en-US" dirty="0"/>
              <a:t>My UW Portal</a:t>
            </a:r>
          </a:p>
        </p:txBody>
      </p:sp>
      <p:pic>
        <p:nvPicPr>
          <p:cNvPr id="6" name="Content Placeholder 5" descr="Graphical user interface, application&#10;&#10;Description automatically generated">
            <a:extLst>
              <a:ext uri="{FF2B5EF4-FFF2-40B4-BE49-F238E27FC236}">
                <a16:creationId xmlns:a16="http://schemas.microsoft.com/office/drawing/2014/main" id="{8C0FA544-2F9B-B24C-7646-096B3F1ACC6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6676" b="-2"/>
          <a:stretch/>
        </p:blipFill>
        <p:spPr>
          <a:xfrm>
            <a:off x="643192" y="645106"/>
            <a:ext cx="5451627" cy="5535031"/>
          </a:xfrm>
          <a:prstGeom prst="rect">
            <a:avLst/>
          </a:prstGeom>
        </p:spPr>
      </p:pic>
      <p:sp>
        <p:nvSpPr>
          <p:cNvPr id="3" name="Content Placeholder 2">
            <a:extLst>
              <a:ext uri="{FF2B5EF4-FFF2-40B4-BE49-F238E27FC236}">
                <a16:creationId xmlns:a16="http://schemas.microsoft.com/office/drawing/2014/main" id="{6140658C-4799-FD23-D23E-C601542D8841}"/>
              </a:ext>
            </a:extLst>
          </p:cNvPr>
          <p:cNvSpPr>
            <a:spLocks noGrp="1"/>
          </p:cNvSpPr>
          <p:nvPr>
            <p:ph sz="half" idx="1"/>
          </p:nvPr>
        </p:nvSpPr>
        <p:spPr>
          <a:xfrm>
            <a:off x="6420463" y="2455332"/>
            <a:ext cx="4572002" cy="3724805"/>
          </a:xfrm>
        </p:spPr>
        <p:txBody>
          <a:bodyPr vert="horz" lIns="91440" tIns="45720" rIns="91440" bIns="45720" rtlCol="0">
            <a:normAutofit/>
          </a:bodyPr>
          <a:lstStyle/>
          <a:p>
            <a:r>
              <a:rPr lang="en-US" dirty="0"/>
              <a:t>Your My UW Portal is your one-stop shop for all things related to you as an employee and a supervisor. </a:t>
            </a:r>
          </a:p>
          <a:p>
            <a:r>
              <a:rPr lang="en-US" dirty="0"/>
              <a:t>Time and Absence for yourself and your employees, Payroll, Benefits, </a:t>
            </a:r>
            <a:r>
              <a:rPr lang="en-US" dirty="0" err="1"/>
              <a:t>ePerformance</a:t>
            </a:r>
            <a:r>
              <a:rPr lang="en-US" dirty="0"/>
              <a:t>, Mandatory Training, and many more can be accessed in your Portal. </a:t>
            </a:r>
          </a:p>
        </p:txBody>
      </p:sp>
      <p:sp>
        <p:nvSpPr>
          <p:cNvPr id="7" name="Arrow: Right 6">
            <a:extLst>
              <a:ext uri="{FF2B5EF4-FFF2-40B4-BE49-F238E27FC236}">
                <a16:creationId xmlns:a16="http://schemas.microsoft.com/office/drawing/2014/main" id="{267C4710-DF74-E5EB-CD5D-30BA508A0B70}"/>
              </a:ext>
            </a:extLst>
          </p:cNvPr>
          <p:cNvSpPr/>
          <p:nvPr/>
        </p:nvSpPr>
        <p:spPr>
          <a:xfrm>
            <a:off x="1660358" y="1205976"/>
            <a:ext cx="745958" cy="3007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75792059-FFF5-450B-D9E4-01BC3B99AE91}"/>
              </a:ext>
            </a:extLst>
          </p:cNvPr>
          <p:cNvSpPr/>
          <p:nvPr/>
        </p:nvSpPr>
        <p:spPr>
          <a:xfrm>
            <a:off x="120026" y="2558716"/>
            <a:ext cx="745958" cy="3007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6D993CAD-5423-4014-F027-C3389E8DE10B}"/>
              </a:ext>
            </a:extLst>
          </p:cNvPr>
          <p:cNvSpPr/>
          <p:nvPr/>
        </p:nvSpPr>
        <p:spPr>
          <a:xfrm>
            <a:off x="3050503" y="1205976"/>
            <a:ext cx="745958" cy="3007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B655944-F533-50AF-7EF2-9C2B7B872D14}"/>
              </a:ext>
            </a:extLst>
          </p:cNvPr>
          <p:cNvSpPr/>
          <p:nvPr/>
        </p:nvSpPr>
        <p:spPr>
          <a:xfrm>
            <a:off x="4632347" y="1205975"/>
            <a:ext cx="745958" cy="3007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937D862-9322-82CB-B2A2-BB68057DA421}"/>
              </a:ext>
            </a:extLst>
          </p:cNvPr>
          <p:cNvSpPr/>
          <p:nvPr/>
        </p:nvSpPr>
        <p:spPr>
          <a:xfrm>
            <a:off x="120026" y="3848101"/>
            <a:ext cx="745958" cy="3007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BED42292-B4D0-E08A-C24A-5B69611B1EF7}"/>
              </a:ext>
            </a:extLst>
          </p:cNvPr>
          <p:cNvSpPr/>
          <p:nvPr/>
        </p:nvSpPr>
        <p:spPr>
          <a:xfrm>
            <a:off x="4632347" y="2455332"/>
            <a:ext cx="745958" cy="3007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24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344C5F8A-F34F-401A-A9CA-A9F426356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2">
            <a:extLst>
              <a:ext uri="{FF2B5EF4-FFF2-40B4-BE49-F238E27FC236}">
                <a16:creationId xmlns:a16="http://schemas.microsoft.com/office/drawing/2014/main" id="{E53F4E5A-C9EE-4859-B46B-F018F7D73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157FC-B338-FFC4-521F-704532ACE9BF}"/>
              </a:ext>
            </a:extLst>
          </p:cNvPr>
          <p:cNvSpPr>
            <a:spLocks noGrp="1"/>
          </p:cNvSpPr>
          <p:nvPr>
            <p:ph type="title"/>
          </p:nvPr>
        </p:nvSpPr>
        <p:spPr>
          <a:xfrm>
            <a:off x="643468" y="4564674"/>
            <a:ext cx="4010820" cy="1615461"/>
          </a:xfrm>
        </p:spPr>
        <p:txBody>
          <a:bodyPr vert="horz" lIns="91440" tIns="45720" rIns="91440" bIns="45720" rtlCol="0" anchor="ctr">
            <a:normAutofit/>
          </a:bodyPr>
          <a:lstStyle/>
          <a:p>
            <a:r>
              <a:rPr lang="en-US" sz="3200" dirty="0"/>
              <a:t>Manager Tiles</a:t>
            </a:r>
          </a:p>
        </p:txBody>
      </p:sp>
      <p:pic>
        <p:nvPicPr>
          <p:cNvPr id="6" name="Content Placeholder 5" descr="Graphical user interface, application&#10;&#10;Description automatically generated">
            <a:extLst>
              <a:ext uri="{FF2B5EF4-FFF2-40B4-BE49-F238E27FC236}">
                <a16:creationId xmlns:a16="http://schemas.microsoft.com/office/drawing/2014/main" id="{0605BD65-DC01-09F9-2E3F-C2C7930C7551}"/>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836303" y="643467"/>
            <a:ext cx="3625149" cy="3587873"/>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78A0853D-EDFE-330D-EB51-130193792F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352" y="643467"/>
            <a:ext cx="3636194" cy="3587873"/>
          </a:xfrm>
          <a:prstGeom prst="rect">
            <a:avLst/>
          </a:prstGeom>
        </p:spPr>
      </p:pic>
      <p:cxnSp>
        <p:nvCxnSpPr>
          <p:cNvPr id="15" name="Straight Connector 14">
            <a:extLst>
              <a:ext uri="{FF2B5EF4-FFF2-40B4-BE49-F238E27FC236}">
                <a16:creationId xmlns:a16="http://schemas.microsoft.com/office/drawing/2014/main" id="{041A955B-D579-48FD-A51C-51B0C0B69F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4813604"/>
            <a:ext cx="0" cy="1117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82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E53F4E5A-C9EE-4859-B46B-F018F7D73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EE4BB4-6416-04F0-577C-7830464E0E8D}"/>
              </a:ext>
            </a:extLst>
          </p:cNvPr>
          <p:cNvSpPr>
            <a:spLocks noGrp="1"/>
          </p:cNvSpPr>
          <p:nvPr>
            <p:ph type="title"/>
          </p:nvPr>
        </p:nvSpPr>
        <p:spPr>
          <a:xfrm>
            <a:off x="643468" y="4564674"/>
            <a:ext cx="4010820" cy="1615461"/>
          </a:xfrm>
        </p:spPr>
        <p:txBody>
          <a:bodyPr anchor="ctr">
            <a:normAutofit/>
          </a:bodyPr>
          <a:lstStyle/>
          <a:p>
            <a:r>
              <a:rPr lang="en-US" sz="2700">
                <a:hlinkClick r:id="rId3"/>
              </a:rPr>
              <a:t>Manager Dashboard Informational Video from UW System</a:t>
            </a:r>
            <a:br>
              <a:rPr lang="en-US" sz="2700"/>
            </a:br>
            <a:endParaRPr lang="en-US" sz="2700"/>
          </a:p>
        </p:txBody>
      </p:sp>
      <p:pic>
        <p:nvPicPr>
          <p:cNvPr id="5" name="Picture 4" descr="Graphical user interface, application, email&#10;&#10;Description automatically generated">
            <a:extLst>
              <a:ext uri="{FF2B5EF4-FFF2-40B4-BE49-F238E27FC236}">
                <a16:creationId xmlns:a16="http://schemas.microsoft.com/office/drawing/2014/main" id="{81124FC9-8F27-B8BD-C994-86D2F5AD8AA5}"/>
              </a:ext>
            </a:extLst>
          </p:cNvPr>
          <p:cNvPicPr>
            <a:picLocks noChangeAspect="1"/>
          </p:cNvPicPr>
          <p:nvPr/>
        </p:nvPicPr>
        <p:blipFill rotWithShape="1">
          <a:blip r:embed="rId4">
            <a:extLst>
              <a:ext uri="{28A0092B-C50C-407E-A947-70E740481C1C}">
                <a14:useLocalDpi xmlns:a14="http://schemas.microsoft.com/office/drawing/2010/main" val="0"/>
              </a:ext>
            </a:extLst>
          </a:blip>
          <a:srcRect b="5559"/>
          <a:stretch/>
        </p:blipFill>
        <p:spPr>
          <a:xfrm>
            <a:off x="20" y="1"/>
            <a:ext cx="11292820" cy="4212708"/>
          </a:xfrm>
          <a:prstGeom prst="rect">
            <a:avLst/>
          </a:prstGeom>
        </p:spPr>
      </p:pic>
      <p:cxnSp>
        <p:nvCxnSpPr>
          <p:cNvPr id="8" name="Straight Connector 11">
            <a:extLst>
              <a:ext uri="{FF2B5EF4-FFF2-40B4-BE49-F238E27FC236}">
                <a16:creationId xmlns:a16="http://schemas.microsoft.com/office/drawing/2014/main" id="{041A955B-D579-48FD-A51C-51B0C0B69F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4813604"/>
            <a:ext cx="0" cy="1117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677F77-1737-1494-C3EE-228E61B70E9C}"/>
              </a:ext>
            </a:extLst>
          </p:cNvPr>
          <p:cNvSpPr>
            <a:spLocks noGrp="1"/>
          </p:cNvSpPr>
          <p:nvPr>
            <p:ph idx="1"/>
          </p:nvPr>
        </p:nvSpPr>
        <p:spPr>
          <a:xfrm>
            <a:off x="5288640" y="4564673"/>
            <a:ext cx="5665871" cy="1615463"/>
          </a:xfrm>
        </p:spPr>
        <p:txBody>
          <a:bodyPr anchor="ctr">
            <a:normAutofit/>
          </a:bodyPr>
          <a:lstStyle/>
          <a:p>
            <a:pPr marL="0" indent="0">
              <a:buNone/>
            </a:pPr>
            <a:endParaRPr lang="en-US" sz="1600"/>
          </a:p>
          <a:p>
            <a:pPr marL="0" indent="0">
              <a:buNone/>
            </a:pPr>
            <a:endParaRPr lang="en-US" sz="1600"/>
          </a:p>
        </p:txBody>
      </p:sp>
    </p:spTree>
    <p:extLst>
      <p:ext uri="{BB962C8B-B14F-4D97-AF65-F5344CB8AC3E}">
        <p14:creationId xmlns:p14="http://schemas.microsoft.com/office/powerpoint/2010/main" val="256759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0">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2">
            <a:extLst>
              <a:ext uri="{FF2B5EF4-FFF2-40B4-BE49-F238E27FC236}">
                <a16:creationId xmlns:a16="http://schemas.microsoft.com/office/drawing/2014/main" id="{E53F4E5A-C9EE-4859-B46B-F018F7D73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7F401-F7A1-B8E9-8A1A-8D222803D5E7}"/>
              </a:ext>
            </a:extLst>
          </p:cNvPr>
          <p:cNvSpPr>
            <a:spLocks noGrp="1"/>
          </p:cNvSpPr>
          <p:nvPr>
            <p:ph type="title"/>
          </p:nvPr>
        </p:nvSpPr>
        <p:spPr>
          <a:xfrm>
            <a:off x="643468" y="4564674"/>
            <a:ext cx="4010820" cy="1615461"/>
          </a:xfrm>
        </p:spPr>
        <p:txBody>
          <a:bodyPr vert="horz" lIns="91440" tIns="45720" rIns="91440" bIns="45720" rtlCol="0" anchor="ctr">
            <a:normAutofit/>
          </a:bodyPr>
          <a:lstStyle/>
          <a:p>
            <a:r>
              <a:rPr lang="en-US" sz="3200" dirty="0"/>
              <a:t>Time and Absence MSS Dashboard View</a:t>
            </a:r>
          </a:p>
        </p:txBody>
      </p:sp>
      <p:pic>
        <p:nvPicPr>
          <p:cNvPr id="6" name="Content Placeholder 5" descr="Graphical user interface, application, email&#10;&#10;Description automatically generated">
            <a:extLst>
              <a:ext uri="{FF2B5EF4-FFF2-40B4-BE49-F238E27FC236}">
                <a16:creationId xmlns:a16="http://schemas.microsoft.com/office/drawing/2014/main" id="{CE9439F7-1C3A-33D5-99AE-777B1251EE8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5559"/>
          <a:stretch/>
        </p:blipFill>
        <p:spPr>
          <a:xfrm>
            <a:off x="20" y="1"/>
            <a:ext cx="11292820" cy="4212708"/>
          </a:xfrm>
          <a:prstGeom prst="rect">
            <a:avLst/>
          </a:prstGeom>
        </p:spPr>
      </p:pic>
      <p:cxnSp>
        <p:nvCxnSpPr>
          <p:cNvPr id="15" name="Straight Connector 14">
            <a:extLst>
              <a:ext uri="{FF2B5EF4-FFF2-40B4-BE49-F238E27FC236}">
                <a16:creationId xmlns:a16="http://schemas.microsoft.com/office/drawing/2014/main" id="{041A955B-D579-48FD-A51C-51B0C0B69F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3000" y="4813604"/>
            <a:ext cx="0" cy="1117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2EC5F2-BCAC-314D-5867-436A326802A0}"/>
              </a:ext>
            </a:extLst>
          </p:cNvPr>
          <p:cNvSpPr>
            <a:spLocks noGrp="1"/>
          </p:cNvSpPr>
          <p:nvPr>
            <p:ph sz="half" idx="1"/>
          </p:nvPr>
        </p:nvSpPr>
        <p:spPr>
          <a:xfrm>
            <a:off x="5288640" y="4564673"/>
            <a:ext cx="5665871" cy="1615463"/>
          </a:xfrm>
        </p:spPr>
        <p:txBody>
          <a:bodyPr vert="horz" lIns="91440" tIns="45720" rIns="91440" bIns="45720" rtlCol="0" anchor="ctr">
            <a:normAutofit/>
          </a:bodyPr>
          <a:lstStyle/>
          <a:p>
            <a:r>
              <a:rPr lang="en-US" sz="1600"/>
              <a:t>After accessing your dashboard, you will be able to see an overview of all the time, absences, and exceptions that need to be reviewed</a:t>
            </a:r>
          </a:p>
          <a:p>
            <a:endParaRPr lang="en-US" sz="1600"/>
          </a:p>
        </p:txBody>
      </p:sp>
      <p:sp>
        <p:nvSpPr>
          <p:cNvPr id="7" name="Arrow: Right 6">
            <a:extLst>
              <a:ext uri="{FF2B5EF4-FFF2-40B4-BE49-F238E27FC236}">
                <a16:creationId xmlns:a16="http://schemas.microsoft.com/office/drawing/2014/main" id="{7BB0A1E2-8484-D695-D211-7C33A5700BDE}"/>
              </a:ext>
            </a:extLst>
          </p:cNvPr>
          <p:cNvSpPr/>
          <p:nvPr/>
        </p:nvSpPr>
        <p:spPr>
          <a:xfrm>
            <a:off x="757989" y="1362387"/>
            <a:ext cx="745958" cy="3007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FF46803C-1ECA-D3D5-51E5-57C5650DBA9E}"/>
              </a:ext>
            </a:extLst>
          </p:cNvPr>
          <p:cNvSpPr/>
          <p:nvPr/>
        </p:nvSpPr>
        <p:spPr>
          <a:xfrm>
            <a:off x="757989" y="1816048"/>
            <a:ext cx="745958" cy="3007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3611EDF-1162-5613-46BD-0BEA636C12BA}"/>
              </a:ext>
            </a:extLst>
          </p:cNvPr>
          <p:cNvSpPr/>
          <p:nvPr/>
        </p:nvSpPr>
        <p:spPr>
          <a:xfrm>
            <a:off x="4900462" y="1494014"/>
            <a:ext cx="745958" cy="3007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539853F-E3B5-ECF8-0A3A-CB8DF1A06018}"/>
              </a:ext>
            </a:extLst>
          </p:cNvPr>
          <p:cNvSpPr/>
          <p:nvPr/>
        </p:nvSpPr>
        <p:spPr>
          <a:xfrm>
            <a:off x="4900462" y="2816659"/>
            <a:ext cx="745958" cy="30078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33B659-CC49-08D0-5E18-0B0A470B75D4}"/>
              </a:ext>
            </a:extLst>
          </p:cNvPr>
          <p:cNvSpPr/>
          <p:nvPr/>
        </p:nvSpPr>
        <p:spPr>
          <a:xfrm>
            <a:off x="1503947" y="348916"/>
            <a:ext cx="6845969" cy="8605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31C1AA-8218-BC02-4E2C-DB2167CA4BFE}"/>
              </a:ext>
            </a:extLst>
          </p:cNvPr>
          <p:cNvSpPr/>
          <p:nvPr/>
        </p:nvSpPr>
        <p:spPr>
          <a:xfrm>
            <a:off x="-28876" y="3088107"/>
            <a:ext cx="1436571" cy="3007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62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BD7F401-F7A1-B8E9-8A1A-8D222803D5E7}"/>
              </a:ext>
            </a:extLst>
          </p:cNvPr>
          <p:cNvSpPr>
            <a:spLocks noGrp="1"/>
          </p:cNvSpPr>
          <p:nvPr>
            <p:ph type="title"/>
          </p:nvPr>
        </p:nvSpPr>
        <p:spPr>
          <a:xfrm>
            <a:off x="718874" y="677863"/>
            <a:ext cx="4534047" cy="1325562"/>
          </a:xfrm>
        </p:spPr>
        <p:txBody>
          <a:bodyPr vert="horz" lIns="91440" tIns="45720" rIns="91440" bIns="45720" rtlCol="0" anchor="b">
            <a:normAutofit/>
          </a:bodyPr>
          <a:lstStyle/>
          <a:p>
            <a:r>
              <a:rPr lang="en-US" sz="2800" dirty="0"/>
              <a:t>Time and Absence MSS Dashboard View – Absence Requests</a:t>
            </a:r>
          </a:p>
        </p:txBody>
      </p:sp>
      <p:sp>
        <p:nvSpPr>
          <p:cNvPr id="3" name="Content Placeholder 2">
            <a:extLst>
              <a:ext uri="{FF2B5EF4-FFF2-40B4-BE49-F238E27FC236}">
                <a16:creationId xmlns:a16="http://schemas.microsoft.com/office/drawing/2014/main" id="{5E2EC5F2-BCAC-314D-5867-436A326802A0}"/>
              </a:ext>
            </a:extLst>
          </p:cNvPr>
          <p:cNvSpPr>
            <a:spLocks noGrp="1"/>
          </p:cNvSpPr>
          <p:nvPr>
            <p:ph sz="half" idx="1"/>
          </p:nvPr>
        </p:nvSpPr>
        <p:spPr>
          <a:xfrm>
            <a:off x="718874" y="2325158"/>
            <a:ext cx="4534048" cy="3854979"/>
          </a:xfrm>
        </p:spPr>
        <p:txBody>
          <a:bodyPr vert="horz" lIns="91440" tIns="45720" rIns="91440" bIns="45720" rtlCol="0">
            <a:normAutofit/>
          </a:bodyPr>
          <a:lstStyle/>
          <a:p>
            <a:r>
              <a:rPr lang="en-US" dirty="0"/>
              <a:t>The absence request section will allow you to view all absence requests that are waiting for approval. This is not limited to the pay period and includes any requests that have not been approved </a:t>
            </a:r>
          </a:p>
          <a:p>
            <a:r>
              <a:rPr lang="en-US" dirty="0"/>
              <a:t>An Alert will show if the absence requests will result in negative hours to the employee </a:t>
            </a:r>
          </a:p>
          <a:p>
            <a:endParaRPr lang="en-US" dirty="0"/>
          </a:p>
        </p:txBody>
      </p:sp>
      <p:pic>
        <p:nvPicPr>
          <p:cNvPr id="8" name="Content Placeholder 7" descr="Graphical user interface, text, application, email&#10;&#10;Description automatically generated">
            <a:extLst>
              <a:ext uri="{FF2B5EF4-FFF2-40B4-BE49-F238E27FC236}">
                <a16:creationId xmlns:a16="http://schemas.microsoft.com/office/drawing/2014/main" id="{A8F2AA95-D14F-64BA-2B72-8EB3416D570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33157" y="2575864"/>
            <a:ext cx="5209989" cy="1706271"/>
          </a:xfrm>
          <a:prstGeom prst="rect">
            <a:avLst/>
          </a:prstGeom>
        </p:spPr>
      </p:pic>
    </p:spTree>
    <p:extLst>
      <p:ext uri="{BB962C8B-B14F-4D97-AF65-F5344CB8AC3E}">
        <p14:creationId xmlns:p14="http://schemas.microsoft.com/office/powerpoint/2010/main" val="2763710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CD9A51F-D26F-BB04-49A2-1B6C4A239D90}"/>
              </a:ext>
            </a:extLst>
          </p:cNvPr>
          <p:cNvSpPr>
            <a:spLocks noGrp="1"/>
          </p:cNvSpPr>
          <p:nvPr>
            <p:ph type="title"/>
          </p:nvPr>
        </p:nvSpPr>
        <p:spPr>
          <a:xfrm>
            <a:off x="1261872" y="365760"/>
            <a:ext cx="9692640" cy="1325562"/>
          </a:xfrm>
        </p:spPr>
        <p:txBody>
          <a:bodyPr vert="horz" lIns="91440" tIns="45720" rIns="91440" bIns="45720" rtlCol="0" anchor="b">
            <a:normAutofit/>
          </a:bodyPr>
          <a:lstStyle/>
          <a:p>
            <a:r>
              <a:rPr lang="en-US" dirty="0"/>
              <a:t>Time Exceptions MSS Dashboard View </a:t>
            </a:r>
          </a:p>
        </p:txBody>
      </p:sp>
      <p:sp>
        <p:nvSpPr>
          <p:cNvPr id="3" name="Content Placeholder 2">
            <a:extLst>
              <a:ext uri="{FF2B5EF4-FFF2-40B4-BE49-F238E27FC236}">
                <a16:creationId xmlns:a16="http://schemas.microsoft.com/office/drawing/2014/main" id="{DA6CF49F-E5F4-F7DE-1157-A563F51A95F3}"/>
              </a:ext>
            </a:extLst>
          </p:cNvPr>
          <p:cNvSpPr>
            <a:spLocks noGrp="1"/>
          </p:cNvSpPr>
          <p:nvPr>
            <p:ph sz="half" idx="1"/>
          </p:nvPr>
        </p:nvSpPr>
        <p:spPr>
          <a:xfrm>
            <a:off x="1261872" y="1933575"/>
            <a:ext cx="4401509" cy="4246562"/>
          </a:xfrm>
        </p:spPr>
        <p:txBody>
          <a:bodyPr vert="horz" lIns="91440" tIns="45720" rIns="91440" bIns="45720" rtlCol="0">
            <a:normAutofit/>
          </a:bodyPr>
          <a:lstStyle/>
          <a:p>
            <a:r>
              <a:rPr lang="en-US" dirty="0"/>
              <a:t>This section allows you to review and fix time exceptions that may be showing on an hourly employee’s timesheet. </a:t>
            </a:r>
          </a:p>
          <a:p>
            <a:r>
              <a:rPr lang="en-US" dirty="0"/>
              <a:t>There are many reasons why a time exception may occur but most commonly you will see an exception for a “missed punch” or a punch that is longer than 12 or 24 hours</a:t>
            </a:r>
          </a:p>
          <a:p>
            <a:r>
              <a:rPr lang="en-US" dirty="0"/>
              <a:t>Exceptions can be reviewed either through the dashboard view or by clicking the hyperlink to go to the employee's timesheet</a:t>
            </a:r>
          </a:p>
        </p:txBody>
      </p:sp>
      <p:pic>
        <p:nvPicPr>
          <p:cNvPr id="14" name="Content Placeholder 13" descr="Graphical user interface, text, application, email&#10;&#10;Description automatically generated">
            <a:extLst>
              <a:ext uri="{FF2B5EF4-FFF2-40B4-BE49-F238E27FC236}">
                <a16:creationId xmlns:a16="http://schemas.microsoft.com/office/drawing/2014/main" id="{3B9E6940-0E3F-E036-F930-E2257A6823E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5999" y="2912236"/>
            <a:ext cx="4807287" cy="1682550"/>
          </a:xfrm>
          <a:prstGeom prst="rect">
            <a:avLst/>
          </a:prstGeom>
        </p:spPr>
      </p:pic>
    </p:spTree>
    <p:extLst>
      <p:ext uri="{BB962C8B-B14F-4D97-AF65-F5344CB8AC3E}">
        <p14:creationId xmlns:p14="http://schemas.microsoft.com/office/powerpoint/2010/main" val="1014721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BD7B4497-0B4D-723E-F039-8E32AA8F1C99}"/>
              </a:ext>
            </a:extLst>
          </p:cNvPr>
          <p:cNvSpPr>
            <a:spLocks noGrp="1"/>
          </p:cNvSpPr>
          <p:nvPr>
            <p:ph type="title"/>
          </p:nvPr>
        </p:nvSpPr>
        <p:spPr>
          <a:xfrm>
            <a:off x="643831" y="640080"/>
            <a:ext cx="3690425" cy="1363344"/>
          </a:xfrm>
        </p:spPr>
        <p:txBody>
          <a:bodyPr vert="horz" lIns="91440" tIns="45720" rIns="91440" bIns="45720" rtlCol="0" anchor="b">
            <a:normAutofit/>
          </a:bodyPr>
          <a:lstStyle/>
          <a:p>
            <a:r>
              <a:rPr lang="en-US" sz="3200" dirty="0"/>
              <a:t>Payable Time MSS Dashboard View </a:t>
            </a:r>
          </a:p>
        </p:txBody>
      </p:sp>
      <p:sp>
        <p:nvSpPr>
          <p:cNvPr id="5" name="Content Placeholder 4">
            <a:extLst>
              <a:ext uri="{FF2B5EF4-FFF2-40B4-BE49-F238E27FC236}">
                <a16:creationId xmlns:a16="http://schemas.microsoft.com/office/drawing/2014/main" id="{04E89F79-D2FE-CDB0-0D0A-E36C73AA269D}"/>
              </a:ext>
            </a:extLst>
          </p:cNvPr>
          <p:cNvSpPr>
            <a:spLocks noGrp="1"/>
          </p:cNvSpPr>
          <p:nvPr>
            <p:ph sz="half" idx="1"/>
          </p:nvPr>
        </p:nvSpPr>
        <p:spPr>
          <a:xfrm>
            <a:off x="643831" y="2325157"/>
            <a:ext cx="3690425" cy="3854979"/>
          </a:xfrm>
        </p:spPr>
        <p:txBody>
          <a:bodyPr vert="horz" lIns="91440" tIns="45720" rIns="91440" bIns="45720" rtlCol="0">
            <a:normAutofit/>
          </a:bodyPr>
          <a:lstStyle/>
          <a:p>
            <a:r>
              <a:rPr lang="en-US" sz="1400" dirty="0"/>
              <a:t>Will only show you payable time that needs approval during the current pay period that is being processed </a:t>
            </a:r>
          </a:p>
          <a:p>
            <a:r>
              <a:rPr lang="en-US" sz="1400" dirty="0"/>
              <a:t>If you would like to view an employee's timesheet, you can click their name in this section</a:t>
            </a:r>
          </a:p>
          <a:p>
            <a:r>
              <a:rPr lang="en-US" sz="1400" dirty="0"/>
              <a:t>You can filter your results to show different categories like overtime etc.</a:t>
            </a:r>
          </a:p>
          <a:p>
            <a:r>
              <a:rPr lang="en-US" sz="1400" dirty="0"/>
              <a:t>You can approve individual or multiple requests with this section</a:t>
            </a:r>
          </a:p>
          <a:p>
            <a:r>
              <a:rPr lang="en-US" sz="1400" dirty="0"/>
              <a:t>An alert will show if you have other payable time to approve that does not fall within the current pay period</a:t>
            </a:r>
          </a:p>
        </p:txBody>
      </p:sp>
      <p:pic>
        <p:nvPicPr>
          <p:cNvPr id="8" name="Content Placeholder 7" descr="Graphical user interface, text, application, email&#10;&#10;Description automatically generated">
            <a:extLst>
              <a:ext uri="{FF2B5EF4-FFF2-40B4-BE49-F238E27FC236}">
                <a16:creationId xmlns:a16="http://schemas.microsoft.com/office/drawing/2014/main" id="{5A91A093-6B56-984D-4CAD-26E684009EE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54296" y="2564633"/>
            <a:ext cx="6155736" cy="1738995"/>
          </a:xfrm>
          <a:prstGeom prst="rect">
            <a:avLst/>
          </a:prstGeom>
        </p:spPr>
      </p:pic>
    </p:spTree>
    <p:extLst>
      <p:ext uri="{BB962C8B-B14F-4D97-AF65-F5344CB8AC3E}">
        <p14:creationId xmlns:p14="http://schemas.microsoft.com/office/powerpoint/2010/main" val="1063639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6FA0A1AD-DEE2-4598-8D3B-C1F65F315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74C1C7F-AF99-AAFA-36A8-9D7E43695413}"/>
              </a:ext>
            </a:extLst>
          </p:cNvPr>
          <p:cNvSpPr>
            <a:spLocks noGrp="1"/>
          </p:cNvSpPr>
          <p:nvPr>
            <p:ph type="title"/>
          </p:nvPr>
        </p:nvSpPr>
        <p:spPr>
          <a:xfrm>
            <a:off x="1261872" y="365760"/>
            <a:ext cx="9692640" cy="1325562"/>
          </a:xfrm>
        </p:spPr>
        <p:txBody>
          <a:bodyPr vert="horz" lIns="91440" tIns="45720" rIns="91440" bIns="45720" rtlCol="0" anchor="b">
            <a:normAutofit/>
          </a:bodyPr>
          <a:lstStyle/>
          <a:p>
            <a:r>
              <a:rPr lang="en-US" dirty="0"/>
              <a:t>Payable Time Summary MSS Dashboard View </a:t>
            </a:r>
          </a:p>
        </p:txBody>
      </p:sp>
      <p:sp>
        <p:nvSpPr>
          <p:cNvPr id="3" name="Content Placeholder 2">
            <a:extLst>
              <a:ext uri="{FF2B5EF4-FFF2-40B4-BE49-F238E27FC236}">
                <a16:creationId xmlns:a16="http://schemas.microsoft.com/office/drawing/2014/main" id="{2588A716-A6DC-AE41-09E9-F5336AB2BB00}"/>
              </a:ext>
            </a:extLst>
          </p:cNvPr>
          <p:cNvSpPr>
            <a:spLocks noGrp="1"/>
          </p:cNvSpPr>
          <p:nvPr>
            <p:ph sz="half" idx="1"/>
          </p:nvPr>
        </p:nvSpPr>
        <p:spPr>
          <a:xfrm>
            <a:off x="1261872" y="1933575"/>
            <a:ext cx="4401509" cy="4246562"/>
          </a:xfrm>
        </p:spPr>
        <p:txBody>
          <a:bodyPr vert="horz" lIns="91440" tIns="45720" rIns="91440" bIns="45720" rtlCol="0">
            <a:normAutofit/>
          </a:bodyPr>
          <a:lstStyle/>
          <a:p>
            <a:r>
              <a:rPr lang="en-US" dirty="0"/>
              <a:t>This section gives you an overview of all payable time for your employees </a:t>
            </a:r>
          </a:p>
          <a:p>
            <a:r>
              <a:rPr lang="en-US" dirty="0"/>
              <a:t>It will show time that has been approved, needs approval, absences taken, and total payable time</a:t>
            </a:r>
          </a:p>
          <a:p>
            <a:r>
              <a:rPr lang="en-US" dirty="0"/>
              <a:t>This is your at a glance section to see a quick overview of your employees time</a:t>
            </a:r>
          </a:p>
        </p:txBody>
      </p:sp>
      <p:pic>
        <p:nvPicPr>
          <p:cNvPr id="6" name="Content Placeholder 5" descr="Graphical user interface, application&#10;&#10;Description automatically generated">
            <a:extLst>
              <a:ext uri="{FF2B5EF4-FFF2-40B4-BE49-F238E27FC236}">
                <a16:creationId xmlns:a16="http://schemas.microsoft.com/office/drawing/2014/main" id="{2DA7BD69-86A4-40E1-4425-69769194A38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5999" y="3020400"/>
            <a:ext cx="4807287" cy="1466222"/>
          </a:xfrm>
          <a:prstGeom prst="rect">
            <a:avLst/>
          </a:prstGeom>
        </p:spPr>
      </p:pic>
    </p:spTree>
    <p:extLst>
      <p:ext uri="{BB962C8B-B14F-4D97-AF65-F5344CB8AC3E}">
        <p14:creationId xmlns:p14="http://schemas.microsoft.com/office/powerpoint/2010/main" val="718187843"/>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12940</TotalTime>
  <Words>2001</Words>
  <Application>Microsoft Office PowerPoint</Application>
  <PresentationFormat>Widescreen</PresentationFormat>
  <Paragraphs>125</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Schoolbook</vt:lpstr>
      <vt:lpstr>Courier New</vt:lpstr>
      <vt:lpstr>Symbol</vt:lpstr>
      <vt:lpstr>Wingdings 2</vt:lpstr>
      <vt:lpstr>View</vt:lpstr>
      <vt:lpstr>Time and Labor Reporting/Approving for Supervisors</vt:lpstr>
      <vt:lpstr>My UW Portal</vt:lpstr>
      <vt:lpstr>Manager Tiles</vt:lpstr>
      <vt:lpstr>Manager Dashboard Informational Video from UW System </vt:lpstr>
      <vt:lpstr>Time and Absence MSS Dashboard View</vt:lpstr>
      <vt:lpstr>Time and Absence MSS Dashboard View – Absence Requests</vt:lpstr>
      <vt:lpstr>Time Exceptions MSS Dashboard View </vt:lpstr>
      <vt:lpstr>Payable Time MSS Dashboard View </vt:lpstr>
      <vt:lpstr>Payable Time Summary MSS Dashboard View </vt:lpstr>
      <vt:lpstr>Additional Tabs</vt:lpstr>
      <vt:lpstr>Timesheet Tab</vt:lpstr>
      <vt:lpstr>What if my employee entered the incorrect time on their timesheet, how would I change that? </vt:lpstr>
      <vt:lpstr>When do I need to approve time by?</vt:lpstr>
      <vt:lpstr>I already approved this time, why is it still showing as “unapproved”?</vt:lpstr>
      <vt:lpstr>How does time reporting differ between employees I manage?</vt:lpstr>
      <vt:lpstr>Additional Resources from UW System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and Labor Reporting for Supervisors</dc:title>
  <dc:creator>Kayle Schoville</dc:creator>
  <cp:lastModifiedBy>Kayle Schoville</cp:lastModifiedBy>
  <cp:revision>1</cp:revision>
  <dcterms:created xsi:type="dcterms:W3CDTF">2023-01-13T00:34:11Z</dcterms:created>
  <dcterms:modified xsi:type="dcterms:W3CDTF">2023-03-07T00:47:16Z</dcterms:modified>
</cp:coreProperties>
</file>