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3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-14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65248"/>
            <a:ext cx="7772400" cy="978408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52800"/>
            <a:ext cx="7772400" cy="87782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2/24/15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5082" y="969264"/>
            <a:ext cx="3657600" cy="1161288"/>
          </a:xfrm>
        </p:spPr>
        <p:txBody>
          <a:bodyPr anchor="b">
            <a:noAutofit/>
          </a:bodyPr>
          <a:lstStyle>
            <a:lvl1pPr algn="l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63388" y="510988"/>
            <a:ext cx="3657600" cy="5553636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99853" y="2130552"/>
            <a:ext cx="3657600" cy="358444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10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2/24/15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51376"/>
            <a:ext cx="7776882" cy="1014984"/>
          </a:xfrm>
        </p:spPr>
        <p:txBody>
          <a:bodyPr anchor="b">
            <a:noAutofit/>
          </a:bodyPr>
          <a:lstStyle>
            <a:lvl1pPr algn="ctr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457199"/>
            <a:ext cx="5486400" cy="3644153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571" y="5181599"/>
            <a:ext cx="7776882" cy="950259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2/24/15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orybo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55141"/>
            <a:ext cx="7776882" cy="1013011"/>
          </a:xfrm>
        </p:spPr>
        <p:txBody>
          <a:bodyPr anchor="b">
            <a:noAutofit/>
          </a:bodyPr>
          <a:lstStyle>
            <a:lvl1pPr algn="ctr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571" y="5181599"/>
            <a:ext cx="7776882" cy="950259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2/24/15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icture Placeholder 2"/>
          <p:cNvSpPr>
            <a:spLocks noGrp="1"/>
          </p:cNvSpPr>
          <p:nvPr>
            <p:ph type="pic" idx="13"/>
          </p:nvPr>
        </p:nvSpPr>
        <p:spPr>
          <a:xfrm>
            <a:off x="68580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6" name="Picture Placeholder 2"/>
          <p:cNvSpPr>
            <a:spLocks noGrp="1"/>
          </p:cNvSpPr>
          <p:nvPr>
            <p:ph type="pic" idx="14"/>
          </p:nvPr>
        </p:nvSpPr>
        <p:spPr>
          <a:xfrm>
            <a:off x="341249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7" name="Picture Placeholder 2"/>
          <p:cNvSpPr>
            <a:spLocks noGrp="1"/>
          </p:cNvSpPr>
          <p:nvPr>
            <p:ph type="pic" idx="15"/>
          </p:nvPr>
        </p:nvSpPr>
        <p:spPr>
          <a:xfrm>
            <a:off x="341249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8" name="Picture Placeholder 2"/>
          <p:cNvSpPr>
            <a:spLocks noGrp="1"/>
          </p:cNvSpPr>
          <p:nvPr>
            <p:ph type="pic" idx="16"/>
          </p:nvPr>
        </p:nvSpPr>
        <p:spPr>
          <a:xfrm>
            <a:off x="613918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9" name="Picture Placeholder 2"/>
          <p:cNvSpPr>
            <a:spLocks noGrp="1"/>
          </p:cNvSpPr>
          <p:nvPr>
            <p:ph type="pic" idx="17"/>
          </p:nvPr>
        </p:nvSpPr>
        <p:spPr>
          <a:xfrm>
            <a:off x="613918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2/24/15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533400"/>
            <a:ext cx="1600200" cy="5592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33400"/>
            <a:ext cx="6019800" cy="55927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2/24/15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69141"/>
            <a:ext cx="7770813" cy="4257022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2/24/15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67200"/>
            <a:ext cx="7772400" cy="977153"/>
          </a:xfrm>
        </p:spPr>
        <p:txBody>
          <a:bodyPr anchor="b" anchorCtr="0">
            <a:no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5257800"/>
            <a:ext cx="7770813" cy="874058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2/24/15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 rot="21540000">
            <a:off x="2056196" y="424650"/>
            <a:ext cx="5031609" cy="337580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buFont typeface="Arial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0813" cy="1743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756647"/>
            <a:ext cx="7770813" cy="1281953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2/24/15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60538"/>
            <a:ext cx="3611880" cy="4365625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44733" y="1760538"/>
            <a:ext cx="3611880" cy="4365625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2/24/15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50895"/>
            <a:ext cx="3611880" cy="61408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438400"/>
            <a:ext cx="3611880" cy="36877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 marL="2398713" indent="-336550">
              <a:defRPr sz="1600"/>
            </a:lvl8pPr>
            <a:lvl9pPr marL="2398713" indent="-3365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45526" y="1550895"/>
            <a:ext cx="3611880" cy="61408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45526" y="2438400"/>
            <a:ext cx="3611880" cy="36877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 marL="2398713" indent="-336550">
              <a:defRPr sz="1600"/>
            </a:lvl8pPr>
            <a:lvl9pPr marL="2398713" indent="-3365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2/24/15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86205" y="2191871"/>
            <a:ext cx="3429000" cy="1588"/>
          </a:xfrm>
          <a:prstGeom prst="line">
            <a:avLst/>
          </a:prstGeom>
          <a:ln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936966" y="2191871"/>
            <a:ext cx="3429000" cy="1588"/>
          </a:xfrm>
          <a:prstGeom prst="line">
            <a:avLst/>
          </a:prstGeom>
          <a:ln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2/24/15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2/24/15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905" y="971550"/>
            <a:ext cx="3657600" cy="1162050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457200"/>
            <a:ext cx="3657600" cy="56689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905" y="2133601"/>
            <a:ext cx="3657600" cy="3581400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2/24/15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752600"/>
            <a:ext cx="7770813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2043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51A0C47-018D-4460-B945-BFF7981B6CA6}" type="datetimeFigureOut">
              <a:rPr lang="en-US" smtClean="0"/>
              <a:t>2/24/15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05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29100" y="6356350"/>
            <a:ext cx="685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FontTx/>
        <a:buBlip>
          <a:blip r:embed="rId16"/>
        </a:buBlip>
        <a:defRPr sz="22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FontTx/>
        <a:buBlip>
          <a:blip r:embed="rId16"/>
        </a:buBlip>
        <a:defRPr sz="20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FontTx/>
        <a:buBlip>
          <a:blip r:embed="rId16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FontTx/>
        <a:buBlip>
          <a:blip r:embed="rId16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FontTx/>
        <a:buBlip>
          <a:blip r:embed="rId16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5pPr>
      <a:lvl6pPr marL="2055813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6pPr>
      <a:lvl7pPr marL="2398713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7pPr>
      <a:lvl8pPr marL="2743200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8pPr>
      <a:lvl9pPr marL="3087688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Mark-Carson-courtesy-nydailynews.com_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7789" y="351428"/>
            <a:ext cx="4792190" cy="600274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 rot="801486">
            <a:off x="7242074" y="1250064"/>
            <a:ext cx="14405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Brother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 rot="20807916">
            <a:off x="685800" y="1089902"/>
            <a:ext cx="13781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Son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 rot="20896490">
            <a:off x="496147" y="5562519"/>
            <a:ext cx="14090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Friend</a:t>
            </a:r>
            <a:endParaRPr lang="en-US" sz="2400" b="1" dirty="0"/>
          </a:p>
        </p:txBody>
      </p:sp>
      <p:sp>
        <p:nvSpPr>
          <p:cNvPr id="11" name="TextBox 10"/>
          <p:cNvSpPr txBox="1"/>
          <p:nvPr/>
        </p:nvSpPr>
        <p:spPr>
          <a:xfrm rot="20436374">
            <a:off x="7352396" y="5457506"/>
            <a:ext cx="16052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Neighbor</a:t>
            </a:r>
            <a:endParaRPr 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229689" y="4685212"/>
            <a:ext cx="49785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0" b="1" dirty="0" smtClean="0">
                <a:solidFill>
                  <a:srgbClr val="FFFF00"/>
                </a:solidFill>
              </a:rPr>
              <a:t>HUMAN</a:t>
            </a:r>
            <a:endParaRPr lang="en-US" sz="9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1491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563041"/>
            <a:ext cx="7770813" cy="1429871"/>
          </a:xfrm>
        </p:spPr>
        <p:txBody>
          <a:bodyPr>
            <a:normAutofit/>
          </a:bodyPr>
          <a:lstStyle/>
          <a:p>
            <a:endParaRPr lang="en-US" b="1" dirty="0"/>
          </a:p>
        </p:txBody>
      </p:sp>
      <p:pic>
        <p:nvPicPr>
          <p:cNvPr id="7" name="Picture 6" descr="images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415" y="1009368"/>
            <a:ext cx="7341532" cy="4867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9752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/>
          </a:p>
        </p:txBody>
      </p:sp>
      <p:pic>
        <p:nvPicPr>
          <p:cNvPr id="4" name="Content Placeholder 3" descr="43c-prejudice.gi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43" b="4743"/>
          <a:stretch>
            <a:fillRect/>
          </a:stretch>
        </p:blipFill>
        <p:spPr>
          <a:xfrm>
            <a:off x="685800" y="1200357"/>
            <a:ext cx="7770813" cy="4857750"/>
          </a:xfrm>
        </p:spPr>
      </p:pic>
    </p:spTree>
    <p:extLst>
      <p:ext uri="{BB962C8B-B14F-4D97-AF65-F5344CB8AC3E}">
        <p14:creationId xmlns:p14="http://schemas.microsoft.com/office/powerpoint/2010/main" val="23005553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600" dirty="0"/>
          </a:p>
        </p:txBody>
      </p:sp>
      <p:pic>
        <p:nvPicPr>
          <p:cNvPr id="4" name="Picture 3" descr="Unknown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6907" y="289970"/>
            <a:ext cx="5964160" cy="596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025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pic>
        <p:nvPicPr>
          <p:cNvPr id="5" name="Picture 4" descr="Time-Magazine-Laverne-Cox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0420" y="332664"/>
            <a:ext cx="4544520" cy="6066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662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MER_432x260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82" b="4482"/>
          <a:stretch>
            <a:fillRect/>
          </a:stretch>
        </p:blipFill>
        <p:spPr>
          <a:xfrm>
            <a:off x="444649" y="830286"/>
            <a:ext cx="8418998" cy="4612112"/>
          </a:xfrm>
        </p:spPr>
      </p:pic>
    </p:spTree>
    <p:extLst>
      <p:ext uri="{BB962C8B-B14F-4D97-AF65-F5344CB8AC3E}">
        <p14:creationId xmlns:p14="http://schemas.microsoft.com/office/powerpoint/2010/main" val="27131088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Story">
  <a:themeElements>
    <a:clrScheme name="Story">
      <a:dk1>
        <a:sysClr val="windowText" lastClr="000000"/>
      </a:dk1>
      <a:lt1>
        <a:sysClr val="window" lastClr="FFFFFF"/>
      </a:lt1>
      <a:dk2>
        <a:srgbClr val="212121"/>
      </a:dk2>
      <a:lt2>
        <a:srgbClr val="CDD4D7"/>
      </a:lt2>
      <a:accent1>
        <a:srgbClr val="1D86CD"/>
      </a:accent1>
      <a:accent2>
        <a:srgbClr val="732E9A"/>
      </a:accent2>
      <a:accent3>
        <a:srgbClr val="B50B1B"/>
      </a:accent3>
      <a:accent4>
        <a:srgbClr val="E8950E"/>
      </a:accent4>
      <a:accent5>
        <a:srgbClr val="55992B"/>
      </a:accent5>
      <a:accent6>
        <a:srgbClr val="2C9C89"/>
      </a:accent6>
      <a:hlink>
        <a:srgbClr val="EC4D4D"/>
      </a:hlink>
      <a:folHlink>
        <a:srgbClr val="F8CE8A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Story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50000"/>
                <a:lumMod val="120000"/>
              </a:schemeClr>
              <a:schemeClr val="phClr">
                <a:satMod val="350000"/>
                <a:lumMod val="150000"/>
              </a:schemeClr>
            </a:duotone>
          </a:blip>
          <a:tile tx="0" ty="0" sx="20000" sy="20000" flip="none" algn="ctr"/>
        </a:blipFill>
        <a:gradFill rotWithShape="1">
          <a:gsLst>
            <a:gs pos="0">
              <a:schemeClr val="phClr">
                <a:shade val="20000"/>
                <a:satMod val="130000"/>
              </a:schemeClr>
            </a:gs>
            <a:gs pos="50000">
              <a:schemeClr val="phClr">
                <a:shade val="90000"/>
                <a:satMod val="130000"/>
              </a:schemeClr>
            </a:gs>
            <a:gs pos="100000">
              <a:schemeClr val="phClr">
                <a:shade val="100000"/>
                <a:satMod val="200000"/>
                <a:lumMod val="120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2100000" sx="104000" sy="104000" algn="br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127000" dist="63500" dir="5400000" sx="103000" sy="103000" rotWithShape="0">
              <a:srgbClr val="000000">
                <a:alpha val="75000"/>
              </a:srgbClr>
            </a:outerShdw>
          </a:effectLst>
          <a:scene3d>
            <a:camera prst="perspectiveFront" fov="3000000"/>
            <a:lightRig rig="balanced" dir="t">
              <a:rot lat="0" lon="0" rev="18000000"/>
            </a:lightRig>
          </a:scene3d>
          <a:sp3d prstMaterial="plastic">
            <a:bevelT w="254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50000"/>
              </a:schemeClr>
              <a:schemeClr val="phClr">
                <a:tint val="60000"/>
                <a:satMod val="40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Story.thmx</Template>
  <TotalTime>232</TotalTime>
  <Words>6</Words>
  <Application>Microsoft Macintosh PowerPoint</Application>
  <PresentationFormat>On-screen Show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Story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Adria Braley</dc:creator>
  <cp:lastModifiedBy>Adria Braley</cp:lastModifiedBy>
  <cp:revision>19</cp:revision>
  <dcterms:created xsi:type="dcterms:W3CDTF">2014-11-25T21:15:45Z</dcterms:created>
  <dcterms:modified xsi:type="dcterms:W3CDTF">2015-02-25T05:33:44Z</dcterms:modified>
</cp:coreProperties>
</file>