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60" r:id="rId3"/>
    <p:sldId id="257" r:id="rId4"/>
    <p:sldId id="262" r:id="rId5"/>
    <p:sldId id="258" r:id="rId6"/>
    <p:sldId id="263" r:id="rId7"/>
    <p:sldId id="259" r:id="rId8"/>
    <p:sldId id="261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94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4997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slow">
    <p:cut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Eating Healthy in College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8250" y="2996124"/>
            <a:ext cx="2109950" cy="203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healthycollegestudentist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422613" cy="21374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630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75" y="146425"/>
            <a:ext cx="4712399" cy="355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9062" y="2486012"/>
            <a:ext cx="38385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9780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901" y="857035"/>
            <a:ext cx="2274650" cy="300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IMG_259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0"/>
          <a:stretch/>
        </p:blipFill>
        <p:spPr>
          <a:xfrm>
            <a:off x="741817" y="247817"/>
            <a:ext cx="4241314" cy="42232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3288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2700" y="209887"/>
            <a:ext cx="4101299" cy="25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31613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575" y="601826"/>
            <a:ext cx="2792325" cy="19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600" y="2578800"/>
            <a:ext cx="3345524" cy="22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5300" y="2351149"/>
            <a:ext cx="2792324" cy="27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62600" y="506925"/>
            <a:ext cx="430500" cy="48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1</a:t>
            </a:r>
          </a:p>
        </p:txBody>
      </p:sp>
      <p:sp>
        <p:nvSpPr>
          <p:cNvPr id="103" name="Shape 103"/>
          <p:cNvSpPr/>
          <p:nvPr/>
        </p:nvSpPr>
        <p:spPr>
          <a:xfrm>
            <a:off x="90900" y="545200"/>
            <a:ext cx="573912" cy="487836"/>
          </a:xfrm>
          <a:prstGeom prst="cloud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2687725" y="1807725"/>
            <a:ext cx="851400" cy="6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2</a:t>
            </a:r>
          </a:p>
        </p:txBody>
      </p:sp>
      <p:sp>
        <p:nvSpPr>
          <p:cNvPr id="105" name="Shape 105"/>
          <p:cNvSpPr/>
          <p:nvPr/>
        </p:nvSpPr>
        <p:spPr>
          <a:xfrm>
            <a:off x="2619375" y="1861388"/>
            <a:ext cx="516455" cy="535572"/>
          </a:xfrm>
          <a:prstGeom prst="cloud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7192750" y="1128650"/>
            <a:ext cx="516299" cy="5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3</a:t>
            </a:r>
          </a:p>
        </p:txBody>
      </p:sp>
      <p:sp>
        <p:nvSpPr>
          <p:cNvPr id="107" name="Shape 107"/>
          <p:cNvSpPr/>
          <p:nvPr/>
        </p:nvSpPr>
        <p:spPr>
          <a:xfrm>
            <a:off x="7106675" y="1176475"/>
            <a:ext cx="573912" cy="487836"/>
          </a:xfrm>
          <a:prstGeom prst="cloud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526075" y="3625075"/>
            <a:ext cx="516299" cy="59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4</a:t>
            </a:r>
          </a:p>
        </p:txBody>
      </p:sp>
      <p:sp>
        <p:nvSpPr>
          <p:cNvPr id="109" name="Shape 109"/>
          <p:cNvSpPr/>
          <p:nvPr/>
        </p:nvSpPr>
        <p:spPr>
          <a:xfrm>
            <a:off x="468675" y="3677712"/>
            <a:ext cx="516348" cy="487836"/>
          </a:xfrm>
          <a:prstGeom prst="cloud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6896250" y="4275500"/>
            <a:ext cx="430500" cy="48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1" name="Shape 111"/>
          <p:cNvSpPr/>
          <p:nvPr/>
        </p:nvSpPr>
        <p:spPr>
          <a:xfrm>
            <a:off x="6806400" y="4275501"/>
            <a:ext cx="573912" cy="593135"/>
          </a:xfrm>
          <a:prstGeom prst="cloud">
            <a:avLst/>
          </a:prstGeom>
          <a:noFill/>
          <a:ln w="1905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 animBg="1"/>
      <p:bldP spid="104" grpId="0"/>
      <p:bldP spid="105" grpId="0" animBg="1"/>
      <p:bldP spid="106" grpId="0"/>
      <p:bldP spid="107" grpId="0" animBg="1"/>
      <p:bldP spid="108" grpId="0"/>
      <p:bldP spid="109" grpId="0" animBg="1"/>
      <p:bldP spid="110" grpId="0"/>
      <p:bldP spid="1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1909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</Words>
  <Application>Microsoft Macintosh PowerPoint</Application>
  <PresentationFormat>On-screen Show (16:9)</PresentationFormat>
  <Paragraphs>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spotlight</vt:lpstr>
      <vt:lpstr>Eating Healthy in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Healthy in College</dc:title>
  <cp:lastModifiedBy>Carly Ferguson</cp:lastModifiedBy>
  <cp:revision>4</cp:revision>
  <dcterms:modified xsi:type="dcterms:W3CDTF">2015-02-28T17:34:29Z</dcterms:modified>
</cp:coreProperties>
</file>