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2" d="100"/>
          <a:sy n="72" d="100"/>
        </p:scale>
        <p:origin x="-187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8E39A9-FB95-D94E-B807-832885954513}" type="datetimeFigureOut">
              <a:rPr lang="en-US" smtClean="0"/>
              <a:t>3/2/15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B26D5C-971D-3C48-8520-D4D766678B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6744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B26D5C-971D-3C48-8520-D4D766678B7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9723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7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9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7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9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9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9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9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5"/>
          <p:cNvGrpSpPr/>
          <p:nvPr/>
        </p:nvGrpSpPr>
        <p:grpSpPr>
          <a:xfrm>
            <a:off x="0" y="0"/>
            <a:ext cx="1581220" cy="6858000"/>
            <a:chOff x="134471" y="0"/>
            <a:chExt cx="1581220" cy="6858000"/>
          </a:xfrm>
        </p:grpSpPr>
        <p:pic>
          <p:nvPicPr>
            <p:cNvPr id="7" name="Picture 6" descr="Overlay-Blank.jpg"/>
            <p:cNvPicPr>
              <a:picLocks noChangeAspect="1"/>
            </p:cNvPicPr>
            <p:nvPr userDrawn="1"/>
          </p:nvPicPr>
          <p:blipFill>
            <a:blip r:embed="rId2"/>
            <a:srcRect l="1471" r="83676"/>
            <a:stretch>
              <a:fillRect/>
            </a:stretch>
          </p:blipFill>
          <p:spPr>
            <a:xfrm>
              <a:off x="134471" y="0"/>
              <a:ext cx="1358153" cy="6858000"/>
            </a:xfrm>
            <a:prstGeom prst="rect">
              <a:avLst/>
            </a:prstGeom>
          </p:spPr>
        </p:pic>
        <p:pic>
          <p:nvPicPr>
            <p:cNvPr id="9" name="Picture 8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1447800" y="0"/>
              <a:ext cx="267891" cy="6858000"/>
            </a:xfrm>
            <a:prstGeom prst="rect">
              <a:avLst/>
            </a:prstGeom>
          </p:spPr>
        </p:pic>
      </p:grpSp>
      <p:grpSp>
        <p:nvGrpSpPr>
          <p:cNvPr id="11" name="Group 16"/>
          <p:cNvGrpSpPr/>
          <p:nvPr/>
        </p:nvGrpSpPr>
        <p:grpSpPr>
          <a:xfrm>
            <a:off x="7546266" y="0"/>
            <a:ext cx="1597734" cy="6858000"/>
            <a:chOff x="7413812" y="0"/>
            <a:chExt cx="1597734" cy="685800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r="85125"/>
            <a:stretch>
              <a:fillRect/>
            </a:stretch>
          </p:blipFill>
          <p:spPr>
            <a:xfrm>
              <a:off x="7651376" y="0"/>
              <a:ext cx="1360170" cy="6858000"/>
            </a:xfrm>
            <a:prstGeom prst="rect">
              <a:avLst/>
            </a:prstGeom>
          </p:spPr>
        </p:pic>
        <p:pic>
          <p:nvPicPr>
            <p:cNvPr id="10" name="Picture 9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H="1">
              <a:off x="7413812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54200" y="3693645"/>
            <a:ext cx="5446713" cy="1470025"/>
          </a:xfrm>
        </p:spPr>
        <p:txBody>
          <a:bodyPr anchor="b" anchorCtr="0"/>
          <a:lstStyle>
            <a:lvl1pPr>
              <a:lnSpc>
                <a:spcPts val="6800"/>
              </a:lnSpc>
              <a:defRPr sz="650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54200" y="5204011"/>
            <a:ext cx="5446713" cy="851647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6040A78-2A4B-4566-8626-79DE0D4C1085}" type="datetimeFigureOut">
              <a:rPr lang="en-US" smtClean="0"/>
              <a:t>3/2/15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52600" y="6356350"/>
            <a:ext cx="28956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pic>
        <p:nvPicPr>
          <p:cNvPr id="15" name="Picture 14" descr="HR-Colo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54480" y="4841209"/>
            <a:ext cx="6035040" cy="34039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Blan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3612822" cy="1536192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b="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73625" y="381000"/>
            <a:ext cx="3813175" cy="5697538"/>
          </a:xfrm>
          <a:solidFill>
            <a:schemeClr val="bg1">
              <a:lumMod val="85000"/>
            </a:schemeClr>
          </a:solidFill>
          <a:ln w="101600">
            <a:solidFill>
              <a:schemeClr val="accent1">
                <a:lumMod val="40000"/>
                <a:lumOff val="60000"/>
                <a:alpha val="40000"/>
              </a:schemeClr>
            </a:solidFill>
            <a:miter lim="800000"/>
          </a:ln>
          <a:effectLst>
            <a:innerShdw blurRad="457200">
              <a:schemeClr val="accent1">
                <a:alpha val="80000"/>
              </a:schemeClr>
            </a:innerShdw>
            <a:softEdge rad="3175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9984" y="2209799"/>
            <a:ext cx="3613792" cy="3222625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600"/>
              </a:spcBef>
              <a:buNone/>
              <a:defRPr sz="1800" b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400"/>
              </a:spcBef>
              <a:buClr>
                <a:schemeClr val="accent1">
                  <a:lumMod val="60000"/>
                  <a:lumOff val="40000"/>
                </a:schemeClr>
              </a:buClr>
              <a:buFont typeface="Candara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3/2/15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8"/>
          <p:cNvGrpSpPr/>
          <p:nvPr/>
        </p:nvGrpSpPr>
        <p:grpSpPr>
          <a:xfrm>
            <a:off x="4267200" y="0"/>
            <a:ext cx="4876800" cy="6858000"/>
            <a:chOff x="4267200" y="0"/>
            <a:chExt cx="4876800" cy="6858000"/>
          </a:xfrm>
        </p:grpSpPr>
        <p:pic>
          <p:nvPicPr>
            <p:cNvPr id="10" name="Picture 9" descr="Overlay-Blank.jpg"/>
            <p:cNvPicPr>
              <a:picLocks noChangeAspect="1"/>
            </p:cNvPicPr>
            <p:nvPr userDrawn="1"/>
          </p:nvPicPr>
          <p:blipFill>
            <a:blip r:embed="rId2"/>
            <a:srcRect l="4302" r="46875"/>
            <a:stretch>
              <a:fillRect/>
            </a:stretch>
          </p:blipFill>
          <p:spPr>
            <a:xfrm>
              <a:off x="4495800" y="0"/>
              <a:ext cx="4648200" cy="6858000"/>
            </a:xfrm>
            <a:prstGeom prst="rect">
              <a:avLst/>
            </a:prstGeom>
          </p:spPr>
        </p:pic>
        <p:pic>
          <p:nvPicPr>
            <p:cNvPr id="11" name="Picture 10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H="1">
              <a:off x="4267200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3612822" cy="1536192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b="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73625" y="381000"/>
            <a:ext cx="3813175" cy="5697538"/>
          </a:xfrm>
          <a:solidFill>
            <a:schemeClr val="bg1">
              <a:lumMod val="85000"/>
            </a:schemeClr>
          </a:solidFill>
          <a:ln w="101600">
            <a:noFill/>
            <a:miter lim="800000"/>
          </a:ln>
          <a:effectLst>
            <a:innerShdw blurRad="457200">
              <a:schemeClr val="tx1">
                <a:lumMod val="50000"/>
                <a:lumOff val="50000"/>
                <a:alpha val="80000"/>
              </a:schemeClr>
            </a:innerShdw>
            <a:softEdge rad="1270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9984" y="2209799"/>
            <a:ext cx="3613792" cy="3222625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600"/>
              </a:spcBef>
              <a:buNone/>
              <a:defRPr sz="1800" b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400"/>
              </a:spcBef>
              <a:buClr>
                <a:schemeClr val="accent1">
                  <a:lumMod val="60000"/>
                  <a:lumOff val="40000"/>
                </a:schemeClr>
              </a:buClr>
              <a:buFont typeface="Candara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3/2/15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1372650"/>
            <a:ext cx="9144000" cy="5485350"/>
            <a:chOff x="0" y="1372650"/>
            <a:chExt cx="9144000" cy="548535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9" name="Picture 8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3/2/15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0"/>
          <p:cNvGrpSpPr/>
          <p:nvPr/>
        </p:nvGrpSpPr>
        <p:grpSpPr>
          <a:xfrm>
            <a:off x="0" y="0"/>
            <a:ext cx="7696200" cy="6858000"/>
            <a:chOff x="0" y="0"/>
            <a:chExt cx="7696200" cy="685800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l="1471" r="16862"/>
            <a:stretch>
              <a:fillRect/>
            </a:stretch>
          </p:blipFill>
          <p:spPr>
            <a:xfrm>
              <a:off x="0" y="0"/>
              <a:ext cx="7467600" cy="6858000"/>
            </a:xfrm>
            <a:prstGeom prst="rect">
              <a:avLst/>
            </a:prstGeom>
          </p:spPr>
        </p:pic>
        <p:pic>
          <p:nvPicPr>
            <p:cNvPr id="9" name="Picture 8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7428309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0" y="381001"/>
            <a:ext cx="1447800" cy="56975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81001"/>
            <a:ext cx="6705600" cy="5697537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3/2/15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1372650"/>
            <a:ext cx="9144000" cy="5485350"/>
            <a:chOff x="0" y="1372650"/>
            <a:chExt cx="9144000" cy="548535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9" name="Picture 8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3/2/15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5"/>
          <p:cNvGrpSpPr/>
          <p:nvPr/>
        </p:nvGrpSpPr>
        <p:grpSpPr>
          <a:xfrm>
            <a:off x="0" y="0"/>
            <a:ext cx="1581220" cy="6858000"/>
            <a:chOff x="134471" y="0"/>
            <a:chExt cx="1581220" cy="6858000"/>
          </a:xfrm>
        </p:grpSpPr>
        <p:pic>
          <p:nvPicPr>
            <p:cNvPr id="7" name="Picture 6" descr="Overlay-Blank.jpg"/>
            <p:cNvPicPr>
              <a:picLocks noChangeAspect="1"/>
            </p:cNvPicPr>
            <p:nvPr userDrawn="1"/>
          </p:nvPicPr>
          <p:blipFill>
            <a:blip r:embed="rId2"/>
            <a:srcRect l="1471" r="83676"/>
            <a:stretch>
              <a:fillRect/>
            </a:stretch>
          </p:blipFill>
          <p:spPr>
            <a:xfrm>
              <a:off x="134471" y="0"/>
              <a:ext cx="1358153" cy="6858000"/>
            </a:xfrm>
            <a:prstGeom prst="rect">
              <a:avLst/>
            </a:prstGeom>
          </p:spPr>
        </p:pic>
        <p:pic>
          <p:nvPicPr>
            <p:cNvPr id="9" name="Picture 8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1447800" y="0"/>
              <a:ext cx="267891" cy="6858000"/>
            </a:xfrm>
            <a:prstGeom prst="rect">
              <a:avLst/>
            </a:prstGeom>
          </p:spPr>
        </p:pic>
      </p:grpSp>
      <p:grpSp>
        <p:nvGrpSpPr>
          <p:cNvPr id="11" name="Group 16"/>
          <p:cNvGrpSpPr/>
          <p:nvPr/>
        </p:nvGrpSpPr>
        <p:grpSpPr>
          <a:xfrm>
            <a:off x="7546266" y="0"/>
            <a:ext cx="1597734" cy="6858000"/>
            <a:chOff x="7413812" y="0"/>
            <a:chExt cx="1597734" cy="685800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r="85125"/>
            <a:stretch>
              <a:fillRect/>
            </a:stretch>
          </p:blipFill>
          <p:spPr>
            <a:xfrm>
              <a:off x="7651376" y="0"/>
              <a:ext cx="1360170" cy="6858000"/>
            </a:xfrm>
            <a:prstGeom prst="rect">
              <a:avLst/>
            </a:prstGeom>
          </p:spPr>
        </p:pic>
        <p:pic>
          <p:nvPicPr>
            <p:cNvPr id="10" name="Picture 9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H="1">
              <a:off x="7413812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54200" y="3693645"/>
            <a:ext cx="5446713" cy="1470025"/>
          </a:xfrm>
        </p:spPr>
        <p:txBody>
          <a:bodyPr anchor="b" anchorCtr="0"/>
          <a:lstStyle>
            <a:lvl1pPr>
              <a:lnSpc>
                <a:spcPts val="6800"/>
              </a:lnSpc>
              <a:defRPr sz="650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54200" y="5204011"/>
            <a:ext cx="5446713" cy="851647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6040A78-2A4B-4566-8626-79DE0D4C1085}" type="datetimeFigureOut">
              <a:rPr lang="en-US" smtClean="0"/>
              <a:t>3/2/15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52600" y="6356350"/>
            <a:ext cx="28956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pic>
        <p:nvPicPr>
          <p:cNvPr id="15" name="Picture 14" descr="HR-Colo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54480" y="4841209"/>
            <a:ext cx="6035040" cy="340391"/>
          </a:xfrm>
          <a:prstGeom prst="rect">
            <a:avLst/>
          </a:prstGeom>
        </p:spPr>
      </p:pic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3307977" y="950260"/>
            <a:ext cx="2528046" cy="2528046"/>
          </a:xfrm>
          <a:prstGeom prst="ellipse">
            <a:avLst/>
          </a:prstGeom>
          <a:solidFill>
            <a:schemeClr val="bg1">
              <a:lumMod val="85000"/>
            </a:schemeClr>
          </a:solidFill>
          <a:ln w="101600">
            <a:noFill/>
            <a:miter lim="800000"/>
          </a:ln>
          <a:effectLst>
            <a:innerShdw blurRad="762000">
              <a:schemeClr val="accent1">
                <a:alpha val="80000"/>
              </a:schemeClr>
            </a:innerShdw>
            <a:softEdge rad="317500"/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2400"/>
              </a:spcBef>
              <a:buClr>
                <a:schemeClr val="accent1">
                  <a:lumMod val="60000"/>
                  <a:lumOff val="40000"/>
                </a:schemeClr>
              </a:buClr>
              <a:buFont typeface="Candara" pitchFamily="34" charset="0"/>
              <a:buNone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4200" y="1851212"/>
            <a:ext cx="5446714" cy="1730375"/>
          </a:xfrm>
        </p:spPr>
        <p:txBody>
          <a:bodyPr anchor="b" anchorCtr="0"/>
          <a:lstStyle>
            <a:lvl1pPr algn="ctr">
              <a:lnSpc>
                <a:spcPts val="6800"/>
              </a:lnSpc>
              <a:defRPr sz="6500" b="0" cap="none" baseline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54200" y="3576918"/>
            <a:ext cx="5446714" cy="829982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3/2/15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9"/>
          <p:cNvGrpSpPr/>
          <p:nvPr/>
        </p:nvGrpSpPr>
        <p:grpSpPr>
          <a:xfrm>
            <a:off x="0" y="0"/>
            <a:ext cx="9144000" cy="1191256"/>
            <a:chOff x="0" y="0"/>
            <a:chExt cx="9144000" cy="1191256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b="85555"/>
            <a:stretch>
              <a:fillRect/>
            </a:stretch>
          </p:blipFill>
          <p:spPr>
            <a:xfrm>
              <a:off x="0" y="0"/>
              <a:ext cx="9144000" cy="990600"/>
            </a:xfrm>
            <a:prstGeom prst="rect">
              <a:avLst/>
            </a:prstGeom>
          </p:spPr>
        </p:pic>
        <p:pic>
          <p:nvPicPr>
            <p:cNvPr id="9" name="Picture 8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V="1">
              <a:off x="0" y="923365"/>
              <a:ext cx="9144000" cy="267891"/>
            </a:xfrm>
            <a:prstGeom prst="rect">
              <a:avLst/>
            </a:prstGeom>
          </p:spPr>
        </p:pic>
      </p:grpSp>
      <p:grpSp>
        <p:nvGrpSpPr>
          <p:cNvPr id="10" name="Group 10"/>
          <p:cNvGrpSpPr/>
          <p:nvPr/>
        </p:nvGrpSpPr>
        <p:grpSpPr>
          <a:xfrm flipV="1">
            <a:off x="0" y="5666744"/>
            <a:ext cx="9144000" cy="1191256"/>
            <a:chOff x="0" y="0"/>
            <a:chExt cx="9144000" cy="1191256"/>
          </a:xfrm>
        </p:grpSpPr>
        <p:pic>
          <p:nvPicPr>
            <p:cNvPr id="12" name="Picture 11" descr="Overlay-Blank.jpg"/>
            <p:cNvPicPr>
              <a:picLocks noChangeAspect="1"/>
            </p:cNvPicPr>
            <p:nvPr userDrawn="1"/>
          </p:nvPicPr>
          <p:blipFill>
            <a:blip r:embed="rId2"/>
            <a:srcRect b="85555"/>
            <a:stretch>
              <a:fillRect/>
            </a:stretch>
          </p:blipFill>
          <p:spPr>
            <a:xfrm>
              <a:off x="0" y="0"/>
              <a:ext cx="9144000" cy="990600"/>
            </a:xfrm>
            <a:prstGeom prst="rect">
              <a:avLst/>
            </a:prstGeom>
          </p:spPr>
        </p:pic>
        <p:pic>
          <p:nvPicPr>
            <p:cNvPr id="13" name="Picture 12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V="1">
              <a:off x="0" y="923365"/>
              <a:ext cx="9144000" cy="267891"/>
            </a:xfrm>
            <a:prstGeom prst="rect">
              <a:avLst/>
            </a:prstGeom>
          </p:spPr>
        </p:pic>
      </p:grpSp>
      <p:pic>
        <p:nvPicPr>
          <p:cNvPr id="14" name="Picture 13" descr="HR-Colo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54480" y="3258805"/>
            <a:ext cx="6035040" cy="34039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1372650"/>
            <a:ext cx="9144000" cy="5485350"/>
            <a:chOff x="0" y="1372650"/>
            <a:chExt cx="9144000" cy="5485350"/>
          </a:xfrm>
        </p:grpSpPr>
        <p:pic>
          <p:nvPicPr>
            <p:cNvPr id="9" name="Picture 8" descr="Overlay-Blank.jpg"/>
            <p:cNvPicPr>
              <a:picLocks noChangeAspect="1"/>
            </p:cNvPicPr>
            <p:nvPr userDrawn="1"/>
          </p:nvPicPr>
          <p:blipFill>
            <a:blip r:embed="rId2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10" name="Picture 9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92162" y="1774825"/>
            <a:ext cx="3566160" cy="43037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6534" y="1774825"/>
            <a:ext cx="3566160" cy="43037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3/2/15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1372650"/>
            <a:ext cx="9144000" cy="5485350"/>
            <a:chOff x="0" y="1372650"/>
            <a:chExt cx="9144000" cy="5485350"/>
          </a:xfrm>
        </p:grpSpPr>
        <p:pic>
          <p:nvPicPr>
            <p:cNvPr id="11" name="Picture 10" descr="Overlay-Blank.jpg"/>
            <p:cNvPicPr>
              <a:picLocks noChangeAspect="1"/>
            </p:cNvPicPr>
            <p:nvPr userDrawn="1"/>
          </p:nvPicPr>
          <p:blipFill>
            <a:blip r:embed="rId2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12" name="Picture 11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7240" y="1879320"/>
            <a:ext cx="3566160" cy="639762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7240" y="2590799"/>
            <a:ext cx="3566160" cy="3487739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66048" y="1879320"/>
            <a:ext cx="3566160" cy="639762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66048" y="2590799"/>
            <a:ext cx="3566160" cy="3487739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3/2/15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  <p:pic>
        <p:nvPicPr>
          <p:cNvPr id="14" name="Picture 13" descr="Overlay-HorizontalBridge.jpg"/>
          <p:cNvPicPr>
            <a:picLocks noChangeAspect="1"/>
          </p:cNvPicPr>
          <p:nvPr/>
        </p:nvPicPr>
        <p:blipFill>
          <a:blip r:embed="rId3"/>
          <a:srcRect t="23425" r="61031" b="39764"/>
          <a:stretch>
            <a:fillRect/>
          </a:stretch>
        </p:blipFill>
        <p:spPr>
          <a:xfrm>
            <a:off x="4766048" y="2460812"/>
            <a:ext cx="3563348" cy="9861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</p:pic>
      <p:pic>
        <p:nvPicPr>
          <p:cNvPr id="15" name="Picture 14" descr="Overlay-HorizontalBridge.jpg"/>
          <p:cNvPicPr>
            <a:picLocks noChangeAspect="1"/>
          </p:cNvPicPr>
          <p:nvPr/>
        </p:nvPicPr>
        <p:blipFill>
          <a:blip r:embed="rId3"/>
          <a:srcRect t="23425" r="61031" b="39764"/>
          <a:stretch>
            <a:fillRect/>
          </a:stretch>
        </p:blipFill>
        <p:spPr>
          <a:xfrm>
            <a:off x="780052" y="2460812"/>
            <a:ext cx="3563348" cy="9861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1372650"/>
            <a:ext cx="9144000" cy="5485350"/>
            <a:chOff x="0" y="1372650"/>
            <a:chExt cx="9144000" cy="5485350"/>
          </a:xfrm>
        </p:grpSpPr>
        <p:pic>
          <p:nvPicPr>
            <p:cNvPr id="7" name="Picture 6" descr="Overlay-Blank.jpg"/>
            <p:cNvPicPr>
              <a:picLocks noChangeAspect="1"/>
            </p:cNvPicPr>
            <p:nvPr userDrawn="1"/>
          </p:nvPicPr>
          <p:blipFill>
            <a:blip r:embed="rId2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8" name="Picture 7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3/2/15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Blan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3/2/15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1"/>
          <p:cNvGrpSpPr/>
          <p:nvPr/>
        </p:nvGrpSpPr>
        <p:grpSpPr>
          <a:xfrm>
            <a:off x="4267200" y="0"/>
            <a:ext cx="4876800" cy="6858000"/>
            <a:chOff x="4267200" y="0"/>
            <a:chExt cx="4876800" cy="6858000"/>
          </a:xfrm>
        </p:grpSpPr>
        <p:pic>
          <p:nvPicPr>
            <p:cNvPr id="9" name="Picture 8" descr="Overlay-Blank.jpg"/>
            <p:cNvPicPr>
              <a:picLocks noChangeAspect="1"/>
            </p:cNvPicPr>
            <p:nvPr userDrawn="1"/>
          </p:nvPicPr>
          <p:blipFill>
            <a:blip r:embed="rId2"/>
            <a:srcRect l="4302" r="46875"/>
            <a:stretch>
              <a:fillRect/>
            </a:stretch>
          </p:blipFill>
          <p:spPr>
            <a:xfrm>
              <a:off x="4495800" y="0"/>
              <a:ext cx="4648200" cy="6858000"/>
            </a:xfrm>
            <a:prstGeom prst="rect">
              <a:avLst/>
            </a:prstGeom>
          </p:spPr>
        </p:pic>
        <p:pic>
          <p:nvPicPr>
            <p:cNvPr id="10" name="Picture 9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H="1">
              <a:off x="4267200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3612776" cy="1537447"/>
          </a:xfrm>
        </p:spPr>
        <p:txBody>
          <a:bodyPr anchor="b"/>
          <a:lstStyle>
            <a:lvl1pPr algn="ctr">
              <a:lnSpc>
                <a:spcPct val="100000"/>
              </a:lnSpc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85859" y="381001"/>
            <a:ext cx="3813174" cy="5697537"/>
          </a:xfrm>
        </p:spPr>
        <p:txBody>
          <a:bodyPr>
            <a:normAutofit/>
          </a:bodyPr>
          <a:lstStyle>
            <a:lvl1pPr>
              <a:defRPr sz="2400" b="0"/>
            </a:lvl1pPr>
            <a:lvl2pPr>
              <a:defRPr sz="2200" b="0"/>
            </a:lvl2pPr>
            <a:lvl3pPr>
              <a:defRPr sz="2000" b="0"/>
            </a:lvl3pPr>
            <a:lvl4pPr>
              <a:defRPr sz="1800" b="0"/>
            </a:lvl4pPr>
            <a:lvl5pPr>
              <a:defRPr sz="1800" b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2209801"/>
            <a:ext cx="3612776" cy="32004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3/2/15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67200" y="6356350"/>
            <a:ext cx="609600" cy="365125"/>
          </a:xfrm>
        </p:spPr>
        <p:txBody>
          <a:bodyPr/>
          <a:lstStyle>
            <a:lvl1pPr algn="ctr">
              <a:defRPr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92162" y="40341"/>
            <a:ext cx="7570787" cy="14119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2162" y="1761565"/>
            <a:ext cx="7570787" cy="42896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51812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06040A78-2A4B-4566-8626-79DE0D4C1085}" type="datetimeFigureOut">
              <a:rPr lang="en-US" smtClean="0"/>
              <a:t>3/2/15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67200" y="6356350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2035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defTabSz="914400" rtl="0" eaLnBrk="1" latinLnBrk="0" hangingPunct="1">
        <a:lnSpc>
          <a:spcPts val="6000"/>
        </a:lnSpc>
        <a:spcBef>
          <a:spcPct val="0"/>
        </a:spcBef>
        <a:buNone/>
        <a:defRPr sz="5400" kern="1200">
          <a:solidFill>
            <a:schemeClr val="tx2"/>
          </a:solidFill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400"/>
        </a:spcBef>
        <a:buClr>
          <a:schemeClr val="accent1">
            <a:lumMod val="60000"/>
            <a:lumOff val="40000"/>
          </a:schemeClr>
        </a:buClr>
        <a:buFont typeface="Candara" pitchFamily="34" charset="0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tx2"/>
        </a:buClr>
        <a:buFont typeface="Candara" pitchFamily="34" charset="0"/>
        <a:buChar char="•"/>
        <a:defRPr sz="2600" kern="1200">
          <a:solidFill>
            <a:schemeClr val="tx2"/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Font typeface="Candara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tx2"/>
        </a:buClr>
        <a:buFont typeface="Candara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Font typeface="Candara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20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lang="en-US" sz="20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20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lang="en-US" sz="2000" kern="1200" dirty="0" smtClean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0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0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ama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92" r="27207" b="-84"/>
          <a:stretch/>
        </p:blipFill>
        <p:spPr>
          <a:xfrm>
            <a:off x="2189525" y="850900"/>
            <a:ext cx="4773162" cy="5147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10726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What is Domestic Violence?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Physical</a:t>
            </a:r>
          </a:p>
          <a:p>
            <a:pPr lvl="1"/>
            <a:r>
              <a:rPr lang="en-US" dirty="0" smtClean="0"/>
              <a:t>Pushing, Slapping, Punching</a:t>
            </a:r>
          </a:p>
          <a:p>
            <a:r>
              <a:rPr lang="en-US" dirty="0" smtClean="0"/>
              <a:t>Sexual </a:t>
            </a:r>
          </a:p>
          <a:p>
            <a:pPr lvl="1"/>
            <a:r>
              <a:rPr lang="en-US" dirty="0" smtClean="0"/>
              <a:t>Unwanted sexual coercion</a:t>
            </a:r>
          </a:p>
          <a:p>
            <a:r>
              <a:rPr lang="en-US" dirty="0" smtClean="0"/>
              <a:t>Emotional</a:t>
            </a:r>
          </a:p>
          <a:p>
            <a:pPr lvl="1"/>
            <a:r>
              <a:rPr lang="en-US" dirty="0" smtClean="0"/>
              <a:t>Frightening/Threatening</a:t>
            </a:r>
          </a:p>
        </p:txBody>
      </p:sp>
    </p:spTree>
    <p:extLst>
      <p:ext uri="{BB962C8B-B14F-4D97-AF65-F5344CB8AC3E}">
        <p14:creationId xmlns:p14="http://schemas.microsoft.com/office/powerpoint/2010/main" val="33493053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5" descr="v14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42" r="4542"/>
          <a:stretch>
            <a:fillRect/>
          </a:stretch>
        </p:blipFill>
        <p:spPr>
          <a:xfrm>
            <a:off x="457200" y="1140445"/>
            <a:ext cx="8229600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9033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is affected?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2162" y="1781685"/>
            <a:ext cx="7570787" cy="4289611"/>
          </a:xfrm>
        </p:spPr>
        <p:txBody>
          <a:bodyPr>
            <a:normAutofit fontScale="70000" lnSpcReduction="20000"/>
          </a:bodyPr>
          <a:lstStyle/>
          <a:p>
            <a:r>
              <a:rPr lang="en-US" sz="4400" dirty="0" smtClean="0"/>
              <a:t>Domestic violence does </a:t>
            </a:r>
            <a:r>
              <a:rPr lang="en-US" sz="4400" b="1" dirty="0" smtClean="0"/>
              <a:t>NOT</a:t>
            </a:r>
            <a:r>
              <a:rPr lang="en-US" sz="4400" dirty="0" smtClean="0"/>
              <a:t> discriminate</a:t>
            </a:r>
          </a:p>
          <a:p>
            <a:r>
              <a:rPr lang="en-US" sz="4400" b="1" dirty="0" smtClean="0"/>
              <a:t>1 in 4 </a:t>
            </a:r>
            <a:r>
              <a:rPr lang="en-US" dirty="0" smtClean="0"/>
              <a:t>Women</a:t>
            </a:r>
          </a:p>
          <a:p>
            <a:pPr lvl="1"/>
            <a:r>
              <a:rPr lang="en-US" dirty="0" smtClean="0"/>
              <a:t>1,300,000 annually</a:t>
            </a:r>
            <a:endParaRPr lang="en-US" dirty="0" smtClean="0"/>
          </a:p>
          <a:p>
            <a:r>
              <a:rPr lang="en-US" sz="4400" b="1" dirty="0" smtClean="0"/>
              <a:t>1 in 14 </a:t>
            </a:r>
            <a:r>
              <a:rPr lang="en-US" dirty="0"/>
              <a:t>M</a:t>
            </a:r>
            <a:r>
              <a:rPr lang="en-US" dirty="0" smtClean="0"/>
              <a:t>en</a:t>
            </a:r>
          </a:p>
          <a:p>
            <a:pPr lvl="1"/>
            <a:r>
              <a:rPr lang="en-US" dirty="0" smtClean="0"/>
              <a:t>835,000 annually</a:t>
            </a:r>
          </a:p>
          <a:p>
            <a:r>
              <a:rPr lang="en-US" sz="4400" b="1" dirty="0" smtClean="0"/>
              <a:t>2 million </a:t>
            </a:r>
            <a:r>
              <a:rPr lang="en-US" dirty="0" smtClean="0"/>
              <a:t>injuries</a:t>
            </a:r>
          </a:p>
          <a:p>
            <a:r>
              <a:rPr lang="en-US" sz="4800" b="1" dirty="0" smtClean="0"/>
              <a:t>1,300</a:t>
            </a:r>
            <a:r>
              <a:rPr lang="en-US" dirty="0" smtClean="0"/>
              <a:t> deaths</a:t>
            </a:r>
          </a:p>
          <a:p>
            <a:pPr marL="34925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025532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does it matter to us?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Women ages </a:t>
            </a:r>
            <a:r>
              <a:rPr lang="en-US" sz="3400" b="1" dirty="0" smtClean="0"/>
              <a:t>16-24 </a:t>
            </a:r>
            <a:r>
              <a:rPr lang="en-US" dirty="0" smtClean="0"/>
              <a:t>experience HIGHEST per capita rate of intimate partner violence</a:t>
            </a:r>
          </a:p>
          <a:p>
            <a:r>
              <a:rPr lang="en-US" sz="4400" b="1" dirty="0" smtClean="0"/>
              <a:t>21%</a:t>
            </a:r>
            <a:r>
              <a:rPr lang="en-US" dirty="0" smtClean="0"/>
              <a:t> report experiencing dating violence </a:t>
            </a:r>
          </a:p>
          <a:p>
            <a:r>
              <a:rPr lang="en-US" sz="4800" b="1" dirty="0" smtClean="0"/>
              <a:t>13%</a:t>
            </a:r>
            <a:r>
              <a:rPr lang="en-US" b="1" dirty="0" smtClean="0"/>
              <a:t> </a:t>
            </a:r>
            <a:r>
              <a:rPr lang="en-US" dirty="0" smtClean="0"/>
              <a:t>report being forced to have sex by a partner</a:t>
            </a:r>
          </a:p>
          <a:p>
            <a:r>
              <a:rPr lang="en-US" sz="4800" b="1" dirty="0" smtClean="0"/>
              <a:t>¼</a:t>
            </a:r>
            <a:r>
              <a:rPr lang="en-US" sz="4800" dirty="0" smtClean="0"/>
              <a:t> </a:t>
            </a:r>
            <a:r>
              <a:rPr lang="en-US" dirty="0" smtClean="0"/>
              <a:t>female college students are assaulted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3896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can we help?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 aware</a:t>
            </a:r>
          </a:p>
          <a:p>
            <a:pPr lvl="1"/>
            <a:r>
              <a:rPr lang="en-US" dirty="0" smtClean="0"/>
              <a:t>Know signs of </a:t>
            </a:r>
            <a:r>
              <a:rPr lang="en-US" dirty="0"/>
              <a:t>d</a:t>
            </a:r>
            <a:r>
              <a:rPr lang="en-US" dirty="0" smtClean="0"/>
              <a:t>omestic violence</a:t>
            </a:r>
          </a:p>
          <a:p>
            <a:r>
              <a:rPr lang="en-US" dirty="0" smtClean="0"/>
              <a:t>Ask questions</a:t>
            </a:r>
          </a:p>
          <a:p>
            <a:pPr lvl="1"/>
            <a:r>
              <a:rPr lang="en-US" dirty="0" smtClean="0"/>
              <a:t>“Are you okay?” “Did something happen?”</a:t>
            </a:r>
          </a:p>
          <a:p>
            <a:r>
              <a:rPr lang="en-US" dirty="0" smtClean="0"/>
              <a:t>Be supportive</a:t>
            </a:r>
          </a:p>
          <a:p>
            <a:pPr lvl="1"/>
            <a:r>
              <a:rPr lang="en-US" dirty="0" smtClean="0"/>
              <a:t>“I’ll always be here for you.”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0322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can we help?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2162" y="2028265"/>
            <a:ext cx="7570787" cy="4289611"/>
          </a:xfrm>
        </p:spPr>
        <p:txBody>
          <a:bodyPr/>
          <a:lstStyle/>
          <a:p>
            <a:r>
              <a:rPr lang="en-US" sz="3200" dirty="0" smtClean="0"/>
              <a:t>National Domestic Violence Hotline</a:t>
            </a:r>
          </a:p>
          <a:p>
            <a:pPr marL="0" indent="0" algn="ctr">
              <a:buNone/>
            </a:pPr>
            <a:r>
              <a:rPr lang="en-US" dirty="0" smtClean="0"/>
              <a:t>	</a:t>
            </a:r>
            <a:r>
              <a:rPr lang="en-US" sz="3000" dirty="0" smtClean="0"/>
              <a:t>1-800-799-SAFE (7233)</a:t>
            </a:r>
          </a:p>
          <a:p>
            <a:r>
              <a:rPr lang="en-US" sz="3200" dirty="0" smtClean="0"/>
              <a:t>New Horizons Shelter </a:t>
            </a:r>
            <a:r>
              <a:rPr lang="en-US" dirty="0" smtClean="0"/>
              <a:t>– La Crosse</a:t>
            </a:r>
          </a:p>
          <a:p>
            <a:pPr marL="0" indent="0" algn="ctr">
              <a:buNone/>
            </a:pPr>
            <a:r>
              <a:rPr lang="en-US" dirty="0" smtClean="0"/>
              <a:t>		</a:t>
            </a:r>
            <a:r>
              <a:rPr lang="en-US" sz="3000" dirty="0" smtClean="0"/>
              <a:t>1</a:t>
            </a:r>
            <a:r>
              <a:rPr lang="en-US" sz="3000" dirty="0"/>
              <a:t>-888-231-0066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1958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ama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92" r="27207" b="-84"/>
          <a:stretch/>
        </p:blipFill>
        <p:spPr>
          <a:xfrm>
            <a:off x="2189525" y="850900"/>
            <a:ext cx="4773162" cy="5147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92065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Infusion">
  <a:themeElements>
    <a:clrScheme name="Infusion">
      <a:dk1>
        <a:sysClr val="windowText" lastClr="000000"/>
      </a:dk1>
      <a:lt1>
        <a:sysClr val="window" lastClr="FFFFFF"/>
      </a:lt1>
      <a:dk2>
        <a:srgbClr val="2F1F58"/>
      </a:dk2>
      <a:lt2>
        <a:srgbClr val="B7A9E0"/>
      </a:lt2>
      <a:accent1>
        <a:srgbClr val="8C73D0"/>
      </a:accent1>
      <a:accent2>
        <a:srgbClr val="C2E8C4"/>
      </a:accent2>
      <a:accent3>
        <a:srgbClr val="C5A6E8"/>
      </a:accent3>
      <a:accent4>
        <a:srgbClr val="B45EC7"/>
      </a:accent4>
      <a:accent5>
        <a:srgbClr val="9FDAFB"/>
      </a:accent5>
      <a:accent6>
        <a:srgbClr val="95C5B0"/>
      </a:accent6>
      <a:hlink>
        <a:srgbClr val="744AE0"/>
      </a:hlink>
      <a:folHlink>
        <a:srgbClr val="8D8AD1"/>
      </a:folHlink>
    </a:clrScheme>
    <a:fontScheme name="Infusion">
      <a:majorFont>
        <a:latin typeface="Mistral"/>
        <a:ea typeface=""/>
        <a:cs typeface=""/>
        <a:font script="Jpan" typeface="ＤＦＰ行書体"/>
        <a:font script="Hans" typeface="宋体"/>
        <a:font script="Hant" typeface="新細明體"/>
      </a:majorFont>
      <a:minorFont>
        <a:latin typeface="Candara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Infusion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70000"/>
                <a:satMod val="120000"/>
              </a:schemeClr>
              <a:schemeClr val="phClr">
                <a:tint val="70000"/>
                <a:satMod val="300000"/>
                <a:lumMod val="125000"/>
              </a:schemeClr>
            </a:duotone>
          </a:blip>
          <a:tile tx="0" ty="0" sx="50000" sy="5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70000"/>
                <a:satMod val="120000"/>
              </a:schemeClr>
              <a:schemeClr val="phClr">
                <a:tint val="70000"/>
                <a:satMod val="135000"/>
              </a:schemeClr>
            </a:duotone>
          </a:blip>
          <a:tile tx="0" ty="0" sx="40000" sy="40000" flip="none" algn="tl"/>
        </a:blipFill>
      </a:fillStyleLst>
      <a:lnStyleLst>
        <a:ln w="38100" cap="flat" cmpd="sng" algn="ctr">
          <a:solidFill>
            <a:schemeClr val="phClr">
              <a:alpha val="70000"/>
              <a:satMod val="105000"/>
            </a:schemeClr>
          </a:solidFill>
          <a:prstDash val="solid"/>
          <a:miter/>
        </a:ln>
        <a:ln w="50800" cap="flat" cmpd="sng" algn="ctr">
          <a:solidFill>
            <a:schemeClr val="phClr">
              <a:alpha val="50000"/>
            </a:schemeClr>
          </a:solidFill>
          <a:prstDash val="solid"/>
          <a:miter/>
        </a:ln>
        <a:ln w="88900" cap="flat" cmpd="sng" algn="ctr">
          <a:solidFill>
            <a:schemeClr val="phClr">
              <a:alpha val="40000"/>
            </a:schemeClr>
          </a:solidFill>
          <a:prstDash val="solid"/>
          <a:miter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innerShdw blurRad="190500" dir="13500000">
              <a:srgbClr val="000000">
                <a:alpha val="50000"/>
              </a:srgbClr>
            </a:innerShdw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blipFill rotWithShape="1">
          <a:blip xmlns:r="http://schemas.openxmlformats.org/officeDocument/2006/relationships" r:embed="rId3">
            <a:duotone>
              <a:schemeClr val="phClr">
                <a:shade val="70000"/>
                <a:satMod val="500000"/>
                <a:lumMod val="50000"/>
              </a:schemeClr>
              <a:schemeClr val="phClr">
                <a:satMod val="800000"/>
                <a:lumMod val="250000"/>
              </a:schemeClr>
            </a:duotone>
          </a:blip>
          <a:stretch/>
        </a:blipFill>
        <a:blipFill rotWithShape="1">
          <a:blip xmlns:r="http://schemas.openxmlformats.org/officeDocument/2006/relationships" r:embed="rId4">
            <a:duotone>
              <a:schemeClr val="phClr">
                <a:shade val="70000"/>
                <a:satMod val="500000"/>
                <a:lumMod val="50000"/>
              </a:schemeClr>
              <a:schemeClr val="phClr">
                <a:satMod val="800000"/>
                <a:lumMod val="250000"/>
              </a:schemeClr>
            </a:duotone>
          </a:blip>
          <a:stretch/>
        </a:blipFill>
        <a:blipFill rotWithShape="1">
          <a:blip xmlns:r="http://schemas.openxmlformats.org/officeDocument/2006/relationships" r:embed="rId5">
            <a:duotone>
              <a:schemeClr val="phClr">
                <a:shade val="70000"/>
                <a:satMod val="500000"/>
                <a:lumMod val="50000"/>
              </a:schemeClr>
              <a:schemeClr val="phClr">
                <a:satMod val="800000"/>
                <a:lumMod val="2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Infusion.thmx</Template>
  <TotalTime>1041</TotalTime>
  <Words>136</Words>
  <Application>Microsoft Macintosh PowerPoint</Application>
  <PresentationFormat>On-screen Show (4:3)</PresentationFormat>
  <Paragraphs>33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Infusion</vt:lpstr>
      <vt:lpstr>PowerPoint Presentation</vt:lpstr>
      <vt:lpstr>What is Domestic Violence?</vt:lpstr>
      <vt:lpstr>PowerPoint Presentation</vt:lpstr>
      <vt:lpstr>Who is affected?</vt:lpstr>
      <vt:lpstr>Why does it matter to us?</vt:lpstr>
      <vt:lpstr>How can we help?</vt:lpstr>
      <vt:lpstr>How can we help? 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Samantha Mueller</dc:creator>
  <cp:lastModifiedBy>Samantha Mueller</cp:lastModifiedBy>
  <cp:revision>10</cp:revision>
  <dcterms:created xsi:type="dcterms:W3CDTF">2014-12-04T15:18:14Z</dcterms:created>
  <dcterms:modified xsi:type="dcterms:W3CDTF">2015-03-02T16:47:45Z</dcterms:modified>
</cp:coreProperties>
</file>