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285293" rtl="0" eaLnBrk="1" latinLnBrk="0" hangingPunct="1">
      <a:defRPr sz="1123" kern="1200">
        <a:solidFill>
          <a:schemeClr val="tx1"/>
        </a:solidFill>
        <a:latin typeface="+mn-lt"/>
        <a:ea typeface="+mn-ea"/>
        <a:cs typeface="+mn-cs"/>
      </a:defRPr>
    </a:lvl1pPr>
    <a:lvl2pPr marL="285293" algn="l" defTabSz="285293" rtl="0" eaLnBrk="1" latinLnBrk="0" hangingPunct="1">
      <a:defRPr sz="1123" kern="1200">
        <a:solidFill>
          <a:schemeClr val="tx1"/>
        </a:solidFill>
        <a:latin typeface="+mn-lt"/>
        <a:ea typeface="+mn-ea"/>
        <a:cs typeface="+mn-cs"/>
      </a:defRPr>
    </a:lvl2pPr>
    <a:lvl3pPr marL="570586" algn="l" defTabSz="285293" rtl="0" eaLnBrk="1" latinLnBrk="0" hangingPunct="1">
      <a:defRPr sz="1123" kern="1200">
        <a:solidFill>
          <a:schemeClr val="tx1"/>
        </a:solidFill>
        <a:latin typeface="+mn-lt"/>
        <a:ea typeface="+mn-ea"/>
        <a:cs typeface="+mn-cs"/>
      </a:defRPr>
    </a:lvl3pPr>
    <a:lvl4pPr marL="855878" algn="l" defTabSz="285293" rtl="0" eaLnBrk="1" latinLnBrk="0" hangingPunct="1">
      <a:defRPr sz="1123" kern="1200">
        <a:solidFill>
          <a:schemeClr val="tx1"/>
        </a:solidFill>
        <a:latin typeface="+mn-lt"/>
        <a:ea typeface="+mn-ea"/>
        <a:cs typeface="+mn-cs"/>
      </a:defRPr>
    </a:lvl4pPr>
    <a:lvl5pPr marL="1141171" algn="l" defTabSz="285293" rtl="0" eaLnBrk="1" latinLnBrk="0" hangingPunct="1">
      <a:defRPr sz="1123" kern="1200">
        <a:solidFill>
          <a:schemeClr val="tx1"/>
        </a:solidFill>
        <a:latin typeface="+mn-lt"/>
        <a:ea typeface="+mn-ea"/>
        <a:cs typeface="+mn-cs"/>
      </a:defRPr>
    </a:lvl5pPr>
    <a:lvl6pPr marL="1426464" algn="l" defTabSz="285293" rtl="0" eaLnBrk="1" latinLnBrk="0" hangingPunct="1">
      <a:defRPr sz="1123" kern="1200">
        <a:solidFill>
          <a:schemeClr val="tx1"/>
        </a:solidFill>
        <a:latin typeface="+mn-lt"/>
        <a:ea typeface="+mn-ea"/>
        <a:cs typeface="+mn-cs"/>
      </a:defRPr>
    </a:lvl6pPr>
    <a:lvl7pPr marL="1711757" algn="l" defTabSz="285293" rtl="0" eaLnBrk="1" latinLnBrk="0" hangingPunct="1">
      <a:defRPr sz="1123" kern="1200">
        <a:solidFill>
          <a:schemeClr val="tx1"/>
        </a:solidFill>
        <a:latin typeface="+mn-lt"/>
        <a:ea typeface="+mn-ea"/>
        <a:cs typeface="+mn-cs"/>
      </a:defRPr>
    </a:lvl7pPr>
    <a:lvl8pPr marL="1997050" algn="l" defTabSz="285293" rtl="0" eaLnBrk="1" latinLnBrk="0" hangingPunct="1">
      <a:defRPr sz="1123" kern="1200">
        <a:solidFill>
          <a:schemeClr val="tx1"/>
        </a:solidFill>
        <a:latin typeface="+mn-lt"/>
        <a:ea typeface="+mn-ea"/>
        <a:cs typeface="+mn-cs"/>
      </a:defRPr>
    </a:lvl8pPr>
    <a:lvl9pPr marL="2282342" algn="l" defTabSz="285293" rtl="0" eaLnBrk="1" latinLnBrk="0" hangingPunct="1">
      <a:defRPr sz="1123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8" d="100"/>
          <a:sy n="98" d="100"/>
        </p:scale>
        <p:origin x="8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1272012"/>
            <a:ext cx="7543800" cy="2705947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A94F4-6ADD-476F-A852-7E8139BAFD7E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BE881-BFBA-4D94-8F30-3172D9801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398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A94F4-6ADD-476F-A852-7E8139BAFD7E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BE881-BFBA-4D94-8F30-3172D9801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0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2" y="413809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9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A94F4-6ADD-476F-A852-7E8139BAFD7E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BE881-BFBA-4D94-8F30-3172D9801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70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A94F4-6ADD-476F-A852-7E8139BAFD7E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BE881-BFBA-4D94-8F30-3172D9801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35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6" y="1937704"/>
            <a:ext cx="8675370" cy="3233102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6" y="5201392"/>
            <a:ext cx="8675370" cy="1700212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A94F4-6ADD-476F-A852-7E8139BAFD7E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BE881-BFBA-4D94-8F30-3172D9801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16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3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3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A94F4-6ADD-476F-A852-7E8139BAFD7E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BE881-BFBA-4D94-8F30-3172D9801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385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09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5" cy="933767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6"/>
            <a:ext cx="4255175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5" y="1905318"/>
            <a:ext cx="4276130" cy="933767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5" y="2839086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A94F4-6ADD-476F-A852-7E8139BAFD7E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BE881-BFBA-4D94-8F30-3172D9801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592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A94F4-6ADD-476F-A852-7E8139BAFD7E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BE881-BFBA-4D94-8F30-3172D9801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13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A94F4-6ADD-476F-A852-7E8139BAFD7E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BE881-BFBA-4D94-8F30-3172D9801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631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6" y="518160"/>
            <a:ext cx="3244096" cy="181356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2"/>
            <a:ext cx="5092065" cy="5523442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6" y="2331720"/>
            <a:ext cx="3244096" cy="4319800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A94F4-6ADD-476F-A852-7E8139BAFD7E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BE881-BFBA-4D94-8F30-3172D9801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11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6" y="518160"/>
            <a:ext cx="3244096" cy="181356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2"/>
            <a:ext cx="5092065" cy="5523442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6" y="2331720"/>
            <a:ext cx="3244096" cy="4319800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A94F4-6ADD-476F-A852-7E8139BAFD7E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BE881-BFBA-4D94-8F30-3172D9801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757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09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3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4"/>
            <a:ext cx="226314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A94F4-6ADD-476F-A852-7E8139BAFD7E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4"/>
            <a:ext cx="339471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4"/>
            <a:ext cx="226314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BE881-BFBA-4D94-8F30-3172D9801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99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night, large, computer, light&#10;&#10;Description automatically generated">
            <a:extLst>
              <a:ext uri="{FF2B5EF4-FFF2-40B4-BE49-F238E27FC236}">
                <a16:creationId xmlns:a16="http://schemas.microsoft.com/office/drawing/2014/main" id="{3AA1318F-124D-48D8-891B-864710A741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8" y="457200"/>
            <a:ext cx="9144000" cy="1667021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20818229-483D-4507-A2F7-8CAABD978F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5798" y="741790"/>
            <a:ext cx="8686800" cy="10978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42D1F1D-1E94-46ED-806B-6C19ADB9EDD5}"/>
              </a:ext>
            </a:extLst>
          </p:cNvPr>
          <p:cNvSpPr txBox="1"/>
          <p:nvPr/>
        </p:nvSpPr>
        <p:spPr>
          <a:xfrm>
            <a:off x="457198" y="2528106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Your text here, your text here</a:t>
            </a:r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BBC052CE-6D63-416C-AE73-4960ACDD14C7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776" y="6878789"/>
            <a:ext cx="656822" cy="42036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D7BDE9B-8024-4175-A3B8-71DAFCC88D8B}"/>
              </a:ext>
            </a:extLst>
          </p:cNvPr>
          <p:cNvSpPr txBox="1"/>
          <p:nvPr/>
        </p:nvSpPr>
        <p:spPr>
          <a:xfrm>
            <a:off x="8110469" y="7167712"/>
            <a:ext cx="1867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uwlax.edu/</a:t>
            </a:r>
            <a:r>
              <a:rPr lang="en-US" dirty="0" err="1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covid</a:t>
            </a:r>
            <a:endParaRPr lang="en-US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237677"/>
      </p:ext>
    </p:extLst>
  </p:cSld>
  <p:clrMapOvr>
    <a:masterClrMapping/>
  </p:clrMapOvr>
</p:sld>
</file>

<file path=ppt/theme/theme1.xml><?xml version="1.0" encoding="utf-8"?>
<a:theme xmlns:a="http://schemas.openxmlformats.org/drawingml/2006/main" name="UWL Web and Digital">
  <a:themeElements>
    <a:clrScheme name="UWL Web &amp; Digital Signs">
      <a:dk1>
        <a:srgbClr val="000000"/>
      </a:dk1>
      <a:lt1>
        <a:srgbClr val="A7A9AC"/>
      </a:lt1>
      <a:dk2>
        <a:srgbClr val="800029"/>
      </a:dk2>
      <a:lt2>
        <a:srgbClr val="FFFFFF"/>
      </a:lt2>
      <a:accent1>
        <a:srgbClr val="D57420"/>
      </a:accent1>
      <a:accent2>
        <a:srgbClr val="F4B121"/>
      </a:accent2>
      <a:accent3>
        <a:srgbClr val="8B8919"/>
      </a:accent3>
      <a:accent4>
        <a:srgbClr val="19878B"/>
      </a:accent4>
      <a:accent5>
        <a:srgbClr val="91103E"/>
      </a:accent5>
      <a:accent6>
        <a:srgbClr val="526F6A"/>
      </a:accent6>
      <a:hlink>
        <a:srgbClr val="800029"/>
      </a:hlink>
      <a:folHlink>
        <a:srgbClr val="969799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WL Web and Digital" id="{0E8B8AEA-04E3-4349-93FC-1173734601A3}" vid="{DA494E92-01E6-4380-8F2C-54E3C1D73E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</TotalTime>
  <Words>12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 Condensed</vt:lpstr>
      <vt:lpstr>UWL Web and Digital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Dutcher</dc:creator>
  <cp:lastModifiedBy>Heather Dutcher</cp:lastModifiedBy>
  <cp:revision>5</cp:revision>
  <dcterms:created xsi:type="dcterms:W3CDTF">2020-08-12T15:36:10Z</dcterms:created>
  <dcterms:modified xsi:type="dcterms:W3CDTF">2020-08-12T15:41:24Z</dcterms:modified>
</cp:coreProperties>
</file>