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65" r:id="rId3"/>
    <p:sldId id="263" r:id="rId4"/>
    <p:sldId id="264" r:id="rId5"/>
    <p:sldId id="271" r:id="rId6"/>
    <p:sldId id="272" r:id="rId7"/>
    <p:sldId id="267" r:id="rId8"/>
    <p:sldId id="258" r:id="rId9"/>
    <p:sldId id="260" r:id="rId10"/>
    <p:sldId id="261" r:id="rId11"/>
    <p:sldId id="262" r:id="rId12"/>
    <p:sldId id="273" r:id="rId13"/>
    <p:sldId id="274" r:id="rId14"/>
    <p:sldId id="270" r:id="rId15"/>
    <p:sldId id="269" r:id="rId16"/>
  </p:sldIdLst>
  <p:sldSz cx="12192000" cy="6858000"/>
  <p:notesSz cx="6858000" cy="9144000"/>
  <p:embeddedFontLst>
    <p:embeddedFont>
      <p:font typeface="Montserrat" pitchFamily="2" charset="0"/>
      <p:regular r:id="rId18"/>
      <p:bold r:id="rId19"/>
      <p:italic r:id="rId20"/>
      <p:boldItalic r:id="rId21"/>
    </p:embeddedFont>
    <p:embeddedFont>
      <p:font typeface="Montserrat ExtraBold" pitchFamily="2" charset="0"/>
      <p:bold r:id="rId22"/>
      <p:italic r:id="rId23"/>
      <p:boldItalic r:id="rId24"/>
    </p:embeddedFont>
    <p:embeddedFont>
      <p:font typeface="Montserrat Medium" pitchFamily="2" charset="0"/>
      <p:regular r:id="rId25"/>
      <p:italic r:id="rId26"/>
    </p:embeddedFont>
    <p:embeddedFont>
      <p:font typeface="Montserrat SemiBold" pitchFamily="2" charset="0"/>
      <p:regular r:id="rId27"/>
      <p:bold r:id="rId28"/>
      <p:italic r:id="rId29"/>
      <p:boldItalic r:id="rId30"/>
    </p:embeddedFont>
    <p:embeddedFont>
      <p:font typeface="Roboto Condensed" panose="020000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  <a:srgbClr val="83141C"/>
    <a:srgbClr val="53141C"/>
    <a:srgbClr val="FFB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2" autoAdjust="0"/>
    <p:restoredTop sz="94688" autoAdjust="0"/>
  </p:normalViewPr>
  <p:slideViewPr>
    <p:cSldViewPr snapToGrid="0">
      <p:cViewPr>
        <p:scale>
          <a:sx n="155" d="100"/>
          <a:sy n="155" d="100"/>
        </p:scale>
        <p:origin x="20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12DF2-22CB-204C-879E-8F1E4E34B8B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98376-BA4E-1244-9FF0-637EF28A2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8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98376-BA4E-1244-9FF0-637EF28A2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4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7E87-A16E-F1ED-B11C-7F8E7BB6C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8F4F3-A221-ED52-39C0-BE9ECDEBD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42966-8806-CA9A-0684-1248A0E3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E1F0-896A-1E46-A205-8ABC2ED4F7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79282-0EAD-1750-9190-7E4162DA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61953-3A8F-8F35-A814-C953813C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E81-51CE-3447-B2C3-A7527E72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1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2362-CB65-4279-BFC1-EF329FE0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129AB-4335-5A93-434F-3AAD29A07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66E5D-183E-93CD-CD25-CAFA747F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E1F0-896A-1E46-A205-8ABC2ED4F7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927AC-2EB2-491B-6A4B-D784A613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A09A1-EE5C-12BB-8C6B-351C6502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E81-51CE-3447-B2C3-A7527E72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C3C183-E2F4-66F1-9F65-A33C21A37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6135E-B0BD-8C86-A916-32EF26C88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1D3C-E2B2-EB2E-7133-69DE4961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E1F0-896A-1E46-A205-8ABC2ED4F7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F6983-C27F-95DC-E5A2-458DFE1C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ACFCA-AF04-C596-9228-9C34DB84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E81-51CE-3447-B2C3-A7527E72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2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7CFA-5AC3-37A2-F055-05987D531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5FD3-C0E1-AD24-BF1C-35BE6AC29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62B48-E0C6-FA36-4917-CFCB1DBB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E1F0-896A-1E46-A205-8ABC2ED4F7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2A11-6F94-04DD-3429-E416924E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28EB2-FA85-F023-8205-798B7433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E81-51CE-3447-B2C3-A7527E72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5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4F4E-0CCE-AA1F-6120-0FEFDE9C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809C3-350F-4044-C8B1-215693B97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0BE19-5B0C-AFFE-7A9C-E3F15001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E1F0-896A-1E46-A205-8ABC2ED4F7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FF864-E7BD-B296-109E-38010944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52D2E-5897-4F96-806F-0CD56FD1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E81-51CE-3447-B2C3-A7527E72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7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335D-A125-5D7D-3D28-8820C603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D044B-45AD-B22C-EE86-ADFB0A4AD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28D71-4451-BD7B-66B9-2C30DD6D5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3C972-981D-766D-DE2B-2BAC3367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E1F0-896A-1E46-A205-8ABC2ED4F7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E4DE9-974D-398B-FED2-089AC939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58472-CA23-3269-8286-EDD906B9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E81-51CE-3447-B2C3-A7527E72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5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7A0A-B794-4648-42F7-05FABD8F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ADD2D-C6CF-12CB-E42D-C3C545650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864E2-6F41-B829-CEE4-836FF250A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B5399-928D-C56B-5FB0-D0268FE52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53AA2-3355-E65A-E354-C06CA53FE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FE6032-1AED-C3BD-BADB-729F11F6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E1F0-896A-1E46-A205-8ABC2ED4F7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1EF41B-BC4C-0E29-3D5C-CD0E3A4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FE4B1-9B6C-56C9-A168-19EA1613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E81-51CE-3447-B2C3-A7527E72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5B239-EDFF-C1F8-28D4-BBA4ED816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7A78C-1F45-0269-1030-1FFF02F4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E1F0-896A-1E46-A205-8ABC2ED4F7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3E4A5-114F-71BD-ABE4-B8217B67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6B29A-FB44-5BB5-1C3E-224C5150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E81-51CE-3447-B2C3-A7527E72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5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7B65C-7A4D-E777-9FE5-6C08EAC9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E1F0-896A-1E46-A205-8ABC2ED4F7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E572B-6B3C-1108-B378-6401F036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47EBE-4F7A-1690-B39D-0093DF40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E81-51CE-3447-B2C3-A7527E72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0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DE7BA-6BC5-C33A-369A-A5ED6214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C46B-C78B-8388-8D7E-B371B174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E2F17-5C44-7E1E-E898-E898778B7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BF020-9B19-58F8-B30C-F47FAE58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E1F0-896A-1E46-A205-8ABC2ED4F7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76CDE-F31A-DCB9-DBB5-078BDF6B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B4A5A-8CF2-17BC-085B-AB208462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E81-51CE-3447-B2C3-A7527E72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4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7431-6F16-341D-4ACE-46AB8D70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F73F9-1041-07FE-5541-39FA0BE29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81A13-9A9F-A977-6144-38736772D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77315-585B-6E01-351D-430E00C9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E1F0-896A-1E46-A205-8ABC2ED4F7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FE244-EAB5-682C-AC9D-AD1596CF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D058D-B02D-B8F3-29C1-BF96B95F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E81-51CE-3447-B2C3-A7527E72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F39423-7F2B-E34B-4AC6-16115C2E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0555B-2CAD-7B25-AC04-A641B4536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BBF2-D9E4-BB2E-3236-3BE74EE26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CE1F0-896A-1E46-A205-8ABC2ED4F7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6993B-5819-5DD7-5C8D-67867078D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2A84A-AB6B-38A2-7464-F214F851F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95E81-51CE-3447-B2C3-A7527E72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8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3E87D-CF7E-8973-CF11-9105830DA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411CB13-5785-20B5-1A3B-B75D1267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3141C">
                  <a:lumMod val="88762"/>
                  <a:lumOff val="11238"/>
                </a:srgbClr>
              </a:gs>
              <a:gs pos="100000">
                <a:srgbClr val="53141C">
                  <a:lumMod val="80873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31CDEB80-A92A-6242-C332-52841EE365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67605"/>
            <a:ext cx="121920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spc="600" dirty="0">
                <a:solidFill>
                  <a:schemeClr val="bg1">
                    <a:lumMod val="95000"/>
                    <a:alpha val="71000"/>
                  </a:schemeClr>
                </a:solidFill>
                <a:latin typeface="Montserrat" pitchFamily="2" charset="77"/>
                <a:ea typeface="+mn-ea"/>
                <a:cs typeface="+mn-cs"/>
              </a:rPr>
              <a:t>UNIVERSITY OF WISCONSIN-LA CROSSE</a:t>
            </a:r>
          </a:p>
        </p:txBody>
      </p:sp>
      <p:pic>
        <p:nvPicPr>
          <p:cNvPr id="5" name="Picture 4" descr="University of Wisconsin-La Crosse logo.">
            <a:extLst>
              <a:ext uri="{FF2B5EF4-FFF2-40B4-BE49-F238E27FC236}">
                <a16:creationId xmlns:a16="http://schemas.microsoft.com/office/drawing/2014/main" id="{A0EC1788-95D8-FA09-CC23-3988861450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21037" b="22147"/>
          <a:stretch>
            <a:fillRect/>
          </a:stretch>
        </p:blipFill>
        <p:spPr>
          <a:xfrm>
            <a:off x="3300412" y="1886236"/>
            <a:ext cx="5591176" cy="2100263"/>
          </a:xfrm>
          <a:prstGeom prst="rect">
            <a:avLst/>
          </a:prstGeom>
          <a:effectLst>
            <a:glow rad="25400">
              <a:schemeClr val="tx1">
                <a:alpha val="8000"/>
              </a:schemeClr>
            </a:glow>
            <a:softEdge rad="0"/>
          </a:effectLst>
        </p:spPr>
      </p:pic>
      <p:sp>
        <p:nvSpPr>
          <p:cNvPr id="7" name="Title 11">
            <a:extLst>
              <a:ext uri="{FF2B5EF4-FFF2-40B4-BE49-F238E27FC236}">
                <a16:creationId xmlns:a16="http://schemas.microsoft.com/office/drawing/2014/main" id="{CFA0383E-DEFE-9C64-509A-EFCA2486EE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357974"/>
            <a:ext cx="12192000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894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99138-5B0F-7513-FD3C-E30F2DB84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6B5DAD-F97D-AB76-16F5-0153B0EF9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831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2A97D5-6E50-0D93-D208-570B5881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1038"/>
          </a:xfrm>
          <a:prstGeom prst="rect">
            <a:avLst/>
          </a:prstGeom>
          <a:gradFill>
            <a:gsLst>
              <a:gs pos="51000">
                <a:schemeClr val="accent2">
                  <a:alpha val="57955"/>
                </a:schemeClr>
              </a:gs>
              <a:gs pos="0">
                <a:srgbClr val="941100">
                  <a:lumMod val="91000"/>
                  <a:lumOff val="9000"/>
                  <a:alpha val="57969"/>
                </a:srgbClr>
              </a:gs>
              <a:gs pos="100000">
                <a:srgbClr val="FFB71B">
                  <a:alpha val="62834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University of Wisconsin-La Crosse logo.">
            <a:extLst>
              <a:ext uri="{FF2B5EF4-FFF2-40B4-BE49-F238E27FC236}">
                <a16:creationId xmlns:a16="http://schemas.microsoft.com/office/drawing/2014/main" id="{A7930A3B-F9B6-8440-3011-A7BC0E6671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77698"/>
            <a:ext cx="1304926" cy="862761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5AF7AFF-7E11-0D9C-AE08-17AFFA159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23261"/>
            <a:ext cx="10515599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67CF5C1-2B55-971F-8EE2-70C0C719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761"/>
            <a:ext cx="10515600" cy="1325563"/>
          </a:xfrm>
        </p:spPr>
        <p:txBody>
          <a:bodyPr/>
          <a:lstStyle/>
          <a:p>
            <a:endParaRPr lang="en-US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7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9077E-3CED-6D7E-982F-6D4C56ADF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2CA9A6-69B9-AA27-869B-D3DA4E75B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913818" cy="6858000"/>
          </a:xfrm>
          <a:prstGeom prst="rect">
            <a:avLst/>
          </a:prstGeom>
          <a:solidFill>
            <a:srgbClr val="831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E64ADC-2AE7-C18A-B8B0-7961D1B7B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0" y="-1"/>
            <a:ext cx="913818" cy="6858000"/>
          </a:xfrm>
          <a:prstGeom prst="rect">
            <a:avLst/>
          </a:prstGeom>
          <a:gradFill>
            <a:gsLst>
              <a:gs pos="46000">
                <a:srgbClr val="941100">
                  <a:lumMod val="91000"/>
                  <a:lumOff val="9000"/>
                  <a:alpha val="57969"/>
                </a:srgbClr>
              </a:gs>
              <a:gs pos="100000">
                <a:srgbClr val="FFB71B">
                  <a:alpha val="62834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643191E5-E3B8-11D6-4369-43D267509B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29434" b="30094"/>
          <a:stretch>
            <a:fillRect/>
          </a:stretch>
        </p:blipFill>
        <p:spPr>
          <a:xfrm rot="16200000">
            <a:off x="-1100882" y="4604335"/>
            <a:ext cx="3147170" cy="82507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FA9805C-6B68-0AF7-4FBA-20F399E8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8" y="365125"/>
            <a:ext cx="10515600" cy="1325563"/>
          </a:xfrm>
        </p:spPr>
        <p:txBody>
          <a:bodyPr/>
          <a:lstStyle/>
          <a:p>
            <a:endParaRPr lang="en-US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9EC8E0B-799F-46D0-0FF6-A84A71FF3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8" y="1825625"/>
            <a:ext cx="10515600" cy="4351338"/>
          </a:xfrm>
        </p:spPr>
        <p:txBody>
          <a:bodyPr/>
          <a:lstStyle/>
          <a:p>
            <a:endParaRPr lang="en-US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3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99A2F-663F-BE84-D1BE-61885C372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C903B6-1BF0-1A4C-1C0D-9C5EAF96A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831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AA9E6E-2CC4-A462-924C-08425A5C4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gradFill>
            <a:gsLst>
              <a:gs pos="0">
                <a:srgbClr val="83141C">
                  <a:lumMod val="88762"/>
                  <a:lumOff val="11238"/>
                  <a:alpha val="72042"/>
                </a:srgbClr>
              </a:gs>
              <a:gs pos="100000">
                <a:srgbClr val="53141C">
                  <a:lumMod val="80873"/>
                  <a:alpha val="79205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University of Wisconsin-La Crosse logo.">
            <a:extLst>
              <a:ext uri="{FF2B5EF4-FFF2-40B4-BE49-F238E27FC236}">
                <a16:creationId xmlns:a16="http://schemas.microsoft.com/office/drawing/2014/main" id="{6A4ACA24-6B40-95D9-B955-CEE0BEE780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77698"/>
            <a:ext cx="1304926" cy="862761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DE24B26-0766-1F6A-93FA-2B57744C7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23261"/>
            <a:ext cx="10515599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FBC38C-27DB-09AB-ABD1-97C93F1A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761"/>
            <a:ext cx="10515600" cy="1325563"/>
          </a:xfrm>
        </p:spPr>
        <p:txBody>
          <a:bodyPr/>
          <a:lstStyle/>
          <a:p>
            <a:endParaRPr lang="en-US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3D5B1-8C1F-8F26-C162-9DF6F6CF6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A102C7C-6EDA-98A1-1A11-EBB07E8FF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913818" cy="6858000"/>
          </a:xfrm>
          <a:prstGeom prst="rect">
            <a:avLst/>
          </a:prstGeom>
          <a:solidFill>
            <a:srgbClr val="831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71B453-3024-4B53-96DA-9804F642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8" y="365125"/>
            <a:ext cx="10515600" cy="1325563"/>
          </a:xfrm>
        </p:spPr>
        <p:txBody>
          <a:bodyPr/>
          <a:lstStyle/>
          <a:p>
            <a:endParaRPr lang="en-US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A2409E3-3EE2-494B-A593-EEA0F74E1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8" y="1825625"/>
            <a:ext cx="10515600" cy="4351338"/>
          </a:xfrm>
        </p:spPr>
        <p:txBody>
          <a:bodyPr/>
          <a:lstStyle/>
          <a:p>
            <a:endParaRPr lang="en-US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34255C-34D9-6AE3-06A5-62918CDA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913818" cy="6857999"/>
          </a:xfrm>
          <a:prstGeom prst="rect">
            <a:avLst/>
          </a:prstGeom>
          <a:gradFill>
            <a:gsLst>
              <a:gs pos="0">
                <a:srgbClr val="83141C">
                  <a:lumMod val="88762"/>
                  <a:lumOff val="11238"/>
                  <a:alpha val="72042"/>
                </a:srgbClr>
              </a:gs>
              <a:gs pos="100000">
                <a:srgbClr val="53141C">
                  <a:lumMod val="80873"/>
                  <a:alpha val="79205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FB655754-6768-9D6C-2E03-5C1AB25682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29434" b="30094"/>
          <a:stretch>
            <a:fillRect/>
          </a:stretch>
        </p:blipFill>
        <p:spPr>
          <a:xfrm rot="16200000">
            <a:off x="-1100882" y="4604335"/>
            <a:ext cx="3147170" cy="82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2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269A-E98B-C100-149F-D23F1E4F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B1B1B-FD74-5732-2FCA-7429225A5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 descr="University of Wisconsin-La Crosse logo.">
            <a:extLst>
              <a:ext uri="{FF2B5EF4-FFF2-40B4-BE49-F238E27FC236}">
                <a16:creationId xmlns:a16="http://schemas.microsoft.com/office/drawing/2014/main" id="{E269CA4E-9CA2-D4D8-21D4-592CF97699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rcRect t="36259" b="37854"/>
          <a:stretch>
            <a:fillRect/>
          </a:stretch>
        </p:blipFill>
        <p:spPr>
          <a:xfrm>
            <a:off x="8317705" y="5988835"/>
            <a:ext cx="3512344" cy="5889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F1AA1-22C3-F916-304D-FF53DE1C2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793706"/>
            <a:ext cx="12192000" cy="128588"/>
          </a:xfrm>
          <a:prstGeom prst="rect">
            <a:avLst/>
          </a:prstGeom>
          <a:solidFill>
            <a:srgbClr val="831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43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878DF-2693-730F-3543-69CED9692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versity of Wisconsin-La Crosse logo.">
            <a:extLst>
              <a:ext uri="{FF2B5EF4-FFF2-40B4-BE49-F238E27FC236}">
                <a16:creationId xmlns:a16="http://schemas.microsoft.com/office/drawing/2014/main" id="{CAD20372-CE01-995F-D21F-829554571A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259" b="37854"/>
          <a:stretch>
            <a:fillRect/>
          </a:stretch>
        </p:blipFill>
        <p:spPr>
          <a:xfrm>
            <a:off x="531018" y="459572"/>
            <a:ext cx="3512344" cy="588978"/>
          </a:xfrm>
          <a:prstGeom prst="rect">
            <a:avLst/>
          </a:prstGeom>
        </p:spPr>
      </p:pic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95B7DE2A-B564-2153-3553-BEB1AC3CB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96721"/>
            <a:ext cx="10515599" cy="407516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40ABB46-D8B2-630B-807B-99AA4BF0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748"/>
            <a:ext cx="10515600" cy="1031036"/>
          </a:xfrm>
        </p:spPr>
        <p:txBody>
          <a:bodyPr/>
          <a:lstStyle/>
          <a:p>
            <a:endParaRPr lang="en-US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FDC363-0328-3523-0211-BD2F9917B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" y="0"/>
            <a:ext cx="12192000" cy="128588"/>
          </a:xfrm>
          <a:prstGeom prst="rect">
            <a:avLst/>
          </a:prstGeom>
          <a:solidFill>
            <a:srgbClr val="831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3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DEFEF-1F9E-0EB4-F42F-3B86D26AE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0BC46E-12CF-B6C3-4ADE-2E7F3B8A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5096933"/>
          </a:xfrm>
          <a:prstGeom prst="rect">
            <a:avLst/>
          </a:prstGeom>
          <a:gradFill>
            <a:gsLst>
              <a:gs pos="0">
                <a:srgbClr val="83141C">
                  <a:lumMod val="88762"/>
                  <a:lumOff val="11238"/>
                </a:srgbClr>
              </a:gs>
              <a:gs pos="100000">
                <a:srgbClr val="53141C">
                  <a:lumMod val="80873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University of Wisconsin-La Crosse logo.">
            <a:extLst>
              <a:ext uri="{FF2B5EF4-FFF2-40B4-BE49-F238E27FC236}">
                <a16:creationId xmlns:a16="http://schemas.microsoft.com/office/drawing/2014/main" id="{4536B239-4010-5F8D-DEDF-9A913D17A5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21037" b="22147"/>
          <a:stretch>
            <a:fillRect/>
          </a:stretch>
        </p:blipFill>
        <p:spPr>
          <a:xfrm>
            <a:off x="3300412" y="1886236"/>
            <a:ext cx="5591176" cy="2100263"/>
          </a:xfrm>
          <a:prstGeom prst="rect">
            <a:avLst/>
          </a:prstGeom>
          <a:effectLst>
            <a:glow rad="25400">
              <a:schemeClr val="tx1">
                <a:alpha val="8000"/>
              </a:schemeClr>
            </a:glow>
            <a:softEdge rad="0"/>
          </a:effectLst>
        </p:spPr>
      </p:pic>
      <p:sp>
        <p:nvSpPr>
          <p:cNvPr id="2" name="Title 11">
            <a:extLst>
              <a:ext uri="{FF2B5EF4-FFF2-40B4-BE49-F238E27FC236}">
                <a16:creationId xmlns:a16="http://schemas.microsoft.com/office/drawing/2014/main" id="{1C36FD57-5324-BD4B-CFAE-12F9A49818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464537"/>
            <a:ext cx="12087225" cy="8925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Subtitle</a:t>
            </a: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A0F67245-1B9F-C881-3AB8-CBD7D74F3D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5" y="371725"/>
            <a:ext cx="121920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spc="600" dirty="0">
                <a:solidFill>
                  <a:schemeClr val="bg1">
                    <a:lumMod val="95000"/>
                    <a:alpha val="71000"/>
                  </a:schemeClr>
                </a:solidFill>
                <a:latin typeface="Montserrat" pitchFamily="2" charset="77"/>
                <a:ea typeface="+mn-ea"/>
                <a:cs typeface="+mn-cs"/>
              </a:rPr>
              <a:t>UNIVERSITY OF WISCONSIN-LA CROSSE</a:t>
            </a:r>
          </a:p>
        </p:txBody>
      </p:sp>
    </p:spTree>
    <p:extLst>
      <p:ext uri="{BB962C8B-B14F-4D97-AF65-F5344CB8AC3E}">
        <p14:creationId xmlns:p14="http://schemas.microsoft.com/office/powerpoint/2010/main" val="160821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61555-8B64-A8B0-15A7-6EBB938A1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city&#10;&#10;AI-generated content may be incorrect.">
            <a:extLst>
              <a:ext uri="{FF2B5EF4-FFF2-40B4-BE49-F238E27FC236}">
                <a16:creationId xmlns:a16="http://schemas.microsoft.com/office/drawing/2014/main" id="{FF1CB03B-F0B2-35C3-249E-C5501C0E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59" b="64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71783-9E97-51BC-80EC-E7033A31A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1000">
                <a:schemeClr val="accent2">
                  <a:alpha val="85000"/>
                </a:schemeClr>
              </a:gs>
              <a:gs pos="0">
                <a:srgbClr val="941100">
                  <a:lumMod val="91000"/>
                  <a:lumOff val="9000"/>
                </a:srgbClr>
              </a:gs>
              <a:gs pos="100000">
                <a:srgbClr val="FFB71B">
                  <a:alpha val="91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University of Wisconsin-La Crosse logo.">
            <a:extLst>
              <a:ext uri="{FF2B5EF4-FFF2-40B4-BE49-F238E27FC236}">
                <a16:creationId xmlns:a16="http://schemas.microsoft.com/office/drawing/2014/main" id="{2AB17315-A0A7-F373-CE62-D07D4B76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037" b="22147"/>
          <a:stretch>
            <a:fillRect/>
          </a:stretch>
        </p:blipFill>
        <p:spPr>
          <a:xfrm>
            <a:off x="3300412" y="1886236"/>
            <a:ext cx="5591176" cy="2100263"/>
          </a:xfrm>
          <a:prstGeom prst="rect">
            <a:avLst/>
          </a:prstGeom>
          <a:effectLst>
            <a:glow rad="25400">
              <a:schemeClr val="tx1">
                <a:alpha val="8000"/>
              </a:schemeClr>
            </a:glow>
            <a:softEdge rad="0"/>
          </a:effectLst>
        </p:spPr>
      </p:pic>
      <p:sp>
        <p:nvSpPr>
          <p:cNvPr id="5" name="Title 11">
            <a:extLst>
              <a:ext uri="{FF2B5EF4-FFF2-40B4-BE49-F238E27FC236}">
                <a16:creationId xmlns:a16="http://schemas.microsoft.com/office/drawing/2014/main" id="{9B6FC773-F39E-5C1C-F131-DCD1F6A4930E}"/>
              </a:ext>
            </a:extLst>
          </p:cNvPr>
          <p:cNvSpPr txBox="1">
            <a:spLocks/>
          </p:cNvSpPr>
          <p:nvPr/>
        </p:nvSpPr>
        <p:spPr>
          <a:xfrm>
            <a:off x="0" y="367605"/>
            <a:ext cx="121920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spc="6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rPr>
              <a:t>UNIVERSITY OF WISCONSIN-LA CROSSE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49886D31-7FD2-32DC-EC53-DCA13835AD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357974"/>
            <a:ext cx="12192000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6577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80196-8F79-0E81-7E6D-37B8005AE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rone shot of the University of Wisconsin-La Crose campus.">
            <a:extLst>
              <a:ext uri="{FF2B5EF4-FFF2-40B4-BE49-F238E27FC236}">
                <a16:creationId xmlns:a16="http://schemas.microsoft.com/office/drawing/2014/main" id="{9B93C6D1-FC10-1948-BFA4-2BA7E4103F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097" b="22097"/>
          <a:stretch>
            <a:fillRect/>
          </a:stretch>
        </p:blipFill>
        <p:spPr>
          <a:xfrm>
            <a:off x="0" y="0"/>
            <a:ext cx="12191999" cy="50969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C0A066-DE3B-3C04-668B-07ED71E19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5096933"/>
          </a:xfrm>
          <a:prstGeom prst="rect">
            <a:avLst/>
          </a:prstGeom>
          <a:gradFill>
            <a:gsLst>
              <a:gs pos="51000">
                <a:schemeClr val="accent2">
                  <a:alpha val="79241"/>
                </a:schemeClr>
              </a:gs>
              <a:gs pos="0">
                <a:srgbClr val="941100">
                  <a:lumMod val="91000"/>
                  <a:lumOff val="9000"/>
                  <a:alpha val="57969"/>
                </a:srgbClr>
              </a:gs>
              <a:gs pos="100000">
                <a:srgbClr val="FFB71B">
                  <a:alpha val="62834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University of Wisconsin-La Crosse logo.">
            <a:extLst>
              <a:ext uri="{FF2B5EF4-FFF2-40B4-BE49-F238E27FC236}">
                <a16:creationId xmlns:a16="http://schemas.microsoft.com/office/drawing/2014/main" id="{08200F70-76CC-DF89-06C1-E6375A45D8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21037" b="22147"/>
          <a:stretch>
            <a:fillRect/>
          </a:stretch>
        </p:blipFill>
        <p:spPr>
          <a:xfrm>
            <a:off x="3300412" y="1886236"/>
            <a:ext cx="5591176" cy="2100263"/>
          </a:xfrm>
          <a:prstGeom prst="rect">
            <a:avLst/>
          </a:prstGeom>
          <a:effectLst>
            <a:glow rad="25400">
              <a:schemeClr val="tx1">
                <a:alpha val="8000"/>
              </a:schemeClr>
            </a:glow>
            <a:softEdge rad="0"/>
          </a:effectLst>
        </p:spPr>
      </p:pic>
      <p:sp>
        <p:nvSpPr>
          <p:cNvPr id="20" name="Title 11">
            <a:extLst>
              <a:ext uri="{FF2B5EF4-FFF2-40B4-BE49-F238E27FC236}">
                <a16:creationId xmlns:a16="http://schemas.microsoft.com/office/drawing/2014/main" id="{AE233457-769B-D1ED-E990-D873A8A0BDD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67605"/>
            <a:ext cx="121920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spc="6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rPr>
              <a:t>UNIVERSITY OF WISCONSIN-LA CROSSE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1463C9A5-DEC5-1034-5F0C-C26722C257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464537"/>
            <a:ext cx="12087225" cy="8925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0909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28F16-E7A6-A8FE-DB6A-296D01D6F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city&#10;&#10;AI-generated content may be incorrect.">
            <a:extLst>
              <a:ext uri="{FF2B5EF4-FFF2-40B4-BE49-F238E27FC236}">
                <a16:creationId xmlns:a16="http://schemas.microsoft.com/office/drawing/2014/main" id="{D2D41F8E-6EFE-1D0F-8D78-C96934A296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59" b="64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6073BA-DEEC-7C5B-A44B-AB7F4022D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3141C">
                  <a:lumMod val="88762"/>
                  <a:lumOff val="11238"/>
                  <a:alpha val="72042"/>
                </a:srgbClr>
              </a:gs>
              <a:gs pos="100000">
                <a:srgbClr val="53141C">
                  <a:lumMod val="80873"/>
                  <a:alpha val="79205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University of Wisconsin-La Crosse logo.">
            <a:extLst>
              <a:ext uri="{FF2B5EF4-FFF2-40B4-BE49-F238E27FC236}">
                <a16:creationId xmlns:a16="http://schemas.microsoft.com/office/drawing/2014/main" id="{73601AFF-1CAB-83B0-BBB9-ADE2527E79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037" b="22147"/>
          <a:stretch>
            <a:fillRect/>
          </a:stretch>
        </p:blipFill>
        <p:spPr>
          <a:xfrm>
            <a:off x="3300412" y="1886236"/>
            <a:ext cx="5591176" cy="2100263"/>
          </a:xfrm>
          <a:prstGeom prst="rect">
            <a:avLst/>
          </a:prstGeom>
          <a:effectLst>
            <a:glow rad="25400">
              <a:schemeClr val="tx1">
                <a:alpha val="8000"/>
              </a:schemeClr>
            </a:glow>
            <a:softEdge rad="0"/>
          </a:effectLst>
        </p:spPr>
      </p:pic>
      <p:sp>
        <p:nvSpPr>
          <p:cNvPr id="5" name="Title 11">
            <a:extLst>
              <a:ext uri="{FF2B5EF4-FFF2-40B4-BE49-F238E27FC236}">
                <a16:creationId xmlns:a16="http://schemas.microsoft.com/office/drawing/2014/main" id="{959B0689-8E16-5FB9-BCFF-35F6F1F45DEE}"/>
              </a:ext>
            </a:extLst>
          </p:cNvPr>
          <p:cNvSpPr txBox="1">
            <a:spLocks/>
          </p:cNvSpPr>
          <p:nvPr/>
        </p:nvSpPr>
        <p:spPr>
          <a:xfrm>
            <a:off x="0" y="367605"/>
            <a:ext cx="121920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spc="6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rPr>
              <a:t>UNIVERSITY OF WISCONSIN-LA CROSSE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8CA1B27A-742C-C507-DD43-B6A738E884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357974"/>
            <a:ext cx="12192000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6525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69A52-4C16-D118-E267-F3FFC070A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rone shot of the University of Wisconsin-La Crose campus.">
            <a:extLst>
              <a:ext uri="{FF2B5EF4-FFF2-40B4-BE49-F238E27FC236}">
                <a16:creationId xmlns:a16="http://schemas.microsoft.com/office/drawing/2014/main" id="{664D5577-2515-6DC7-4853-00681EA4FC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097" b="22097"/>
          <a:stretch>
            <a:fillRect/>
          </a:stretch>
        </p:blipFill>
        <p:spPr>
          <a:xfrm>
            <a:off x="0" y="0"/>
            <a:ext cx="12191999" cy="50969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F2FB86-AAF0-70FF-4145-DE1F143F9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5096932"/>
          </a:xfrm>
          <a:prstGeom prst="rect">
            <a:avLst/>
          </a:prstGeom>
          <a:gradFill>
            <a:gsLst>
              <a:gs pos="0">
                <a:srgbClr val="83141C">
                  <a:lumMod val="88762"/>
                  <a:lumOff val="11238"/>
                  <a:alpha val="72042"/>
                </a:srgbClr>
              </a:gs>
              <a:gs pos="100000">
                <a:srgbClr val="53141C">
                  <a:lumMod val="80873"/>
                  <a:alpha val="79205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University of Wisconsin-La Crosse logo.">
            <a:extLst>
              <a:ext uri="{FF2B5EF4-FFF2-40B4-BE49-F238E27FC236}">
                <a16:creationId xmlns:a16="http://schemas.microsoft.com/office/drawing/2014/main" id="{48989E67-784E-EBFD-C796-68346CC48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21037" b="22147"/>
          <a:stretch>
            <a:fillRect/>
          </a:stretch>
        </p:blipFill>
        <p:spPr>
          <a:xfrm>
            <a:off x="3300412" y="1886236"/>
            <a:ext cx="5591176" cy="2100263"/>
          </a:xfrm>
          <a:prstGeom prst="rect">
            <a:avLst/>
          </a:prstGeom>
          <a:effectLst>
            <a:glow rad="25400">
              <a:schemeClr val="tx1">
                <a:alpha val="8000"/>
              </a:schemeClr>
            </a:glow>
            <a:softEdge rad="0"/>
          </a:effectLst>
        </p:spPr>
      </p:pic>
      <p:sp>
        <p:nvSpPr>
          <p:cNvPr id="20" name="Title 11">
            <a:extLst>
              <a:ext uri="{FF2B5EF4-FFF2-40B4-BE49-F238E27FC236}">
                <a16:creationId xmlns:a16="http://schemas.microsoft.com/office/drawing/2014/main" id="{A982213D-141E-1074-A63B-4ACE3B53A9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67605"/>
            <a:ext cx="121920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spc="6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rPr>
              <a:t>UNIVERSITY OF WISCONSIN-LA CROSSE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BEA02E01-7BC4-47F8-845D-077E7A7382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464537"/>
            <a:ext cx="12087225" cy="8925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372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unset over a city&#10;&#10;AI-generated content may be incorrect.">
            <a:extLst>
              <a:ext uri="{FF2B5EF4-FFF2-40B4-BE49-F238E27FC236}">
                <a16:creationId xmlns:a16="http://schemas.microsoft.com/office/drawing/2014/main" id="{B52B05B1-5ACF-0B1D-5D0B-FF3652BBE9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14" r="3023" b="20742"/>
          <a:stretch>
            <a:fillRect/>
          </a:stretch>
        </p:blipFill>
        <p:spPr>
          <a:xfrm>
            <a:off x="704619" y="649284"/>
            <a:ext cx="10782762" cy="5559432"/>
          </a:xfrm>
          <a:prstGeom prst="rect">
            <a:avLst/>
          </a:prstGeom>
          <a:effectLst>
            <a:outerShdw blurRad="245851" dir="3060000" sx="100754" sy="100754" algn="ctr" rotWithShape="0">
              <a:schemeClr val="tx1">
                <a:alpha val="24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C0ECB7-26D9-53B6-9F33-15261CC59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4619" y="649284"/>
            <a:ext cx="10782762" cy="5559432"/>
          </a:xfrm>
          <a:prstGeom prst="rect">
            <a:avLst/>
          </a:prstGeom>
          <a:solidFill>
            <a:schemeClr val="tx1">
              <a:alpha val="2405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B4DEC4C2-4C16-6326-2583-EF68C4B869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8428"/>
            <a:ext cx="121920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spc="6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rPr>
              <a:t>UNIVERSITY OF WISCONSIN-LA CROSSE</a:t>
            </a:r>
          </a:p>
        </p:txBody>
      </p:sp>
      <p:pic>
        <p:nvPicPr>
          <p:cNvPr id="10" name="Picture 9" descr="University of Wisconsin-La Crosse logo.">
            <a:extLst>
              <a:ext uri="{FF2B5EF4-FFF2-40B4-BE49-F238E27FC236}">
                <a16:creationId xmlns:a16="http://schemas.microsoft.com/office/drawing/2014/main" id="{D6087D54-FA17-4866-FEE6-8A6A6FCAAE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21037" b="22147"/>
          <a:stretch>
            <a:fillRect/>
          </a:stretch>
        </p:blipFill>
        <p:spPr>
          <a:xfrm>
            <a:off x="3300412" y="1886236"/>
            <a:ext cx="5591176" cy="2100263"/>
          </a:xfrm>
          <a:prstGeom prst="rect">
            <a:avLst/>
          </a:prstGeom>
          <a:effectLst>
            <a:glow rad="25400">
              <a:schemeClr val="tx1">
                <a:alpha val="8000"/>
              </a:schemeClr>
            </a:glow>
            <a:softEdge rad="0"/>
          </a:effectLst>
        </p:spPr>
      </p:pic>
      <p:sp>
        <p:nvSpPr>
          <p:cNvPr id="11" name="Title 11">
            <a:extLst>
              <a:ext uri="{FF2B5EF4-FFF2-40B4-BE49-F238E27FC236}">
                <a16:creationId xmlns:a16="http://schemas.microsoft.com/office/drawing/2014/main" id="{BA340F2E-6706-E9D3-D2BB-CA35524B27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357974"/>
            <a:ext cx="12192000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153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37A7C2-F5F1-D949-81B8-7ACA1897A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831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iversity of Wisconsin-La Crosse logo.">
            <a:extLst>
              <a:ext uri="{FF2B5EF4-FFF2-40B4-BE49-F238E27FC236}">
                <a16:creationId xmlns:a16="http://schemas.microsoft.com/office/drawing/2014/main" id="{281925E0-4DB4-9A90-56C1-87AD6A8409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77698"/>
            <a:ext cx="1304926" cy="862761"/>
          </a:xfrm>
          <a:prstGeom prst="rect">
            <a:avLst/>
          </a:prstGeom>
        </p:spPr>
      </p:pic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4FC87598-DB2B-8043-769F-E9E4534E0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23261"/>
            <a:ext cx="10515599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071ED9B-6164-8B6F-E9F8-96754B3A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761"/>
            <a:ext cx="10515600" cy="1325563"/>
          </a:xfrm>
        </p:spPr>
        <p:txBody>
          <a:bodyPr/>
          <a:lstStyle/>
          <a:p>
            <a:endParaRPr lang="en-US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2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F3C2-A818-DC37-0DCB-F03D01B16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62AD2B-1F47-C028-8ED1-077E268FB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913818" cy="6858000"/>
          </a:xfrm>
          <a:prstGeom prst="rect">
            <a:avLst/>
          </a:prstGeom>
          <a:solidFill>
            <a:srgbClr val="831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7C060B59-617A-1D56-9A86-F6797615F2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29434" b="30094"/>
          <a:stretch>
            <a:fillRect/>
          </a:stretch>
        </p:blipFill>
        <p:spPr>
          <a:xfrm rot="16200000">
            <a:off x="-1100882" y="4604335"/>
            <a:ext cx="3147170" cy="82507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230D0-B725-60E8-D48A-7035C9DB3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8" y="1825625"/>
            <a:ext cx="10515600" cy="4351338"/>
          </a:xfrm>
        </p:spPr>
        <p:txBody>
          <a:bodyPr/>
          <a:lstStyle/>
          <a:p>
            <a:endParaRPr lang="en-US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ACD9772-4A5C-F644-BF99-7EF27E9E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8" y="365125"/>
            <a:ext cx="10515600" cy="1325563"/>
          </a:xfrm>
        </p:spPr>
        <p:txBody>
          <a:bodyPr/>
          <a:lstStyle/>
          <a:p>
            <a:endParaRPr lang="en-US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78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Template 1" id="{A2CE6C78-1311-544D-96E0-3ACF7076558D}" vid="{E0561D06-CFC1-184C-91AD-7BE7BBACAD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</Template>
  <TotalTime>11</TotalTime>
  <Words>43</Words>
  <Application>Microsoft Office PowerPoint</Application>
  <PresentationFormat>Widescreen</PresentationFormat>
  <Paragraphs>22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Montserrat Medium</vt:lpstr>
      <vt:lpstr>Aptos Display</vt:lpstr>
      <vt:lpstr>Montserrat</vt:lpstr>
      <vt:lpstr>Arial</vt:lpstr>
      <vt:lpstr>Montserrat SemiBold</vt:lpstr>
      <vt:lpstr>Aptos</vt:lpstr>
      <vt:lpstr>Roboto Condensed</vt:lpstr>
      <vt:lpstr>Montserrat ExtraBold</vt:lpstr>
      <vt:lpstr>Office Theme</vt:lpstr>
      <vt:lpstr>Title Subtitle</vt:lpstr>
      <vt:lpstr>Title Subtitle</vt:lpstr>
      <vt:lpstr>Title Subtitle</vt:lpstr>
      <vt:lpstr>Title Subtitle</vt:lpstr>
      <vt:lpstr>Title Subtitle</vt:lpstr>
      <vt:lpstr>Title Subtitle</vt:lpstr>
      <vt:lpstr>Title 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Jake Speer</dc:creator>
  <cp:lastModifiedBy>Jake Speer</cp:lastModifiedBy>
  <cp:revision>2</cp:revision>
  <dcterms:created xsi:type="dcterms:W3CDTF">2026-02-10T20:48:49Z</dcterms:created>
  <dcterms:modified xsi:type="dcterms:W3CDTF">2026-02-10T21:00:26Z</dcterms:modified>
</cp:coreProperties>
</file>