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2.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4"/>
  </p:notesMasterIdLst>
  <p:sldIdLst>
    <p:sldId id="267" r:id="rId2"/>
    <p:sldId id="268" r:id="rId3"/>
    <p:sldId id="269" r:id="rId4"/>
    <p:sldId id="270" r:id="rId5"/>
    <p:sldId id="271" r:id="rId6"/>
    <p:sldId id="272" r:id="rId7"/>
    <p:sldId id="266" r:id="rId8"/>
    <p:sldId id="273" r:id="rId9"/>
    <p:sldId id="259" r:id="rId10"/>
    <p:sldId id="260" r:id="rId11"/>
    <p:sldId id="261"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2"/>
    <p:restoredTop sz="87758"/>
  </p:normalViewPr>
  <p:slideViewPr>
    <p:cSldViewPr>
      <p:cViewPr varScale="1">
        <p:scale>
          <a:sx n="90" d="100"/>
          <a:sy n="90" d="100"/>
        </p:scale>
        <p:origin x="2248"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srcel@uwlax.edu" TargetMode="External"/><Relationship Id="rId1" Type="http://schemas.openxmlformats.org/officeDocument/2006/relationships/hyperlink" Target="http://www.uwlax.edu/urc"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hyperlink" Target="http://www.uwlax.edu/urc" TargetMode="External"/><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hyperlink" Target="mailto:srcel@uwlax.edu" TargetMode="External"/><Relationship Id="rId5" Type="http://schemas.openxmlformats.org/officeDocument/2006/relationships/image" Target="../media/image18.sv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A35BB-FB9C-40BD-AEC0-8D61464BC936}"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EC9BB1B-1788-4BC4-8E8C-FC0557434739}">
      <dgm:prSet/>
      <dgm:spPr/>
      <dgm:t>
        <a:bodyPr/>
        <a:lstStyle/>
        <a:p>
          <a:pPr>
            <a:defRPr b="1"/>
          </a:pPr>
          <a:r>
            <a:rPr lang="en-US"/>
            <a:t>Picking a topic</a:t>
          </a:r>
        </a:p>
      </dgm:t>
    </dgm:pt>
    <dgm:pt modelId="{04A22F6A-C15E-4185-8831-DDD8C7698CAB}" type="parTrans" cxnId="{7FF24C7E-FAE4-4248-B99A-3CCE9CF0A166}">
      <dgm:prSet/>
      <dgm:spPr/>
      <dgm:t>
        <a:bodyPr/>
        <a:lstStyle/>
        <a:p>
          <a:endParaRPr lang="en-US"/>
        </a:p>
      </dgm:t>
    </dgm:pt>
    <dgm:pt modelId="{B742B071-E70F-422E-9BDB-50872A4859A5}" type="sibTrans" cxnId="{7FF24C7E-FAE4-4248-B99A-3CCE9CF0A166}">
      <dgm:prSet/>
      <dgm:spPr/>
      <dgm:t>
        <a:bodyPr/>
        <a:lstStyle/>
        <a:p>
          <a:endParaRPr lang="en-US"/>
        </a:p>
      </dgm:t>
    </dgm:pt>
    <dgm:pt modelId="{8E919647-822F-48BF-943F-BC6010F1706E}">
      <dgm:prSet/>
      <dgm:spPr/>
      <dgm:t>
        <a:bodyPr/>
        <a:lstStyle/>
        <a:p>
          <a:r>
            <a:rPr lang="en-US"/>
            <a:t>Topic from a course</a:t>
          </a:r>
        </a:p>
      </dgm:t>
    </dgm:pt>
    <dgm:pt modelId="{024C776B-80F0-4DE5-91D3-03535F0C1A85}" type="parTrans" cxnId="{2176FEC4-4F58-4086-9FDB-EEDEF43C7B81}">
      <dgm:prSet/>
      <dgm:spPr/>
      <dgm:t>
        <a:bodyPr/>
        <a:lstStyle/>
        <a:p>
          <a:endParaRPr lang="en-US"/>
        </a:p>
      </dgm:t>
    </dgm:pt>
    <dgm:pt modelId="{AC9F368A-386C-44F6-97BE-94C34EA6CE39}" type="sibTrans" cxnId="{2176FEC4-4F58-4086-9FDB-EEDEF43C7B81}">
      <dgm:prSet/>
      <dgm:spPr/>
      <dgm:t>
        <a:bodyPr/>
        <a:lstStyle/>
        <a:p>
          <a:endParaRPr lang="en-US"/>
        </a:p>
      </dgm:t>
    </dgm:pt>
    <dgm:pt modelId="{2CE084B9-64AE-418E-B972-FCEC13A5C4DF}">
      <dgm:prSet/>
      <dgm:spPr/>
      <dgm:t>
        <a:bodyPr/>
        <a:lstStyle/>
        <a:p>
          <a:r>
            <a:rPr lang="en-US"/>
            <a:t>Faculty member invitation</a:t>
          </a:r>
        </a:p>
      </dgm:t>
    </dgm:pt>
    <dgm:pt modelId="{F429695C-B443-4A1A-8B4B-9A2C542957D2}" type="parTrans" cxnId="{6EACC810-55CF-4EA7-A23E-B2EFEBAA9093}">
      <dgm:prSet/>
      <dgm:spPr/>
      <dgm:t>
        <a:bodyPr/>
        <a:lstStyle/>
        <a:p>
          <a:endParaRPr lang="en-US"/>
        </a:p>
      </dgm:t>
    </dgm:pt>
    <dgm:pt modelId="{26F84E42-41F3-494C-B39D-070704B664EF}" type="sibTrans" cxnId="{6EACC810-55CF-4EA7-A23E-B2EFEBAA9093}">
      <dgm:prSet/>
      <dgm:spPr/>
      <dgm:t>
        <a:bodyPr/>
        <a:lstStyle/>
        <a:p>
          <a:endParaRPr lang="en-US"/>
        </a:p>
      </dgm:t>
    </dgm:pt>
    <dgm:pt modelId="{9F9CAA5C-44C0-4824-BB31-9E2739D7A54E}">
      <dgm:prSet/>
      <dgm:spPr/>
      <dgm:t>
        <a:bodyPr/>
        <a:lstStyle/>
        <a:p>
          <a:r>
            <a:rPr lang="en-US"/>
            <a:t>Fellow students doing research</a:t>
          </a:r>
        </a:p>
      </dgm:t>
    </dgm:pt>
    <dgm:pt modelId="{4C268F59-7318-4692-8108-7D7C6F08D784}" type="parTrans" cxnId="{27DC45A3-A4C6-46E9-B9FE-52A579AEC868}">
      <dgm:prSet/>
      <dgm:spPr/>
      <dgm:t>
        <a:bodyPr/>
        <a:lstStyle/>
        <a:p>
          <a:endParaRPr lang="en-US"/>
        </a:p>
      </dgm:t>
    </dgm:pt>
    <dgm:pt modelId="{41FA2BA7-8CED-4A84-AC42-DBC478056AC0}" type="sibTrans" cxnId="{27DC45A3-A4C6-46E9-B9FE-52A579AEC868}">
      <dgm:prSet/>
      <dgm:spPr/>
      <dgm:t>
        <a:bodyPr/>
        <a:lstStyle/>
        <a:p>
          <a:endParaRPr lang="en-US"/>
        </a:p>
      </dgm:t>
    </dgm:pt>
    <dgm:pt modelId="{93894BB8-2A52-4EB0-A019-6D4AE98F6C0C}">
      <dgm:prSet/>
      <dgm:spPr/>
      <dgm:t>
        <a:bodyPr/>
        <a:lstStyle/>
        <a:p>
          <a:r>
            <a:rPr lang="en-US"/>
            <a:t>Lists of faculty member's research</a:t>
          </a:r>
        </a:p>
      </dgm:t>
    </dgm:pt>
    <dgm:pt modelId="{BCFDF901-5F4B-4C2E-8E6D-81B4FB647F57}" type="parTrans" cxnId="{A00FD044-FBC4-4C0F-86BE-64C7C5CF4A72}">
      <dgm:prSet/>
      <dgm:spPr/>
      <dgm:t>
        <a:bodyPr/>
        <a:lstStyle/>
        <a:p>
          <a:endParaRPr lang="en-US"/>
        </a:p>
      </dgm:t>
    </dgm:pt>
    <dgm:pt modelId="{2D9A60A2-E86A-4093-962D-E4CEBB944287}" type="sibTrans" cxnId="{A00FD044-FBC4-4C0F-86BE-64C7C5CF4A72}">
      <dgm:prSet/>
      <dgm:spPr/>
      <dgm:t>
        <a:bodyPr/>
        <a:lstStyle/>
        <a:p>
          <a:endParaRPr lang="en-US"/>
        </a:p>
      </dgm:t>
    </dgm:pt>
    <dgm:pt modelId="{16E51D26-5AAA-4123-A976-E88A87AA7109}">
      <dgm:prSet/>
      <dgm:spPr/>
      <dgm:t>
        <a:bodyPr/>
        <a:lstStyle/>
        <a:p>
          <a:pPr>
            <a:defRPr b="1"/>
          </a:pPr>
          <a:r>
            <a:rPr lang="en-US"/>
            <a:t>Finding a mentor</a:t>
          </a:r>
        </a:p>
      </dgm:t>
    </dgm:pt>
    <dgm:pt modelId="{2C35F6E3-2F31-4008-AC6A-57EA9C7CC41F}" type="parTrans" cxnId="{A7C9007D-6EA6-4603-8F85-EB1260947E6D}">
      <dgm:prSet/>
      <dgm:spPr/>
      <dgm:t>
        <a:bodyPr/>
        <a:lstStyle/>
        <a:p>
          <a:endParaRPr lang="en-US"/>
        </a:p>
      </dgm:t>
    </dgm:pt>
    <dgm:pt modelId="{DAA1529C-FCD3-47FB-A2D5-DE2B2DAE3577}" type="sibTrans" cxnId="{A7C9007D-6EA6-4603-8F85-EB1260947E6D}">
      <dgm:prSet/>
      <dgm:spPr/>
      <dgm:t>
        <a:bodyPr/>
        <a:lstStyle/>
        <a:p>
          <a:endParaRPr lang="en-US"/>
        </a:p>
      </dgm:t>
    </dgm:pt>
    <dgm:pt modelId="{DD784C5C-740F-46F1-9F17-4E9F3DE1C0A5}">
      <dgm:prSet/>
      <dgm:spPr/>
      <dgm:t>
        <a:bodyPr/>
        <a:lstStyle/>
        <a:p>
          <a:r>
            <a:rPr lang="en-US"/>
            <a:t>Similar interests </a:t>
          </a:r>
        </a:p>
      </dgm:t>
    </dgm:pt>
    <dgm:pt modelId="{FB0BA0D2-1DD4-4D00-96F9-656428E656CE}" type="parTrans" cxnId="{F85E9491-783C-420B-993C-6369E1BA0889}">
      <dgm:prSet/>
      <dgm:spPr/>
      <dgm:t>
        <a:bodyPr/>
        <a:lstStyle/>
        <a:p>
          <a:endParaRPr lang="en-US"/>
        </a:p>
      </dgm:t>
    </dgm:pt>
    <dgm:pt modelId="{4CB06327-0440-4869-949B-1D99813343C4}" type="sibTrans" cxnId="{F85E9491-783C-420B-993C-6369E1BA0889}">
      <dgm:prSet/>
      <dgm:spPr/>
      <dgm:t>
        <a:bodyPr/>
        <a:lstStyle/>
        <a:p>
          <a:endParaRPr lang="en-US"/>
        </a:p>
      </dgm:t>
    </dgm:pt>
    <dgm:pt modelId="{2691025E-33AF-47C5-88E7-656244DBFA2C}">
      <dgm:prSet/>
      <dgm:spPr/>
      <dgm:t>
        <a:bodyPr/>
        <a:lstStyle/>
        <a:p>
          <a:r>
            <a:rPr lang="en-US"/>
            <a:t>Engaging in research under guidance</a:t>
          </a:r>
        </a:p>
      </dgm:t>
    </dgm:pt>
    <dgm:pt modelId="{94F0FC9B-6632-478C-BBDB-B6B76DE83CFC}" type="parTrans" cxnId="{CDD5C903-C577-41CC-82FC-357CE335C4BA}">
      <dgm:prSet/>
      <dgm:spPr/>
      <dgm:t>
        <a:bodyPr/>
        <a:lstStyle/>
        <a:p>
          <a:endParaRPr lang="en-US"/>
        </a:p>
      </dgm:t>
    </dgm:pt>
    <dgm:pt modelId="{8FC23FC0-1635-4E3B-A0DD-0E5B5DFF87C2}" type="sibTrans" cxnId="{CDD5C903-C577-41CC-82FC-357CE335C4BA}">
      <dgm:prSet/>
      <dgm:spPr/>
      <dgm:t>
        <a:bodyPr/>
        <a:lstStyle/>
        <a:p>
          <a:endParaRPr lang="en-US"/>
        </a:p>
      </dgm:t>
    </dgm:pt>
    <dgm:pt modelId="{6DA02879-2BCD-4EAA-948F-75540A9F3CFA}">
      <dgm:prSet/>
      <dgm:spPr/>
      <dgm:t>
        <a:bodyPr/>
        <a:lstStyle/>
        <a:p>
          <a:r>
            <a:rPr lang="en-US"/>
            <a:t>Outline project in detail </a:t>
          </a:r>
        </a:p>
      </dgm:t>
    </dgm:pt>
    <dgm:pt modelId="{C0F548ED-96D0-4A3E-BAC3-BED19667F586}" type="parTrans" cxnId="{C62C56A9-FD04-4EF7-B1D4-DF6423838922}">
      <dgm:prSet/>
      <dgm:spPr/>
      <dgm:t>
        <a:bodyPr/>
        <a:lstStyle/>
        <a:p>
          <a:endParaRPr lang="en-US"/>
        </a:p>
      </dgm:t>
    </dgm:pt>
    <dgm:pt modelId="{6CD752BB-46BF-4204-A231-42D378F55350}" type="sibTrans" cxnId="{C62C56A9-FD04-4EF7-B1D4-DF6423838922}">
      <dgm:prSet/>
      <dgm:spPr/>
      <dgm:t>
        <a:bodyPr/>
        <a:lstStyle/>
        <a:p>
          <a:endParaRPr lang="en-US"/>
        </a:p>
      </dgm:t>
    </dgm:pt>
    <dgm:pt modelId="{0EF938EC-B6ED-4D4F-85E1-F1A07C350AE2}" type="pres">
      <dgm:prSet presAssocID="{B30A35BB-FB9C-40BD-AEC0-8D61464BC936}" presName="root" presStyleCnt="0">
        <dgm:presLayoutVars>
          <dgm:dir/>
          <dgm:resizeHandles val="exact"/>
        </dgm:presLayoutVars>
      </dgm:prSet>
      <dgm:spPr/>
    </dgm:pt>
    <dgm:pt modelId="{0074093C-D4BF-421C-B905-1AC5D949BECA}" type="pres">
      <dgm:prSet presAssocID="{DEC9BB1B-1788-4BC4-8E8C-FC0557434739}" presName="compNode" presStyleCnt="0"/>
      <dgm:spPr/>
    </dgm:pt>
    <dgm:pt modelId="{104C9B1B-A27F-4DF0-B9F2-CA00E949E383}" type="pres">
      <dgm:prSet presAssocID="{DEC9BB1B-1788-4BC4-8E8C-FC055743473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1EC7997-9D37-419D-A2DA-FE5D89243EE5}" type="pres">
      <dgm:prSet presAssocID="{DEC9BB1B-1788-4BC4-8E8C-FC0557434739}" presName="iconSpace" presStyleCnt="0"/>
      <dgm:spPr/>
    </dgm:pt>
    <dgm:pt modelId="{0E2C3DDE-7EB3-48E1-9405-834F2F65BFAC}" type="pres">
      <dgm:prSet presAssocID="{DEC9BB1B-1788-4BC4-8E8C-FC0557434739}" presName="parTx" presStyleLbl="revTx" presStyleIdx="0" presStyleCnt="4">
        <dgm:presLayoutVars>
          <dgm:chMax val="0"/>
          <dgm:chPref val="0"/>
        </dgm:presLayoutVars>
      </dgm:prSet>
      <dgm:spPr/>
    </dgm:pt>
    <dgm:pt modelId="{D2A9F562-6E4E-4E13-90C2-643F3FEDB1AE}" type="pres">
      <dgm:prSet presAssocID="{DEC9BB1B-1788-4BC4-8E8C-FC0557434739}" presName="txSpace" presStyleCnt="0"/>
      <dgm:spPr/>
    </dgm:pt>
    <dgm:pt modelId="{14551438-D371-4AAE-88D4-BD95F5D1D52B}" type="pres">
      <dgm:prSet presAssocID="{DEC9BB1B-1788-4BC4-8E8C-FC0557434739}" presName="desTx" presStyleLbl="revTx" presStyleIdx="1" presStyleCnt="4">
        <dgm:presLayoutVars/>
      </dgm:prSet>
      <dgm:spPr/>
    </dgm:pt>
    <dgm:pt modelId="{CA579142-10C7-4038-B076-250771B18B5C}" type="pres">
      <dgm:prSet presAssocID="{B742B071-E70F-422E-9BDB-50872A4859A5}" presName="sibTrans" presStyleCnt="0"/>
      <dgm:spPr/>
    </dgm:pt>
    <dgm:pt modelId="{1B9429DA-1D75-46E3-9EAE-F3622A4F6E81}" type="pres">
      <dgm:prSet presAssocID="{16E51D26-5AAA-4123-A976-E88A87AA7109}" presName="compNode" presStyleCnt="0"/>
      <dgm:spPr/>
    </dgm:pt>
    <dgm:pt modelId="{67936738-AE86-4603-80D3-A6696110A33B}" type="pres">
      <dgm:prSet presAssocID="{16E51D26-5AAA-4123-A976-E88A87AA710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FB914D47-ECCF-450D-8253-5AA83EB974AD}" type="pres">
      <dgm:prSet presAssocID="{16E51D26-5AAA-4123-A976-E88A87AA7109}" presName="iconSpace" presStyleCnt="0"/>
      <dgm:spPr/>
    </dgm:pt>
    <dgm:pt modelId="{61DE4802-1F64-4BD8-BCF9-A205F60D6AF4}" type="pres">
      <dgm:prSet presAssocID="{16E51D26-5AAA-4123-A976-E88A87AA7109}" presName="parTx" presStyleLbl="revTx" presStyleIdx="2" presStyleCnt="4">
        <dgm:presLayoutVars>
          <dgm:chMax val="0"/>
          <dgm:chPref val="0"/>
        </dgm:presLayoutVars>
      </dgm:prSet>
      <dgm:spPr/>
    </dgm:pt>
    <dgm:pt modelId="{00F0DD7F-0974-4021-98BC-23BDD655E0A1}" type="pres">
      <dgm:prSet presAssocID="{16E51D26-5AAA-4123-A976-E88A87AA7109}" presName="txSpace" presStyleCnt="0"/>
      <dgm:spPr/>
    </dgm:pt>
    <dgm:pt modelId="{555C9924-88FD-4569-B5A3-1FD8B9190252}" type="pres">
      <dgm:prSet presAssocID="{16E51D26-5AAA-4123-A976-E88A87AA7109}" presName="desTx" presStyleLbl="revTx" presStyleIdx="3" presStyleCnt="4">
        <dgm:presLayoutVars/>
      </dgm:prSet>
      <dgm:spPr/>
    </dgm:pt>
  </dgm:ptLst>
  <dgm:cxnLst>
    <dgm:cxn modelId="{CDD5C903-C577-41CC-82FC-357CE335C4BA}" srcId="{16E51D26-5AAA-4123-A976-E88A87AA7109}" destId="{2691025E-33AF-47C5-88E7-656244DBFA2C}" srcOrd="1" destOrd="0" parTransId="{94F0FC9B-6632-478C-BBDB-B6B76DE83CFC}" sibTransId="{8FC23FC0-1635-4E3B-A0DD-0E5B5DFF87C2}"/>
    <dgm:cxn modelId="{6EACC810-55CF-4EA7-A23E-B2EFEBAA9093}" srcId="{DEC9BB1B-1788-4BC4-8E8C-FC0557434739}" destId="{2CE084B9-64AE-418E-B972-FCEC13A5C4DF}" srcOrd="1" destOrd="0" parTransId="{F429695C-B443-4A1A-8B4B-9A2C542957D2}" sibTransId="{26F84E42-41F3-494C-B39D-070704B664EF}"/>
    <dgm:cxn modelId="{E1D05213-D987-4F0F-97F5-F2381C84053F}" type="presOf" srcId="{DD784C5C-740F-46F1-9F17-4E9F3DE1C0A5}" destId="{555C9924-88FD-4569-B5A3-1FD8B9190252}" srcOrd="0" destOrd="0" presId="urn:microsoft.com/office/officeart/2018/2/layout/IconLabelDescriptionList"/>
    <dgm:cxn modelId="{ADFC8B2C-9352-42A5-91FD-864F49DABB1A}" type="presOf" srcId="{DEC9BB1B-1788-4BC4-8E8C-FC0557434739}" destId="{0E2C3DDE-7EB3-48E1-9405-834F2F65BFAC}" srcOrd="0" destOrd="0" presId="urn:microsoft.com/office/officeart/2018/2/layout/IconLabelDescriptionList"/>
    <dgm:cxn modelId="{6ABE883B-FAA2-4998-B139-E2A32A1ED5FB}" type="presOf" srcId="{2691025E-33AF-47C5-88E7-656244DBFA2C}" destId="{555C9924-88FD-4569-B5A3-1FD8B9190252}" srcOrd="0" destOrd="1" presId="urn:microsoft.com/office/officeart/2018/2/layout/IconLabelDescriptionList"/>
    <dgm:cxn modelId="{A00FD044-FBC4-4C0F-86BE-64C7C5CF4A72}" srcId="{DEC9BB1B-1788-4BC4-8E8C-FC0557434739}" destId="{93894BB8-2A52-4EB0-A019-6D4AE98F6C0C}" srcOrd="3" destOrd="0" parTransId="{BCFDF901-5F4B-4C2E-8E6D-81B4FB647F57}" sibTransId="{2D9A60A2-E86A-4093-962D-E4CEBB944287}"/>
    <dgm:cxn modelId="{9B58A94F-9056-4900-8192-BF98BD6D1224}" type="presOf" srcId="{9F9CAA5C-44C0-4824-BB31-9E2739D7A54E}" destId="{14551438-D371-4AAE-88D4-BD95F5D1D52B}" srcOrd="0" destOrd="2" presId="urn:microsoft.com/office/officeart/2018/2/layout/IconLabelDescriptionList"/>
    <dgm:cxn modelId="{A7C9007D-6EA6-4603-8F85-EB1260947E6D}" srcId="{B30A35BB-FB9C-40BD-AEC0-8D61464BC936}" destId="{16E51D26-5AAA-4123-A976-E88A87AA7109}" srcOrd="1" destOrd="0" parTransId="{2C35F6E3-2F31-4008-AC6A-57EA9C7CC41F}" sibTransId="{DAA1529C-FCD3-47FB-A2D5-DE2B2DAE3577}"/>
    <dgm:cxn modelId="{7FF24C7E-FAE4-4248-B99A-3CCE9CF0A166}" srcId="{B30A35BB-FB9C-40BD-AEC0-8D61464BC936}" destId="{DEC9BB1B-1788-4BC4-8E8C-FC0557434739}" srcOrd="0" destOrd="0" parTransId="{04A22F6A-C15E-4185-8831-DDD8C7698CAB}" sibTransId="{B742B071-E70F-422E-9BDB-50872A4859A5}"/>
    <dgm:cxn modelId="{2AECED8A-2F3F-481D-A8CA-5DDBE26E80BC}" type="presOf" srcId="{2CE084B9-64AE-418E-B972-FCEC13A5C4DF}" destId="{14551438-D371-4AAE-88D4-BD95F5D1D52B}" srcOrd="0" destOrd="1" presId="urn:microsoft.com/office/officeart/2018/2/layout/IconLabelDescriptionList"/>
    <dgm:cxn modelId="{DF2A4F8C-91F7-40DB-9D38-AC5095067147}" type="presOf" srcId="{16E51D26-5AAA-4123-A976-E88A87AA7109}" destId="{61DE4802-1F64-4BD8-BCF9-A205F60D6AF4}" srcOrd="0" destOrd="0" presId="urn:microsoft.com/office/officeart/2018/2/layout/IconLabelDescriptionList"/>
    <dgm:cxn modelId="{F85E9491-783C-420B-993C-6369E1BA0889}" srcId="{16E51D26-5AAA-4123-A976-E88A87AA7109}" destId="{DD784C5C-740F-46F1-9F17-4E9F3DE1C0A5}" srcOrd="0" destOrd="0" parTransId="{FB0BA0D2-1DD4-4D00-96F9-656428E656CE}" sibTransId="{4CB06327-0440-4869-949B-1D99813343C4}"/>
    <dgm:cxn modelId="{27DC45A3-A4C6-46E9-B9FE-52A579AEC868}" srcId="{DEC9BB1B-1788-4BC4-8E8C-FC0557434739}" destId="{9F9CAA5C-44C0-4824-BB31-9E2739D7A54E}" srcOrd="2" destOrd="0" parTransId="{4C268F59-7318-4692-8108-7D7C6F08D784}" sibTransId="{41FA2BA7-8CED-4A84-AC42-DBC478056AC0}"/>
    <dgm:cxn modelId="{C62C56A9-FD04-4EF7-B1D4-DF6423838922}" srcId="{16E51D26-5AAA-4123-A976-E88A87AA7109}" destId="{6DA02879-2BCD-4EAA-948F-75540A9F3CFA}" srcOrd="2" destOrd="0" parTransId="{C0F548ED-96D0-4A3E-BAC3-BED19667F586}" sibTransId="{6CD752BB-46BF-4204-A231-42D378F55350}"/>
    <dgm:cxn modelId="{2176FEC4-4F58-4086-9FDB-EEDEF43C7B81}" srcId="{DEC9BB1B-1788-4BC4-8E8C-FC0557434739}" destId="{8E919647-822F-48BF-943F-BC6010F1706E}" srcOrd="0" destOrd="0" parTransId="{024C776B-80F0-4DE5-91D3-03535F0C1A85}" sibTransId="{AC9F368A-386C-44F6-97BE-94C34EA6CE39}"/>
    <dgm:cxn modelId="{608D1AD0-2CC0-4DE5-AF07-25B857C64603}" type="presOf" srcId="{B30A35BB-FB9C-40BD-AEC0-8D61464BC936}" destId="{0EF938EC-B6ED-4D4F-85E1-F1A07C350AE2}" srcOrd="0" destOrd="0" presId="urn:microsoft.com/office/officeart/2018/2/layout/IconLabelDescriptionList"/>
    <dgm:cxn modelId="{4B7A35F7-2AAB-47B3-9CF1-2E26C4132D28}" type="presOf" srcId="{93894BB8-2A52-4EB0-A019-6D4AE98F6C0C}" destId="{14551438-D371-4AAE-88D4-BD95F5D1D52B}" srcOrd="0" destOrd="3" presId="urn:microsoft.com/office/officeart/2018/2/layout/IconLabelDescriptionList"/>
    <dgm:cxn modelId="{C08212FC-95A1-4820-AEDC-BF1577A02916}" type="presOf" srcId="{8E919647-822F-48BF-943F-BC6010F1706E}" destId="{14551438-D371-4AAE-88D4-BD95F5D1D52B}" srcOrd="0" destOrd="0" presId="urn:microsoft.com/office/officeart/2018/2/layout/IconLabelDescriptionList"/>
    <dgm:cxn modelId="{8B4926FD-3829-4524-A0D7-1E1B4A4CCC12}" type="presOf" srcId="{6DA02879-2BCD-4EAA-948F-75540A9F3CFA}" destId="{555C9924-88FD-4569-B5A3-1FD8B9190252}" srcOrd="0" destOrd="2" presId="urn:microsoft.com/office/officeart/2018/2/layout/IconLabelDescriptionList"/>
    <dgm:cxn modelId="{A6BF0FE0-283F-4F36-A9EC-73C911208EC8}" type="presParOf" srcId="{0EF938EC-B6ED-4D4F-85E1-F1A07C350AE2}" destId="{0074093C-D4BF-421C-B905-1AC5D949BECA}" srcOrd="0" destOrd="0" presId="urn:microsoft.com/office/officeart/2018/2/layout/IconLabelDescriptionList"/>
    <dgm:cxn modelId="{22E5FDD2-8448-4E6F-B9A1-541EEA260225}" type="presParOf" srcId="{0074093C-D4BF-421C-B905-1AC5D949BECA}" destId="{104C9B1B-A27F-4DF0-B9F2-CA00E949E383}" srcOrd="0" destOrd="0" presId="urn:microsoft.com/office/officeart/2018/2/layout/IconLabelDescriptionList"/>
    <dgm:cxn modelId="{DBBF062F-F2B0-43BC-B377-D0BAD0FBF5AF}" type="presParOf" srcId="{0074093C-D4BF-421C-B905-1AC5D949BECA}" destId="{F1EC7997-9D37-419D-A2DA-FE5D89243EE5}" srcOrd="1" destOrd="0" presId="urn:microsoft.com/office/officeart/2018/2/layout/IconLabelDescriptionList"/>
    <dgm:cxn modelId="{03AB1D72-CBB9-4B96-8A42-847AFE97D23A}" type="presParOf" srcId="{0074093C-D4BF-421C-B905-1AC5D949BECA}" destId="{0E2C3DDE-7EB3-48E1-9405-834F2F65BFAC}" srcOrd="2" destOrd="0" presId="urn:microsoft.com/office/officeart/2018/2/layout/IconLabelDescriptionList"/>
    <dgm:cxn modelId="{4F4A77E2-E87F-4300-AE26-0CDE2F625503}" type="presParOf" srcId="{0074093C-D4BF-421C-B905-1AC5D949BECA}" destId="{D2A9F562-6E4E-4E13-90C2-643F3FEDB1AE}" srcOrd="3" destOrd="0" presId="urn:microsoft.com/office/officeart/2018/2/layout/IconLabelDescriptionList"/>
    <dgm:cxn modelId="{BF0F3D2D-1C33-464E-B8FD-FC15396A3432}" type="presParOf" srcId="{0074093C-D4BF-421C-B905-1AC5D949BECA}" destId="{14551438-D371-4AAE-88D4-BD95F5D1D52B}" srcOrd="4" destOrd="0" presId="urn:microsoft.com/office/officeart/2018/2/layout/IconLabelDescriptionList"/>
    <dgm:cxn modelId="{7A10A494-1870-4984-BB6C-4CFB64097F8E}" type="presParOf" srcId="{0EF938EC-B6ED-4D4F-85E1-F1A07C350AE2}" destId="{CA579142-10C7-4038-B076-250771B18B5C}" srcOrd="1" destOrd="0" presId="urn:microsoft.com/office/officeart/2018/2/layout/IconLabelDescriptionList"/>
    <dgm:cxn modelId="{2BA632E8-BCE8-40C6-8BE6-8FB55FD4F313}" type="presParOf" srcId="{0EF938EC-B6ED-4D4F-85E1-F1A07C350AE2}" destId="{1B9429DA-1D75-46E3-9EAE-F3622A4F6E81}" srcOrd="2" destOrd="0" presId="urn:microsoft.com/office/officeart/2018/2/layout/IconLabelDescriptionList"/>
    <dgm:cxn modelId="{7E7DA8C7-BBA3-4176-9A50-4AFA65E02573}" type="presParOf" srcId="{1B9429DA-1D75-46E3-9EAE-F3622A4F6E81}" destId="{67936738-AE86-4603-80D3-A6696110A33B}" srcOrd="0" destOrd="0" presId="urn:microsoft.com/office/officeart/2018/2/layout/IconLabelDescriptionList"/>
    <dgm:cxn modelId="{53219EE9-9AA0-452F-AC45-5ADB5DFB27B6}" type="presParOf" srcId="{1B9429DA-1D75-46E3-9EAE-F3622A4F6E81}" destId="{FB914D47-ECCF-450D-8253-5AA83EB974AD}" srcOrd="1" destOrd="0" presId="urn:microsoft.com/office/officeart/2018/2/layout/IconLabelDescriptionList"/>
    <dgm:cxn modelId="{1B71B0AE-9BA6-4A07-96DA-A4158144C163}" type="presParOf" srcId="{1B9429DA-1D75-46E3-9EAE-F3622A4F6E81}" destId="{61DE4802-1F64-4BD8-BCF9-A205F60D6AF4}" srcOrd="2" destOrd="0" presId="urn:microsoft.com/office/officeart/2018/2/layout/IconLabelDescriptionList"/>
    <dgm:cxn modelId="{A76AA40C-9A3E-47EB-B925-B70F4E43B204}" type="presParOf" srcId="{1B9429DA-1D75-46E3-9EAE-F3622A4F6E81}" destId="{00F0DD7F-0974-4021-98BC-23BDD655E0A1}" srcOrd="3" destOrd="0" presId="urn:microsoft.com/office/officeart/2018/2/layout/IconLabelDescriptionList"/>
    <dgm:cxn modelId="{6B16FDC9-CFBF-470F-A8ED-0D59E7C96362}" type="presParOf" srcId="{1B9429DA-1D75-46E3-9EAE-F3622A4F6E81}" destId="{555C9924-88FD-4569-B5A3-1FD8B919025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62FCE-D676-4D78-979C-3C5F441DAEEA}"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D748084-41C9-4B65-8D87-B0469723DDF2}">
      <dgm:prSet/>
      <dgm:spPr/>
      <dgm:t>
        <a:bodyPr/>
        <a:lstStyle/>
        <a:p>
          <a:r>
            <a:rPr lang="en-US"/>
            <a:t>Volunteer</a:t>
          </a:r>
        </a:p>
      </dgm:t>
    </dgm:pt>
    <dgm:pt modelId="{4FCCEDDC-6969-49B4-8CC1-FFF50125F6D5}" type="parTrans" cxnId="{02DF6900-8167-46CB-910B-B80AA4F2FA6B}">
      <dgm:prSet/>
      <dgm:spPr/>
      <dgm:t>
        <a:bodyPr/>
        <a:lstStyle/>
        <a:p>
          <a:endParaRPr lang="en-US"/>
        </a:p>
      </dgm:t>
    </dgm:pt>
    <dgm:pt modelId="{6280C1A5-A0AD-4EE9-B85E-49A0930E9062}" type="sibTrans" cxnId="{02DF6900-8167-46CB-910B-B80AA4F2FA6B}">
      <dgm:prSet/>
      <dgm:spPr/>
      <dgm:t>
        <a:bodyPr/>
        <a:lstStyle/>
        <a:p>
          <a:endParaRPr lang="en-US"/>
        </a:p>
      </dgm:t>
    </dgm:pt>
    <dgm:pt modelId="{D98FF7CD-3905-4719-990F-8B9567C52C23}">
      <dgm:prSet/>
      <dgm:spPr/>
      <dgm:t>
        <a:bodyPr/>
        <a:lstStyle/>
        <a:p>
          <a:r>
            <a:rPr lang="en-US"/>
            <a:t>See if you like it</a:t>
          </a:r>
        </a:p>
      </dgm:t>
    </dgm:pt>
    <dgm:pt modelId="{3961F815-B9C6-4C3D-B19C-35EF1F7CBC81}" type="parTrans" cxnId="{D26B64BA-5658-4F72-841A-347DB900137E}">
      <dgm:prSet/>
      <dgm:spPr/>
      <dgm:t>
        <a:bodyPr/>
        <a:lstStyle/>
        <a:p>
          <a:endParaRPr lang="en-US"/>
        </a:p>
      </dgm:t>
    </dgm:pt>
    <dgm:pt modelId="{C2D822B6-4C85-41D7-8ECF-56AAE502EAA5}" type="sibTrans" cxnId="{D26B64BA-5658-4F72-841A-347DB900137E}">
      <dgm:prSet/>
      <dgm:spPr/>
      <dgm:t>
        <a:bodyPr/>
        <a:lstStyle/>
        <a:p>
          <a:endParaRPr lang="en-US"/>
        </a:p>
      </dgm:t>
    </dgm:pt>
    <dgm:pt modelId="{191BFC74-33B2-4BB8-9A94-7D5DAE448A99}">
      <dgm:prSet/>
      <dgm:spPr/>
      <dgm:t>
        <a:bodyPr/>
        <a:lstStyle/>
        <a:p>
          <a:r>
            <a:rPr lang="en-US"/>
            <a:t>Course credit</a:t>
          </a:r>
        </a:p>
      </dgm:t>
    </dgm:pt>
    <dgm:pt modelId="{B55E4E46-DCFD-478F-B086-7F11C9BED2E1}" type="parTrans" cxnId="{4B6775D8-2B67-4DC3-868E-2CE11CF68448}">
      <dgm:prSet/>
      <dgm:spPr/>
      <dgm:t>
        <a:bodyPr/>
        <a:lstStyle/>
        <a:p>
          <a:endParaRPr lang="en-US"/>
        </a:p>
      </dgm:t>
    </dgm:pt>
    <dgm:pt modelId="{61A97BCD-1930-46D1-BC77-D1D05D730A15}" type="sibTrans" cxnId="{4B6775D8-2B67-4DC3-868E-2CE11CF68448}">
      <dgm:prSet/>
      <dgm:spPr/>
      <dgm:t>
        <a:bodyPr/>
        <a:lstStyle/>
        <a:p>
          <a:endParaRPr lang="en-US"/>
        </a:p>
      </dgm:t>
    </dgm:pt>
    <dgm:pt modelId="{737D751B-788C-431F-BE9E-2C147A9E20CA}">
      <dgm:prSet/>
      <dgm:spPr/>
      <dgm:t>
        <a:bodyPr/>
        <a:lstStyle/>
        <a:p>
          <a:r>
            <a:rPr lang="en-US"/>
            <a:t>May count as electives for major</a:t>
          </a:r>
        </a:p>
      </dgm:t>
    </dgm:pt>
    <dgm:pt modelId="{81B1B18B-9277-48E1-8E18-EBC9FB82CBCE}" type="parTrans" cxnId="{6AF02658-6C5D-49CB-BCB6-46A796DCB02D}">
      <dgm:prSet/>
      <dgm:spPr/>
      <dgm:t>
        <a:bodyPr/>
        <a:lstStyle/>
        <a:p>
          <a:endParaRPr lang="en-US"/>
        </a:p>
      </dgm:t>
    </dgm:pt>
    <dgm:pt modelId="{93F04856-24EF-4BC4-98FB-8A5B27C5F7F2}" type="sibTrans" cxnId="{6AF02658-6C5D-49CB-BCB6-46A796DCB02D}">
      <dgm:prSet/>
      <dgm:spPr/>
      <dgm:t>
        <a:bodyPr/>
        <a:lstStyle/>
        <a:p>
          <a:endParaRPr lang="en-US"/>
        </a:p>
      </dgm:t>
    </dgm:pt>
    <dgm:pt modelId="{E1DDBA4F-12CC-445C-8411-B61F3C7F9A37}">
      <dgm:prSet/>
      <dgm:spPr/>
      <dgm:t>
        <a:bodyPr/>
        <a:lstStyle/>
        <a:p>
          <a:r>
            <a:rPr lang="en-US"/>
            <a:t>Writing a grant proposal</a:t>
          </a:r>
        </a:p>
      </dgm:t>
    </dgm:pt>
    <dgm:pt modelId="{14E93C3F-7BEE-46CB-90F5-6050A37C2634}" type="parTrans" cxnId="{70BBD836-9BE7-44B2-8843-974CFAB84BE0}">
      <dgm:prSet/>
      <dgm:spPr/>
      <dgm:t>
        <a:bodyPr/>
        <a:lstStyle/>
        <a:p>
          <a:endParaRPr lang="en-US"/>
        </a:p>
      </dgm:t>
    </dgm:pt>
    <dgm:pt modelId="{56E4135B-6C30-40DD-B5E4-38E0CDB004A8}" type="sibTrans" cxnId="{70BBD836-9BE7-44B2-8843-974CFAB84BE0}">
      <dgm:prSet/>
      <dgm:spPr/>
      <dgm:t>
        <a:bodyPr/>
        <a:lstStyle/>
        <a:p>
          <a:endParaRPr lang="en-US"/>
        </a:p>
      </dgm:t>
    </dgm:pt>
    <dgm:pt modelId="{18B5B480-1F28-4B1D-B077-1FE68838B541}">
      <dgm:prSet/>
      <dgm:spPr/>
      <dgm:t>
        <a:bodyPr/>
        <a:lstStyle/>
        <a:p>
          <a:r>
            <a:rPr lang="en-US"/>
            <a:t>Full-time &amp; part-time students of UWL are eligible to apply </a:t>
          </a:r>
        </a:p>
      </dgm:t>
    </dgm:pt>
    <dgm:pt modelId="{9BE64B6D-C89B-401E-A38D-960935AC32B6}" type="parTrans" cxnId="{B1960B70-9B6E-476B-AEE2-2592EC809A0F}">
      <dgm:prSet/>
      <dgm:spPr/>
      <dgm:t>
        <a:bodyPr/>
        <a:lstStyle/>
        <a:p>
          <a:endParaRPr lang="en-US"/>
        </a:p>
      </dgm:t>
    </dgm:pt>
    <dgm:pt modelId="{C4F0BD15-243E-4D99-B76F-8B908B742F79}" type="sibTrans" cxnId="{B1960B70-9B6E-476B-AEE2-2592EC809A0F}">
      <dgm:prSet/>
      <dgm:spPr/>
      <dgm:t>
        <a:bodyPr/>
        <a:lstStyle/>
        <a:p>
          <a:endParaRPr lang="en-US"/>
        </a:p>
      </dgm:t>
    </dgm:pt>
    <dgm:pt modelId="{0EB3FD67-81EE-4328-AB16-0B0C79A1AB47}">
      <dgm:prSet/>
      <dgm:spPr/>
      <dgm:t>
        <a:bodyPr/>
        <a:lstStyle/>
        <a:p>
          <a:r>
            <a:rPr lang="en-US"/>
            <a:t>Fall and Spring Grant Competitions</a:t>
          </a:r>
        </a:p>
      </dgm:t>
    </dgm:pt>
    <dgm:pt modelId="{85D278A0-96FB-414B-A5FF-07783EE3514E}" type="parTrans" cxnId="{8105EA58-7B39-4677-866A-3ED81939E6B8}">
      <dgm:prSet/>
      <dgm:spPr/>
      <dgm:t>
        <a:bodyPr/>
        <a:lstStyle/>
        <a:p>
          <a:endParaRPr lang="en-US"/>
        </a:p>
      </dgm:t>
    </dgm:pt>
    <dgm:pt modelId="{D9DBED78-AB0A-419B-9F2F-3A76E8EBF518}" type="sibTrans" cxnId="{8105EA58-7B39-4677-866A-3ED81939E6B8}">
      <dgm:prSet/>
      <dgm:spPr/>
      <dgm:t>
        <a:bodyPr/>
        <a:lstStyle/>
        <a:p>
          <a:endParaRPr lang="en-US"/>
        </a:p>
      </dgm:t>
    </dgm:pt>
    <dgm:pt modelId="{42F32C69-B15B-4227-8189-31E530DDD60C}">
      <dgm:prSet/>
      <dgm:spPr/>
      <dgm:t>
        <a:bodyPr/>
        <a:lstStyle/>
        <a:p>
          <a:r>
            <a:rPr lang="en-US"/>
            <a:t>Domestic or International  </a:t>
          </a:r>
        </a:p>
      </dgm:t>
    </dgm:pt>
    <dgm:pt modelId="{73DBC743-D0DA-41E7-B403-3B1156020841}" type="parTrans" cxnId="{4363873F-8725-46B1-A08E-881EEC8D1E53}">
      <dgm:prSet/>
      <dgm:spPr/>
      <dgm:t>
        <a:bodyPr/>
        <a:lstStyle/>
        <a:p>
          <a:endParaRPr lang="en-US"/>
        </a:p>
      </dgm:t>
    </dgm:pt>
    <dgm:pt modelId="{5662C383-8187-4729-A046-7C3EF2ADA83F}" type="sibTrans" cxnId="{4363873F-8725-46B1-A08E-881EEC8D1E53}">
      <dgm:prSet/>
      <dgm:spPr/>
      <dgm:t>
        <a:bodyPr/>
        <a:lstStyle/>
        <a:p>
          <a:endParaRPr lang="en-US"/>
        </a:p>
      </dgm:t>
    </dgm:pt>
    <dgm:pt modelId="{FF01494C-0AF3-4AF3-BB13-03EA46303D9A}">
      <dgm:prSet/>
      <dgm:spPr/>
      <dgm:t>
        <a:bodyPr/>
        <a:lstStyle/>
        <a:p>
          <a:r>
            <a:rPr lang="en-US"/>
            <a:t>Individual or Collaborative</a:t>
          </a:r>
        </a:p>
      </dgm:t>
    </dgm:pt>
    <dgm:pt modelId="{FD0A808B-CA06-49E6-AA8E-BA43225D400D}" type="parTrans" cxnId="{D817965C-4531-401F-850C-9A675C55E28A}">
      <dgm:prSet/>
      <dgm:spPr/>
      <dgm:t>
        <a:bodyPr/>
        <a:lstStyle/>
        <a:p>
          <a:endParaRPr lang="en-US"/>
        </a:p>
      </dgm:t>
    </dgm:pt>
    <dgm:pt modelId="{977DE286-C69F-4E46-8D7E-61D93484433C}" type="sibTrans" cxnId="{D817965C-4531-401F-850C-9A675C55E28A}">
      <dgm:prSet/>
      <dgm:spPr/>
      <dgm:t>
        <a:bodyPr/>
        <a:lstStyle/>
        <a:p>
          <a:endParaRPr lang="en-US"/>
        </a:p>
      </dgm:t>
    </dgm:pt>
    <dgm:pt modelId="{6368843C-B650-F948-869E-202378A55E55}" type="pres">
      <dgm:prSet presAssocID="{85962FCE-D676-4D78-979C-3C5F441DAEEA}" presName="linear" presStyleCnt="0">
        <dgm:presLayoutVars>
          <dgm:dir/>
          <dgm:animLvl val="lvl"/>
          <dgm:resizeHandles val="exact"/>
        </dgm:presLayoutVars>
      </dgm:prSet>
      <dgm:spPr/>
    </dgm:pt>
    <dgm:pt modelId="{8FCCAB37-4A75-BD4D-8352-6146303A69CC}" type="pres">
      <dgm:prSet presAssocID="{4D748084-41C9-4B65-8D87-B0469723DDF2}" presName="parentLin" presStyleCnt="0"/>
      <dgm:spPr/>
    </dgm:pt>
    <dgm:pt modelId="{1E3B016C-FCC5-3641-BBB2-C09DBFC2050F}" type="pres">
      <dgm:prSet presAssocID="{4D748084-41C9-4B65-8D87-B0469723DDF2}" presName="parentLeftMargin" presStyleLbl="node1" presStyleIdx="0" presStyleCnt="3"/>
      <dgm:spPr/>
    </dgm:pt>
    <dgm:pt modelId="{D93B3464-F67F-2443-9A69-136D148F272E}" type="pres">
      <dgm:prSet presAssocID="{4D748084-41C9-4B65-8D87-B0469723DDF2}" presName="parentText" presStyleLbl="node1" presStyleIdx="0" presStyleCnt="3">
        <dgm:presLayoutVars>
          <dgm:chMax val="0"/>
          <dgm:bulletEnabled val="1"/>
        </dgm:presLayoutVars>
      </dgm:prSet>
      <dgm:spPr/>
    </dgm:pt>
    <dgm:pt modelId="{8CF2ACEB-F8A0-9A46-A322-D05B128F8075}" type="pres">
      <dgm:prSet presAssocID="{4D748084-41C9-4B65-8D87-B0469723DDF2}" presName="negativeSpace" presStyleCnt="0"/>
      <dgm:spPr/>
    </dgm:pt>
    <dgm:pt modelId="{ED8A9BBB-2EC6-C543-B53E-C85F69BE2DA3}" type="pres">
      <dgm:prSet presAssocID="{4D748084-41C9-4B65-8D87-B0469723DDF2}" presName="childText" presStyleLbl="conFgAcc1" presStyleIdx="0" presStyleCnt="3">
        <dgm:presLayoutVars>
          <dgm:bulletEnabled val="1"/>
        </dgm:presLayoutVars>
      </dgm:prSet>
      <dgm:spPr/>
    </dgm:pt>
    <dgm:pt modelId="{E4042F7B-AF82-A145-B9E9-44C8F99D2F3E}" type="pres">
      <dgm:prSet presAssocID="{6280C1A5-A0AD-4EE9-B85E-49A0930E9062}" presName="spaceBetweenRectangles" presStyleCnt="0"/>
      <dgm:spPr/>
    </dgm:pt>
    <dgm:pt modelId="{7D2B6B3B-EA54-7648-9429-25037478D4E1}" type="pres">
      <dgm:prSet presAssocID="{191BFC74-33B2-4BB8-9A94-7D5DAE448A99}" presName="parentLin" presStyleCnt="0"/>
      <dgm:spPr/>
    </dgm:pt>
    <dgm:pt modelId="{52A535D7-0C76-1442-8B00-15A75E44A4C3}" type="pres">
      <dgm:prSet presAssocID="{191BFC74-33B2-4BB8-9A94-7D5DAE448A99}" presName="parentLeftMargin" presStyleLbl="node1" presStyleIdx="0" presStyleCnt="3"/>
      <dgm:spPr/>
    </dgm:pt>
    <dgm:pt modelId="{6A77B1D4-5830-3040-B79F-33C0CF74AB48}" type="pres">
      <dgm:prSet presAssocID="{191BFC74-33B2-4BB8-9A94-7D5DAE448A99}" presName="parentText" presStyleLbl="node1" presStyleIdx="1" presStyleCnt="3">
        <dgm:presLayoutVars>
          <dgm:chMax val="0"/>
          <dgm:bulletEnabled val="1"/>
        </dgm:presLayoutVars>
      </dgm:prSet>
      <dgm:spPr/>
    </dgm:pt>
    <dgm:pt modelId="{C2760B96-7C0D-0746-87FC-B0D4656596EA}" type="pres">
      <dgm:prSet presAssocID="{191BFC74-33B2-4BB8-9A94-7D5DAE448A99}" presName="negativeSpace" presStyleCnt="0"/>
      <dgm:spPr/>
    </dgm:pt>
    <dgm:pt modelId="{4151D05E-5883-1448-A80C-6A499AA804CE}" type="pres">
      <dgm:prSet presAssocID="{191BFC74-33B2-4BB8-9A94-7D5DAE448A99}" presName="childText" presStyleLbl="conFgAcc1" presStyleIdx="1" presStyleCnt="3">
        <dgm:presLayoutVars>
          <dgm:bulletEnabled val="1"/>
        </dgm:presLayoutVars>
      </dgm:prSet>
      <dgm:spPr/>
    </dgm:pt>
    <dgm:pt modelId="{77F5F9B0-DEDF-3D4C-A784-D590294A91DD}" type="pres">
      <dgm:prSet presAssocID="{61A97BCD-1930-46D1-BC77-D1D05D730A15}" presName="spaceBetweenRectangles" presStyleCnt="0"/>
      <dgm:spPr/>
    </dgm:pt>
    <dgm:pt modelId="{2DA3436C-EE64-A14A-AFAE-EA0676D072A7}" type="pres">
      <dgm:prSet presAssocID="{E1DDBA4F-12CC-445C-8411-B61F3C7F9A37}" presName="parentLin" presStyleCnt="0"/>
      <dgm:spPr/>
    </dgm:pt>
    <dgm:pt modelId="{3C37A509-FF73-8647-BD93-BBE21FA47449}" type="pres">
      <dgm:prSet presAssocID="{E1DDBA4F-12CC-445C-8411-B61F3C7F9A37}" presName="parentLeftMargin" presStyleLbl="node1" presStyleIdx="1" presStyleCnt="3"/>
      <dgm:spPr/>
    </dgm:pt>
    <dgm:pt modelId="{124FE65D-C3C7-9941-A5A4-1AD817AE9682}" type="pres">
      <dgm:prSet presAssocID="{E1DDBA4F-12CC-445C-8411-B61F3C7F9A37}" presName="parentText" presStyleLbl="node1" presStyleIdx="2" presStyleCnt="3">
        <dgm:presLayoutVars>
          <dgm:chMax val="0"/>
          <dgm:bulletEnabled val="1"/>
        </dgm:presLayoutVars>
      </dgm:prSet>
      <dgm:spPr/>
    </dgm:pt>
    <dgm:pt modelId="{AD0310A3-6295-B747-9108-8A74536036C6}" type="pres">
      <dgm:prSet presAssocID="{E1DDBA4F-12CC-445C-8411-B61F3C7F9A37}" presName="negativeSpace" presStyleCnt="0"/>
      <dgm:spPr/>
    </dgm:pt>
    <dgm:pt modelId="{88306AE8-D7C3-8B4A-91FD-B393DE49CFEF}" type="pres">
      <dgm:prSet presAssocID="{E1DDBA4F-12CC-445C-8411-B61F3C7F9A37}" presName="childText" presStyleLbl="conFgAcc1" presStyleIdx="2" presStyleCnt="3">
        <dgm:presLayoutVars>
          <dgm:bulletEnabled val="1"/>
        </dgm:presLayoutVars>
      </dgm:prSet>
      <dgm:spPr/>
    </dgm:pt>
  </dgm:ptLst>
  <dgm:cxnLst>
    <dgm:cxn modelId="{02DF6900-8167-46CB-910B-B80AA4F2FA6B}" srcId="{85962FCE-D676-4D78-979C-3C5F441DAEEA}" destId="{4D748084-41C9-4B65-8D87-B0469723DDF2}" srcOrd="0" destOrd="0" parTransId="{4FCCEDDC-6969-49B4-8CC1-FFF50125F6D5}" sibTransId="{6280C1A5-A0AD-4EE9-B85E-49A0930E9062}"/>
    <dgm:cxn modelId="{DAF68407-1EA5-314C-BF7F-85823AB3F6CD}" type="presOf" srcId="{4D748084-41C9-4B65-8D87-B0469723DDF2}" destId="{1E3B016C-FCC5-3641-BBB2-C09DBFC2050F}" srcOrd="0" destOrd="0" presId="urn:microsoft.com/office/officeart/2005/8/layout/list1"/>
    <dgm:cxn modelId="{5568D90F-5681-574A-B9D1-456448B8688A}" type="presOf" srcId="{42F32C69-B15B-4227-8189-31E530DDD60C}" destId="{88306AE8-D7C3-8B4A-91FD-B393DE49CFEF}" srcOrd="0" destOrd="2" presId="urn:microsoft.com/office/officeart/2005/8/layout/list1"/>
    <dgm:cxn modelId="{EA7C9D11-B7ED-F441-8DAA-71213EC7DFFF}" type="presOf" srcId="{18B5B480-1F28-4B1D-B077-1FE68838B541}" destId="{88306AE8-D7C3-8B4A-91FD-B393DE49CFEF}" srcOrd="0" destOrd="0" presId="urn:microsoft.com/office/officeart/2005/8/layout/list1"/>
    <dgm:cxn modelId="{2A6AD016-C094-2045-BAE3-E94DA3B01A9F}" type="presOf" srcId="{191BFC74-33B2-4BB8-9A94-7D5DAE448A99}" destId="{52A535D7-0C76-1442-8B00-15A75E44A4C3}" srcOrd="0" destOrd="0" presId="urn:microsoft.com/office/officeart/2005/8/layout/list1"/>
    <dgm:cxn modelId="{12F1A327-A5B0-6242-BA0D-0131CC3EE51D}" type="presOf" srcId="{737D751B-788C-431F-BE9E-2C147A9E20CA}" destId="{4151D05E-5883-1448-A80C-6A499AA804CE}" srcOrd="0" destOrd="0" presId="urn:microsoft.com/office/officeart/2005/8/layout/list1"/>
    <dgm:cxn modelId="{70BBD836-9BE7-44B2-8843-974CFAB84BE0}" srcId="{85962FCE-D676-4D78-979C-3C5F441DAEEA}" destId="{E1DDBA4F-12CC-445C-8411-B61F3C7F9A37}" srcOrd="2" destOrd="0" parTransId="{14E93C3F-7BEE-46CB-90F5-6050A37C2634}" sibTransId="{56E4135B-6C30-40DD-B5E4-38E0CDB004A8}"/>
    <dgm:cxn modelId="{C23AE53A-5618-8444-BEEF-8C77AFBC8272}" type="presOf" srcId="{85962FCE-D676-4D78-979C-3C5F441DAEEA}" destId="{6368843C-B650-F948-869E-202378A55E55}" srcOrd="0" destOrd="0" presId="urn:microsoft.com/office/officeart/2005/8/layout/list1"/>
    <dgm:cxn modelId="{4363873F-8725-46B1-A08E-881EEC8D1E53}" srcId="{E1DDBA4F-12CC-445C-8411-B61F3C7F9A37}" destId="{42F32C69-B15B-4227-8189-31E530DDD60C}" srcOrd="2" destOrd="0" parTransId="{73DBC743-D0DA-41E7-B403-3B1156020841}" sibTransId="{5662C383-8187-4729-A046-7C3EF2ADA83F}"/>
    <dgm:cxn modelId="{6AF02658-6C5D-49CB-BCB6-46A796DCB02D}" srcId="{191BFC74-33B2-4BB8-9A94-7D5DAE448A99}" destId="{737D751B-788C-431F-BE9E-2C147A9E20CA}" srcOrd="0" destOrd="0" parTransId="{81B1B18B-9277-48E1-8E18-EBC9FB82CBCE}" sibTransId="{93F04856-24EF-4BC4-98FB-8A5B27C5F7F2}"/>
    <dgm:cxn modelId="{8105EA58-7B39-4677-866A-3ED81939E6B8}" srcId="{E1DDBA4F-12CC-445C-8411-B61F3C7F9A37}" destId="{0EB3FD67-81EE-4328-AB16-0B0C79A1AB47}" srcOrd="1" destOrd="0" parTransId="{85D278A0-96FB-414B-A5FF-07783EE3514E}" sibTransId="{D9DBED78-AB0A-419B-9F2F-3A76E8EBF518}"/>
    <dgm:cxn modelId="{D817965C-4531-401F-850C-9A675C55E28A}" srcId="{E1DDBA4F-12CC-445C-8411-B61F3C7F9A37}" destId="{FF01494C-0AF3-4AF3-BB13-03EA46303D9A}" srcOrd="3" destOrd="0" parTransId="{FD0A808B-CA06-49E6-AA8E-BA43225D400D}" sibTransId="{977DE286-C69F-4E46-8D7E-61D93484433C}"/>
    <dgm:cxn modelId="{B1960B70-9B6E-476B-AEE2-2592EC809A0F}" srcId="{E1DDBA4F-12CC-445C-8411-B61F3C7F9A37}" destId="{18B5B480-1F28-4B1D-B077-1FE68838B541}" srcOrd="0" destOrd="0" parTransId="{9BE64B6D-C89B-401E-A38D-960935AC32B6}" sibTransId="{C4F0BD15-243E-4D99-B76F-8B908B742F79}"/>
    <dgm:cxn modelId="{ECA97279-A3C3-FB4F-BE42-FF8773AF0411}" type="presOf" srcId="{0EB3FD67-81EE-4328-AB16-0B0C79A1AB47}" destId="{88306AE8-D7C3-8B4A-91FD-B393DE49CFEF}" srcOrd="0" destOrd="1" presId="urn:microsoft.com/office/officeart/2005/8/layout/list1"/>
    <dgm:cxn modelId="{F5477582-E83E-694D-B10E-A0AC0619BC27}" type="presOf" srcId="{4D748084-41C9-4B65-8D87-B0469723DDF2}" destId="{D93B3464-F67F-2443-9A69-136D148F272E}" srcOrd="1" destOrd="0" presId="urn:microsoft.com/office/officeart/2005/8/layout/list1"/>
    <dgm:cxn modelId="{8044D783-1522-3342-8818-82346CEABF03}" type="presOf" srcId="{E1DDBA4F-12CC-445C-8411-B61F3C7F9A37}" destId="{3C37A509-FF73-8647-BD93-BBE21FA47449}" srcOrd="0" destOrd="0" presId="urn:microsoft.com/office/officeart/2005/8/layout/list1"/>
    <dgm:cxn modelId="{2338848B-E4BD-7145-95C5-5EA20E6598DA}" type="presOf" srcId="{D98FF7CD-3905-4719-990F-8B9567C52C23}" destId="{ED8A9BBB-2EC6-C543-B53E-C85F69BE2DA3}" srcOrd="0" destOrd="0" presId="urn:microsoft.com/office/officeart/2005/8/layout/list1"/>
    <dgm:cxn modelId="{D26B64BA-5658-4F72-841A-347DB900137E}" srcId="{4D748084-41C9-4B65-8D87-B0469723DDF2}" destId="{D98FF7CD-3905-4719-990F-8B9567C52C23}" srcOrd="0" destOrd="0" parTransId="{3961F815-B9C6-4C3D-B19C-35EF1F7CBC81}" sibTransId="{C2D822B6-4C85-41D7-8ECF-56AAE502EAA5}"/>
    <dgm:cxn modelId="{434EADBE-50E2-F44F-9BF3-1B604AE5C181}" type="presOf" srcId="{FF01494C-0AF3-4AF3-BB13-03EA46303D9A}" destId="{88306AE8-D7C3-8B4A-91FD-B393DE49CFEF}" srcOrd="0" destOrd="3" presId="urn:microsoft.com/office/officeart/2005/8/layout/list1"/>
    <dgm:cxn modelId="{4B6775D8-2B67-4DC3-868E-2CE11CF68448}" srcId="{85962FCE-D676-4D78-979C-3C5F441DAEEA}" destId="{191BFC74-33B2-4BB8-9A94-7D5DAE448A99}" srcOrd="1" destOrd="0" parTransId="{B55E4E46-DCFD-478F-B086-7F11C9BED2E1}" sibTransId="{61A97BCD-1930-46D1-BC77-D1D05D730A15}"/>
    <dgm:cxn modelId="{C30A93DA-8F14-184F-B773-C46A31CEF438}" type="presOf" srcId="{E1DDBA4F-12CC-445C-8411-B61F3C7F9A37}" destId="{124FE65D-C3C7-9941-A5A4-1AD817AE9682}" srcOrd="1" destOrd="0" presId="urn:microsoft.com/office/officeart/2005/8/layout/list1"/>
    <dgm:cxn modelId="{6EE9ABE4-7141-9842-B06B-E3713B996038}" type="presOf" srcId="{191BFC74-33B2-4BB8-9A94-7D5DAE448A99}" destId="{6A77B1D4-5830-3040-B79F-33C0CF74AB48}" srcOrd="1" destOrd="0" presId="urn:microsoft.com/office/officeart/2005/8/layout/list1"/>
    <dgm:cxn modelId="{70EC34C1-75FF-DE40-ABAA-D8144D3A346E}" type="presParOf" srcId="{6368843C-B650-F948-869E-202378A55E55}" destId="{8FCCAB37-4A75-BD4D-8352-6146303A69CC}" srcOrd="0" destOrd="0" presId="urn:microsoft.com/office/officeart/2005/8/layout/list1"/>
    <dgm:cxn modelId="{D2104721-3EE9-FC4B-A62A-DC6DD8021F66}" type="presParOf" srcId="{8FCCAB37-4A75-BD4D-8352-6146303A69CC}" destId="{1E3B016C-FCC5-3641-BBB2-C09DBFC2050F}" srcOrd="0" destOrd="0" presId="urn:microsoft.com/office/officeart/2005/8/layout/list1"/>
    <dgm:cxn modelId="{1EAC818A-6F02-F349-8E5E-60479AD006DB}" type="presParOf" srcId="{8FCCAB37-4A75-BD4D-8352-6146303A69CC}" destId="{D93B3464-F67F-2443-9A69-136D148F272E}" srcOrd="1" destOrd="0" presId="urn:microsoft.com/office/officeart/2005/8/layout/list1"/>
    <dgm:cxn modelId="{A20885E6-3ADE-7042-96B7-B99B19587E56}" type="presParOf" srcId="{6368843C-B650-F948-869E-202378A55E55}" destId="{8CF2ACEB-F8A0-9A46-A322-D05B128F8075}" srcOrd="1" destOrd="0" presId="urn:microsoft.com/office/officeart/2005/8/layout/list1"/>
    <dgm:cxn modelId="{722460C7-4BCA-364B-BE8C-9D4CC9AACE0B}" type="presParOf" srcId="{6368843C-B650-F948-869E-202378A55E55}" destId="{ED8A9BBB-2EC6-C543-B53E-C85F69BE2DA3}" srcOrd="2" destOrd="0" presId="urn:microsoft.com/office/officeart/2005/8/layout/list1"/>
    <dgm:cxn modelId="{9028DF72-C074-D54D-A4EB-55E8EDE93FFD}" type="presParOf" srcId="{6368843C-B650-F948-869E-202378A55E55}" destId="{E4042F7B-AF82-A145-B9E9-44C8F99D2F3E}" srcOrd="3" destOrd="0" presId="urn:microsoft.com/office/officeart/2005/8/layout/list1"/>
    <dgm:cxn modelId="{DC7522B9-842B-9A44-8415-0399FEFC93B2}" type="presParOf" srcId="{6368843C-B650-F948-869E-202378A55E55}" destId="{7D2B6B3B-EA54-7648-9429-25037478D4E1}" srcOrd="4" destOrd="0" presId="urn:microsoft.com/office/officeart/2005/8/layout/list1"/>
    <dgm:cxn modelId="{558A5DC6-09B4-3746-AE45-C2E967A99CA9}" type="presParOf" srcId="{7D2B6B3B-EA54-7648-9429-25037478D4E1}" destId="{52A535D7-0C76-1442-8B00-15A75E44A4C3}" srcOrd="0" destOrd="0" presId="urn:microsoft.com/office/officeart/2005/8/layout/list1"/>
    <dgm:cxn modelId="{28A3EDE3-484F-CE48-96BF-044CFD826EE6}" type="presParOf" srcId="{7D2B6B3B-EA54-7648-9429-25037478D4E1}" destId="{6A77B1D4-5830-3040-B79F-33C0CF74AB48}" srcOrd="1" destOrd="0" presId="urn:microsoft.com/office/officeart/2005/8/layout/list1"/>
    <dgm:cxn modelId="{F35B6C5E-B5C6-B448-A9B3-A055240D21CC}" type="presParOf" srcId="{6368843C-B650-F948-869E-202378A55E55}" destId="{C2760B96-7C0D-0746-87FC-B0D4656596EA}" srcOrd="5" destOrd="0" presId="urn:microsoft.com/office/officeart/2005/8/layout/list1"/>
    <dgm:cxn modelId="{9ED78F0B-B8E5-E34A-ADB2-92D43EDB1007}" type="presParOf" srcId="{6368843C-B650-F948-869E-202378A55E55}" destId="{4151D05E-5883-1448-A80C-6A499AA804CE}" srcOrd="6" destOrd="0" presId="urn:microsoft.com/office/officeart/2005/8/layout/list1"/>
    <dgm:cxn modelId="{55CD4D4D-3713-3543-9D21-A713CE5F7508}" type="presParOf" srcId="{6368843C-B650-F948-869E-202378A55E55}" destId="{77F5F9B0-DEDF-3D4C-A784-D590294A91DD}" srcOrd="7" destOrd="0" presId="urn:microsoft.com/office/officeart/2005/8/layout/list1"/>
    <dgm:cxn modelId="{CBCB8FA5-B051-4747-9B96-B638C8263698}" type="presParOf" srcId="{6368843C-B650-F948-869E-202378A55E55}" destId="{2DA3436C-EE64-A14A-AFAE-EA0676D072A7}" srcOrd="8" destOrd="0" presId="urn:microsoft.com/office/officeart/2005/8/layout/list1"/>
    <dgm:cxn modelId="{C1E751AB-1417-3141-A361-E706DE0901B5}" type="presParOf" srcId="{2DA3436C-EE64-A14A-AFAE-EA0676D072A7}" destId="{3C37A509-FF73-8647-BD93-BBE21FA47449}" srcOrd="0" destOrd="0" presId="urn:microsoft.com/office/officeart/2005/8/layout/list1"/>
    <dgm:cxn modelId="{59C44A22-BDA8-244B-8AF8-EBB392AE501D}" type="presParOf" srcId="{2DA3436C-EE64-A14A-AFAE-EA0676D072A7}" destId="{124FE65D-C3C7-9941-A5A4-1AD817AE9682}" srcOrd="1" destOrd="0" presId="urn:microsoft.com/office/officeart/2005/8/layout/list1"/>
    <dgm:cxn modelId="{20C8BD5F-8E5D-2641-8BC2-60E3ACF32149}" type="presParOf" srcId="{6368843C-B650-F948-869E-202378A55E55}" destId="{AD0310A3-6295-B747-9108-8A74536036C6}" srcOrd="9" destOrd="0" presId="urn:microsoft.com/office/officeart/2005/8/layout/list1"/>
    <dgm:cxn modelId="{BE3574C8-3DD9-7F46-B764-C730B82820A9}" type="presParOf" srcId="{6368843C-B650-F948-869E-202378A55E55}" destId="{88306AE8-D7C3-8B4A-91FD-B393DE49CFE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FEBEA0-F720-4ED1-8D6B-AB66641B256B}"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66D1700F-59BF-437D-936C-D08F1EBB2E9A}">
      <dgm:prSet/>
      <dgm:spPr/>
      <dgm:t>
        <a:bodyPr/>
        <a:lstStyle/>
        <a:p>
          <a:pPr>
            <a:defRPr cap="all"/>
          </a:pPr>
          <a:r>
            <a:rPr lang="en-US" dirty="0">
              <a:hlinkClick xmlns:r="http://schemas.openxmlformats.org/officeDocument/2006/relationships" r:id="rId1"/>
            </a:rPr>
            <a:t>www.uwlax.edu/urc</a:t>
          </a:r>
          <a:endParaRPr lang="en-US" dirty="0"/>
        </a:p>
      </dgm:t>
    </dgm:pt>
    <dgm:pt modelId="{6DEC35FA-BE59-43F8-950B-26F0C4D41585}" type="parTrans" cxnId="{31E35F24-BE20-4FF3-B2A5-99E2893A4C0E}">
      <dgm:prSet/>
      <dgm:spPr/>
      <dgm:t>
        <a:bodyPr/>
        <a:lstStyle/>
        <a:p>
          <a:endParaRPr lang="en-US"/>
        </a:p>
      </dgm:t>
    </dgm:pt>
    <dgm:pt modelId="{8F8F3991-A230-4976-827C-08D56A6E9D0A}" type="sibTrans" cxnId="{31E35F24-BE20-4FF3-B2A5-99E2893A4C0E}">
      <dgm:prSet/>
      <dgm:spPr/>
      <dgm:t>
        <a:bodyPr/>
        <a:lstStyle/>
        <a:p>
          <a:endParaRPr lang="en-US"/>
        </a:p>
      </dgm:t>
    </dgm:pt>
    <dgm:pt modelId="{33791C46-F8C5-4F95-B0C3-C80D01F265B7}">
      <dgm:prSet/>
      <dgm:spPr/>
      <dgm:t>
        <a:bodyPr/>
        <a:lstStyle/>
        <a:p>
          <a:pPr>
            <a:defRPr cap="all"/>
          </a:pPr>
          <a:r>
            <a:rPr lang="en-US">
              <a:hlinkClick xmlns:r="http://schemas.openxmlformats.org/officeDocument/2006/relationships" r:id="rId2"/>
            </a:rPr>
            <a:t>srcel@uwlax.edu</a:t>
          </a:r>
          <a:endParaRPr lang="en-US"/>
        </a:p>
      </dgm:t>
    </dgm:pt>
    <dgm:pt modelId="{BE1F9DBB-D85A-4999-AF3D-58FC3AA4DC29}" type="parTrans" cxnId="{157A7839-B5A5-4280-BC4D-1D49DF0AE157}">
      <dgm:prSet/>
      <dgm:spPr/>
      <dgm:t>
        <a:bodyPr/>
        <a:lstStyle/>
        <a:p>
          <a:endParaRPr lang="en-US"/>
        </a:p>
      </dgm:t>
    </dgm:pt>
    <dgm:pt modelId="{099FBF62-F311-4A11-B509-AB062ABDBAEA}" type="sibTrans" cxnId="{157A7839-B5A5-4280-BC4D-1D49DF0AE157}">
      <dgm:prSet/>
      <dgm:spPr/>
      <dgm:t>
        <a:bodyPr/>
        <a:lstStyle/>
        <a:p>
          <a:endParaRPr lang="en-US"/>
        </a:p>
      </dgm:t>
    </dgm:pt>
    <dgm:pt modelId="{F3881DCA-49B1-4359-AD9D-80968D355585}" type="pres">
      <dgm:prSet presAssocID="{34FEBEA0-F720-4ED1-8D6B-AB66641B256B}" presName="root" presStyleCnt="0">
        <dgm:presLayoutVars>
          <dgm:dir/>
          <dgm:resizeHandles val="exact"/>
        </dgm:presLayoutVars>
      </dgm:prSet>
      <dgm:spPr/>
    </dgm:pt>
    <dgm:pt modelId="{1E8EADEF-38F8-4533-A6A8-2A1EBB5C4589}" type="pres">
      <dgm:prSet presAssocID="{66D1700F-59BF-437D-936C-D08F1EBB2E9A}" presName="compNode" presStyleCnt="0"/>
      <dgm:spPr/>
    </dgm:pt>
    <dgm:pt modelId="{A8A680CD-C504-4E94-B9F7-A68CE863B0D4}" type="pres">
      <dgm:prSet presAssocID="{66D1700F-59BF-437D-936C-D08F1EBB2E9A}" presName="iconBgRect" presStyleLbl="bgShp" presStyleIdx="0" presStyleCnt="2"/>
      <dgm:spPr/>
    </dgm:pt>
    <dgm:pt modelId="{CD054DED-0EBF-487E-8602-A733FDA76410}" type="pres">
      <dgm:prSet presAssocID="{66D1700F-59BF-437D-936C-D08F1EBB2E9A}"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1CB38BF9-DE22-4773-AA69-EF50A1C0D343}" type="pres">
      <dgm:prSet presAssocID="{66D1700F-59BF-437D-936C-D08F1EBB2E9A}" presName="spaceRect" presStyleCnt="0"/>
      <dgm:spPr/>
    </dgm:pt>
    <dgm:pt modelId="{25773C83-C04A-4087-AD90-60A12137CBCC}" type="pres">
      <dgm:prSet presAssocID="{66D1700F-59BF-437D-936C-D08F1EBB2E9A}" presName="textRect" presStyleLbl="revTx" presStyleIdx="0" presStyleCnt="2">
        <dgm:presLayoutVars>
          <dgm:chMax val="1"/>
          <dgm:chPref val="1"/>
        </dgm:presLayoutVars>
      </dgm:prSet>
      <dgm:spPr/>
    </dgm:pt>
    <dgm:pt modelId="{DAC56945-9F5C-4E5E-97D7-89A2BB330B68}" type="pres">
      <dgm:prSet presAssocID="{8F8F3991-A230-4976-827C-08D56A6E9D0A}" presName="sibTrans" presStyleCnt="0"/>
      <dgm:spPr/>
    </dgm:pt>
    <dgm:pt modelId="{24D1526B-60C6-4F3C-9415-02C3DE5D34B3}" type="pres">
      <dgm:prSet presAssocID="{33791C46-F8C5-4F95-B0C3-C80D01F265B7}" presName="compNode" presStyleCnt="0"/>
      <dgm:spPr/>
    </dgm:pt>
    <dgm:pt modelId="{716D3858-FD76-4D39-BBCA-92913C156D69}" type="pres">
      <dgm:prSet presAssocID="{33791C46-F8C5-4F95-B0C3-C80D01F265B7}" presName="iconBgRect" presStyleLbl="bgShp" presStyleIdx="1" presStyleCnt="2"/>
      <dgm:spPr/>
    </dgm:pt>
    <dgm:pt modelId="{78A44DAA-CC67-4E0B-A74E-F9EFA75887F8}" type="pres">
      <dgm:prSet presAssocID="{33791C46-F8C5-4F95-B0C3-C80D01F265B7}"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B2EF617E-AC87-4B07-9C15-21D1AC0CA797}" type="pres">
      <dgm:prSet presAssocID="{33791C46-F8C5-4F95-B0C3-C80D01F265B7}" presName="spaceRect" presStyleCnt="0"/>
      <dgm:spPr/>
    </dgm:pt>
    <dgm:pt modelId="{05EB76AA-ED44-43FC-BE80-72AC7F2EA790}" type="pres">
      <dgm:prSet presAssocID="{33791C46-F8C5-4F95-B0C3-C80D01F265B7}" presName="textRect" presStyleLbl="revTx" presStyleIdx="1" presStyleCnt="2">
        <dgm:presLayoutVars>
          <dgm:chMax val="1"/>
          <dgm:chPref val="1"/>
        </dgm:presLayoutVars>
      </dgm:prSet>
      <dgm:spPr/>
    </dgm:pt>
  </dgm:ptLst>
  <dgm:cxnLst>
    <dgm:cxn modelId="{31E35F24-BE20-4FF3-B2A5-99E2893A4C0E}" srcId="{34FEBEA0-F720-4ED1-8D6B-AB66641B256B}" destId="{66D1700F-59BF-437D-936C-D08F1EBB2E9A}" srcOrd="0" destOrd="0" parTransId="{6DEC35FA-BE59-43F8-950B-26F0C4D41585}" sibTransId="{8F8F3991-A230-4976-827C-08D56A6E9D0A}"/>
    <dgm:cxn modelId="{157A7839-B5A5-4280-BC4D-1D49DF0AE157}" srcId="{34FEBEA0-F720-4ED1-8D6B-AB66641B256B}" destId="{33791C46-F8C5-4F95-B0C3-C80D01F265B7}" srcOrd="1" destOrd="0" parTransId="{BE1F9DBB-D85A-4999-AF3D-58FC3AA4DC29}" sibTransId="{099FBF62-F311-4A11-B509-AB062ABDBAEA}"/>
    <dgm:cxn modelId="{CCF94794-9A2A-470A-87BF-B9CA67040910}" type="presOf" srcId="{66D1700F-59BF-437D-936C-D08F1EBB2E9A}" destId="{25773C83-C04A-4087-AD90-60A12137CBCC}" srcOrd="0" destOrd="0" presId="urn:microsoft.com/office/officeart/2018/5/layout/IconCircleLabelList"/>
    <dgm:cxn modelId="{70524BCF-E1AF-4C01-BA73-FFE1E2AF4150}" type="presOf" srcId="{33791C46-F8C5-4F95-B0C3-C80D01F265B7}" destId="{05EB76AA-ED44-43FC-BE80-72AC7F2EA790}" srcOrd="0" destOrd="0" presId="urn:microsoft.com/office/officeart/2018/5/layout/IconCircleLabelList"/>
    <dgm:cxn modelId="{AF164FEC-712D-4A04-8485-3C507E51F6FD}" type="presOf" srcId="{34FEBEA0-F720-4ED1-8D6B-AB66641B256B}" destId="{F3881DCA-49B1-4359-AD9D-80968D355585}" srcOrd="0" destOrd="0" presId="urn:microsoft.com/office/officeart/2018/5/layout/IconCircleLabelList"/>
    <dgm:cxn modelId="{31142BB8-A6B3-4E71-A235-DA469983C90B}" type="presParOf" srcId="{F3881DCA-49B1-4359-AD9D-80968D355585}" destId="{1E8EADEF-38F8-4533-A6A8-2A1EBB5C4589}" srcOrd="0" destOrd="0" presId="urn:microsoft.com/office/officeart/2018/5/layout/IconCircleLabelList"/>
    <dgm:cxn modelId="{DCEDB3D4-C172-4C5E-9F5F-D7197F9A60D4}" type="presParOf" srcId="{1E8EADEF-38F8-4533-A6A8-2A1EBB5C4589}" destId="{A8A680CD-C504-4E94-B9F7-A68CE863B0D4}" srcOrd="0" destOrd="0" presId="urn:microsoft.com/office/officeart/2018/5/layout/IconCircleLabelList"/>
    <dgm:cxn modelId="{27AD7B4F-29BD-4C51-8FD5-362C880C72C2}" type="presParOf" srcId="{1E8EADEF-38F8-4533-A6A8-2A1EBB5C4589}" destId="{CD054DED-0EBF-487E-8602-A733FDA76410}" srcOrd="1" destOrd="0" presId="urn:microsoft.com/office/officeart/2018/5/layout/IconCircleLabelList"/>
    <dgm:cxn modelId="{72A0D07D-BC30-444C-95D0-A0E4C08C8012}" type="presParOf" srcId="{1E8EADEF-38F8-4533-A6A8-2A1EBB5C4589}" destId="{1CB38BF9-DE22-4773-AA69-EF50A1C0D343}" srcOrd="2" destOrd="0" presId="urn:microsoft.com/office/officeart/2018/5/layout/IconCircleLabelList"/>
    <dgm:cxn modelId="{EBC5F3C1-7E8D-4084-ABA3-5BC715A8F497}" type="presParOf" srcId="{1E8EADEF-38F8-4533-A6A8-2A1EBB5C4589}" destId="{25773C83-C04A-4087-AD90-60A12137CBCC}" srcOrd="3" destOrd="0" presId="urn:microsoft.com/office/officeart/2018/5/layout/IconCircleLabelList"/>
    <dgm:cxn modelId="{49EBD28A-74AA-4BB7-9A6A-459EBA8BE024}" type="presParOf" srcId="{F3881DCA-49B1-4359-AD9D-80968D355585}" destId="{DAC56945-9F5C-4E5E-97D7-89A2BB330B68}" srcOrd="1" destOrd="0" presId="urn:microsoft.com/office/officeart/2018/5/layout/IconCircleLabelList"/>
    <dgm:cxn modelId="{A7EA564B-C498-407E-8CAD-E2E6863614CD}" type="presParOf" srcId="{F3881DCA-49B1-4359-AD9D-80968D355585}" destId="{24D1526B-60C6-4F3C-9415-02C3DE5D34B3}" srcOrd="2" destOrd="0" presId="urn:microsoft.com/office/officeart/2018/5/layout/IconCircleLabelList"/>
    <dgm:cxn modelId="{0FBF8823-D238-45EF-ACC4-8D546A0323C5}" type="presParOf" srcId="{24D1526B-60C6-4F3C-9415-02C3DE5D34B3}" destId="{716D3858-FD76-4D39-BBCA-92913C156D69}" srcOrd="0" destOrd="0" presId="urn:microsoft.com/office/officeart/2018/5/layout/IconCircleLabelList"/>
    <dgm:cxn modelId="{D7220BD9-C5F1-4D12-BFB0-4EB506168168}" type="presParOf" srcId="{24D1526B-60C6-4F3C-9415-02C3DE5D34B3}" destId="{78A44DAA-CC67-4E0B-A74E-F9EFA75887F8}" srcOrd="1" destOrd="0" presId="urn:microsoft.com/office/officeart/2018/5/layout/IconCircleLabelList"/>
    <dgm:cxn modelId="{1943370D-A315-46C1-94D6-7FC511335EFC}" type="presParOf" srcId="{24D1526B-60C6-4F3C-9415-02C3DE5D34B3}" destId="{B2EF617E-AC87-4B07-9C15-21D1AC0CA797}" srcOrd="2" destOrd="0" presId="urn:microsoft.com/office/officeart/2018/5/layout/IconCircleLabelList"/>
    <dgm:cxn modelId="{BADB7B24-6668-4C89-83E7-3F1027960455}" type="presParOf" srcId="{24D1526B-60C6-4F3C-9415-02C3DE5D34B3}" destId="{05EB76AA-ED44-43FC-BE80-72AC7F2EA79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C9B1B-A27F-4DF0-B9F2-CA00E949E383}">
      <dsp:nvSpPr>
        <dsp:cNvPr id="0" name=""/>
        <dsp:cNvSpPr/>
      </dsp:nvSpPr>
      <dsp:spPr>
        <a:xfrm>
          <a:off x="949" y="427060"/>
          <a:ext cx="1318570" cy="1318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2C3DDE-7EB3-48E1-9405-834F2F65BFAC}">
      <dsp:nvSpPr>
        <dsp:cNvPr id="0" name=""/>
        <dsp:cNvSpPr/>
      </dsp:nvSpPr>
      <dsp:spPr>
        <a:xfrm>
          <a:off x="949" y="1889193"/>
          <a:ext cx="3767343" cy="56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Picking a topic</a:t>
          </a:r>
        </a:p>
      </dsp:txBody>
      <dsp:txXfrm>
        <a:off x="949" y="1889193"/>
        <a:ext cx="3767343" cy="565101"/>
      </dsp:txXfrm>
    </dsp:sp>
    <dsp:sp modelId="{14551438-D371-4AAE-88D4-BD95F5D1D52B}">
      <dsp:nvSpPr>
        <dsp:cNvPr id="0" name=""/>
        <dsp:cNvSpPr/>
      </dsp:nvSpPr>
      <dsp:spPr>
        <a:xfrm>
          <a:off x="949" y="2521069"/>
          <a:ext cx="3767343" cy="1244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Topic from a course</a:t>
          </a:r>
        </a:p>
        <a:p>
          <a:pPr marL="0" lvl="0" indent="0" algn="l" defTabSz="755650">
            <a:lnSpc>
              <a:spcPct val="90000"/>
            </a:lnSpc>
            <a:spcBef>
              <a:spcPct val="0"/>
            </a:spcBef>
            <a:spcAft>
              <a:spcPct val="35000"/>
            </a:spcAft>
            <a:buNone/>
          </a:pPr>
          <a:r>
            <a:rPr lang="en-US" sz="1700" kern="1200"/>
            <a:t>Faculty member invitation</a:t>
          </a:r>
        </a:p>
        <a:p>
          <a:pPr marL="0" lvl="0" indent="0" algn="l" defTabSz="755650">
            <a:lnSpc>
              <a:spcPct val="90000"/>
            </a:lnSpc>
            <a:spcBef>
              <a:spcPct val="0"/>
            </a:spcBef>
            <a:spcAft>
              <a:spcPct val="35000"/>
            </a:spcAft>
            <a:buNone/>
          </a:pPr>
          <a:r>
            <a:rPr lang="en-US" sz="1700" kern="1200"/>
            <a:t>Fellow students doing research</a:t>
          </a:r>
        </a:p>
        <a:p>
          <a:pPr marL="0" lvl="0" indent="0" algn="l" defTabSz="755650">
            <a:lnSpc>
              <a:spcPct val="90000"/>
            </a:lnSpc>
            <a:spcBef>
              <a:spcPct val="0"/>
            </a:spcBef>
            <a:spcAft>
              <a:spcPct val="35000"/>
            </a:spcAft>
            <a:buNone/>
          </a:pPr>
          <a:r>
            <a:rPr lang="en-US" sz="1700" kern="1200"/>
            <a:t>Lists of faculty member's research</a:t>
          </a:r>
        </a:p>
      </dsp:txBody>
      <dsp:txXfrm>
        <a:off x="949" y="2521069"/>
        <a:ext cx="3767343" cy="1244675"/>
      </dsp:txXfrm>
    </dsp:sp>
    <dsp:sp modelId="{67936738-AE86-4603-80D3-A6696110A33B}">
      <dsp:nvSpPr>
        <dsp:cNvPr id="0" name=""/>
        <dsp:cNvSpPr/>
      </dsp:nvSpPr>
      <dsp:spPr>
        <a:xfrm>
          <a:off x="4427578" y="427060"/>
          <a:ext cx="1318570" cy="1318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E4802-1F64-4BD8-BCF9-A205F60D6AF4}">
      <dsp:nvSpPr>
        <dsp:cNvPr id="0" name=""/>
        <dsp:cNvSpPr/>
      </dsp:nvSpPr>
      <dsp:spPr>
        <a:xfrm>
          <a:off x="4427578" y="1889193"/>
          <a:ext cx="3767343" cy="56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Finding a mentor</a:t>
          </a:r>
        </a:p>
      </dsp:txBody>
      <dsp:txXfrm>
        <a:off x="4427578" y="1889193"/>
        <a:ext cx="3767343" cy="565101"/>
      </dsp:txXfrm>
    </dsp:sp>
    <dsp:sp modelId="{555C9924-88FD-4569-B5A3-1FD8B9190252}">
      <dsp:nvSpPr>
        <dsp:cNvPr id="0" name=""/>
        <dsp:cNvSpPr/>
      </dsp:nvSpPr>
      <dsp:spPr>
        <a:xfrm>
          <a:off x="4427578" y="2521069"/>
          <a:ext cx="3767343" cy="1244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Similar interests </a:t>
          </a:r>
        </a:p>
        <a:p>
          <a:pPr marL="0" lvl="0" indent="0" algn="l" defTabSz="755650">
            <a:lnSpc>
              <a:spcPct val="90000"/>
            </a:lnSpc>
            <a:spcBef>
              <a:spcPct val="0"/>
            </a:spcBef>
            <a:spcAft>
              <a:spcPct val="35000"/>
            </a:spcAft>
            <a:buNone/>
          </a:pPr>
          <a:r>
            <a:rPr lang="en-US" sz="1700" kern="1200"/>
            <a:t>Engaging in research under guidance</a:t>
          </a:r>
        </a:p>
        <a:p>
          <a:pPr marL="0" lvl="0" indent="0" algn="l" defTabSz="755650">
            <a:lnSpc>
              <a:spcPct val="90000"/>
            </a:lnSpc>
            <a:spcBef>
              <a:spcPct val="0"/>
            </a:spcBef>
            <a:spcAft>
              <a:spcPct val="35000"/>
            </a:spcAft>
            <a:buNone/>
          </a:pPr>
          <a:r>
            <a:rPr lang="en-US" sz="1700" kern="1200"/>
            <a:t>Outline project in detail </a:t>
          </a:r>
        </a:p>
      </dsp:txBody>
      <dsp:txXfrm>
        <a:off x="4427578" y="2521069"/>
        <a:ext cx="3767343" cy="1244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A9BBB-2EC6-C543-B53E-C85F69BE2DA3}">
      <dsp:nvSpPr>
        <dsp:cNvPr id="0" name=""/>
        <dsp:cNvSpPr/>
      </dsp:nvSpPr>
      <dsp:spPr>
        <a:xfrm>
          <a:off x="0" y="334088"/>
          <a:ext cx="4697730" cy="8930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437388" rIns="3645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See if you like it</a:t>
          </a:r>
        </a:p>
      </dsp:txBody>
      <dsp:txXfrm>
        <a:off x="0" y="334088"/>
        <a:ext cx="4697730" cy="893025"/>
      </dsp:txXfrm>
    </dsp:sp>
    <dsp:sp modelId="{D93B3464-F67F-2443-9A69-136D148F272E}">
      <dsp:nvSpPr>
        <dsp:cNvPr id="0" name=""/>
        <dsp:cNvSpPr/>
      </dsp:nvSpPr>
      <dsp:spPr>
        <a:xfrm>
          <a:off x="234886" y="24128"/>
          <a:ext cx="3288411"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933450">
            <a:lnSpc>
              <a:spcPct val="90000"/>
            </a:lnSpc>
            <a:spcBef>
              <a:spcPct val="0"/>
            </a:spcBef>
            <a:spcAft>
              <a:spcPct val="35000"/>
            </a:spcAft>
            <a:buNone/>
          </a:pPr>
          <a:r>
            <a:rPr lang="en-US" sz="2100" kern="1200"/>
            <a:t>Volunteer</a:t>
          </a:r>
        </a:p>
      </dsp:txBody>
      <dsp:txXfrm>
        <a:off x="265148" y="54390"/>
        <a:ext cx="3227887" cy="559396"/>
      </dsp:txXfrm>
    </dsp:sp>
    <dsp:sp modelId="{4151D05E-5883-1448-A80C-6A499AA804CE}">
      <dsp:nvSpPr>
        <dsp:cNvPr id="0" name=""/>
        <dsp:cNvSpPr/>
      </dsp:nvSpPr>
      <dsp:spPr>
        <a:xfrm>
          <a:off x="0" y="1650473"/>
          <a:ext cx="4697730" cy="893025"/>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437388" rIns="3645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May count as electives for major</a:t>
          </a:r>
        </a:p>
      </dsp:txBody>
      <dsp:txXfrm>
        <a:off x="0" y="1650473"/>
        <a:ext cx="4697730" cy="893025"/>
      </dsp:txXfrm>
    </dsp:sp>
    <dsp:sp modelId="{6A77B1D4-5830-3040-B79F-33C0CF74AB48}">
      <dsp:nvSpPr>
        <dsp:cNvPr id="0" name=""/>
        <dsp:cNvSpPr/>
      </dsp:nvSpPr>
      <dsp:spPr>
        <a:xfrm>
          <a:off x="234886" y="1340513"/>
          <a:ext cx="3288411" cy="6199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933450">
            <a:lnSpc>
              <a:spcPct val="90000"/>
            </a:lnSpc>
            <a:spcBef>
              <a:spcPct val="0"/>
            </a:spcBef>
            <a:spcAft>
              <a:spcPct val="35000"/>
            </a:spcAft>
            <a:buNone/>
          </a:pPr>
          <a:r>
            <a:rPr lang="en-US" sz="2100" kern="1200"/>
            <a:t>Course credit</a:t>
          </a:r>
        </a:p>
      </dsp:txBody>
      <dsp:txXfrm>
        <a:off x="265148" y="1370775"/>
        <a:ext cx="3227887" cy="559396"/>
      </dsp:txXfrm>
    </dsp:sp>
    <dsp:sp modelId="{88306AE8-D7C3-8B4A-91FD-B393DE49CFEF}">
      <dsp:nvSpPr>
        <dsp:cNvPr id="0" name=""/>
        <dsp:cNvSpPr/>
      </dsp:nvSpPr>
      <dsp:spPr>
        <a:xfrm>
          <a:off x="0" y="2966858"/>
          <a:ext cx="4697730" cy="2513699"/>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437388" rIns="3645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Full-time &amp; part-time students of UWL are eligible to apply </a:t>
          </a:r>
        </a:p>
        <a:p>
          <a:pPr marL="228600" lvl="1" indent="-228600" algn="l" defTabSz="933450">
            <a:lnSpc>
              <a:spcPct val="90000"/>
            </a:lnSpc>
            <a:spcBef>
              <a:spcPct val="0"/>
            </a:spcBef>
            <a:spcAft>
              <a:spcPct val="15000"/>
            </a:spcAft>
            <a:buChar char="•"/>
          </a:pPr>
          <a:r>
            <a:rPr lang="en-US" sz="2100" kern="1200"/>
            <a:t>Fall and Spring Grant Competitions</a:t>
          </a:r>
        </a:p>
        <a:p>
          <a:pPr marL="228600" lvl="1" indent="-228600" algn="l" defTabSz="933450">
            <a:lnSpc>
              <a:spcPct val="90000"/>
            </a:lnSpc>
            <a:spcBef>
              <a:spcPct val="0"/>
            </a:spcBef>
            <a:spcAft>
              <a:spcPct val="15000"/>
            </a:spcAft>
            <a:buChar char="•"/>
          </a:pPr>
          <a:r>
            <a:rPr lang="en-US" sz="2100" kern="1200"/>
            <a:t>Domestic or International  </a:t>
          </a:r>
        </a:p>
        <a:p>
          <a:pPr marL="228600" lvl="1" indent="-228600" algn="l" defTabSz="933450">
            <a:lnSpc>
              <a:spcPct val="90000"/>
            </a:lnSpc>
            <a:spcBef>
              <a:spcPct val="0"/>
            </a:spcBef>
            <a:spcAft>
              <a:spcPct val="15000"/>
            </a:spcAft>
            <a:buChar char="•"/>
          </a:pPr>
          <a:r>
            <a:rPr lang="en-US" sz="2100" kern="1200"/>
            <a:t>Individual or Collaborative</a:t>
          </a:r>
        </a:p>
      </dsp:txBody>
      <dsp:txXfrm>
        <a:off x="0" y="2966858"/>
        <a:ext cx="4697730" cy="2513699"/>
      </dsp:txXfrm>
    </dsp:sp>
    <dsp:sp modelId="{124FE65D-C3C7-9941-A5A4-1AD817AE9682}">
      <dsp:nvSpPr>
        <dsp:cNvPr id="0" name=""/>
        <dsp:cNvSpPr/>
      </dsp:nvSpPr>
      <dsp:spPr>
        <a:xfrm>
          <a:off x="234886" y="2656898"/>
          <a:ext cx="3288411"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933450">
            <a:lnSpc>
              <a:spcPct val="90000"/>
            </a:lnSpc>
            <a:spcBef>
              <a:spcPct val="0"/>
            </a:spcBef>
            <a:spcAft>
              <a:spcPct val="35000"/>
            </a:spcAft>
            <a:buNone/>
          </a:pPr>
          <a:r>
            <a:rPr lang="en-US" sz="2100" kern="1200"/>
            <a:t>Writing a grant proposal</a:t>
          </a:r>
        </a:p>
      </dsp:txBody>
      <dsp:txXfrm>
        <a:off x="265148" y="2687160"/>
        <a:ext cx="3227887"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680CD-C504-4E94-B9F7-A68CE863B0D4}">
      <dsp:nvSpPr>
        <dsp:cNvPr id="0" name=""/>
        <dsp:cNvSpPr/>
      </dsp:nvSpPr>
      <dsp:spPr>
        <a:xfrm>
          <a:off x="884935"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054DED-0EBF-487E-8602-A733FDA76410}">
      <dsp:nvSpPr>
        <dsp:cNvPr id="0" name=""/>
        <dsp:cNvSpPr/>
      </dsp:nvSpPr>
      <dsp:spPr>
        <a:xfrm>
          <a:off x="1352935"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773C83-C04A-4087-AD90-60A12137CBCC}">
      <dsp:nvSpPr>
        <dsp:cNvPr id="0" name=""/>
        <dsp:cNvSpPr/>
      </dsp:nvSpPr>
      <dsp:spPr>
        <a:xfrm>
          <a:off x="182935"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hlinkClick xmlns:r="http://schemas.openxmlformats.org/officeDocument/2006/relationships" r:id="rId3"/>
            </a:rPr>
            <a:t>www.uwlax.edu/urc</a:t>
          </a:r>
          <a:endParaRPr lang="en-US" sz="2800" kern="1200" dirty="0"/>
        </a:p>
      </dsp:txBody>
      <dsp:txXfrm>
        <a:off x="182935" y="3176402"/>
        <a:ext cx="3600000" cy="720000"/>
      </dsp:txXfrm>
    </dsp:sp>
    <dsp:sp modelId="{716D3858-FD76-4D39-BBCA-92913C156D69}">
      <dsp:nvSpPr>
        <dsp:cNvPr id="0" name=""/>
        <dsp:cNvSpPr/>
      </dsp:nvSpPr>
      <dsp:spPr>
        <a:xfrm>
          <a:off x="5114935"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44DAA-CC67-4E0B-A74E-F9EFA75887F8}">
      <dsp:nvSpPr>
        <dsp:cNvPr id="0" name=""/>
        <dsp:cNvSpPr/>
      </dsp:nvSpPr>
      <dsp:spPr>
        <a:xfrm>
          <a:off x="5582935" y="764402"/>
          <a:ext cx="1260000" cy="1260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EB76AA-ED44-43FC-BE80-72AC7F2EA790}">
      <dsp:nvSpPr>
        <dsp:cNvPr id="0" name=""/>
        <dsp:cNvSpPr/>
      </dsp:nvSpPr>
      <dsp:spPr>
        <a:xfrm>
          <a:off x="4412935"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hlinkClick xmlns:r="http://schemas.openxmlformats.org/officeDocument/2006/relationships" r:id="rId6"/>
            </a:rPr>
            <a:t>srcel@uwlax.edu</a:t>
          </a:r>
          <a:endParaRPr lang="en-US" sz="2800" kern="1200"/>
        </a:p>
      </dsp:txBody>
      <dsp:txXfrm>
        <a:off x="4412935" y="317640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4A4DF-D0C8-4F97-BDFA-67DC281A6157}" type="datetimeFigureOut">
              <a:rPr lang="en-US" smtClean="0"/>
              <a:pPr/>
              <a:t>4/25/23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C3881-4BB7-4F55-850E-0C7CE41155D4}" type="slidenum">
              <a:rPr lang="en-US" smtClean="0"/>
              <a:pPr/>
              <a:t>‹#›</a:t>
            </a:fld>
            <a:endParaRPr lang="en-US" dirty="0"/>
          </a:p>
        </p:txBody>
      </p:sp>
    </p:spTree>
    <p:extLst>
      <p:ext uri="{BB962C8B-B14F-4D97-AF65-F5344CB8AC3E}">
        <p14:creationId xmlns:p14="http://schemas.microsoft.com/office/powerpoint/2010/main" val="208271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Undergraduate research is the equivalent of working on an independent research or creative project under the supervision of a faculty mentor.  In many cases, an undergraduate research project will start in a class – either through a project or an idea (maybe based on a lecture or topic).  Think about it as engaging in a scholarly or creative project that you take a leadership role in. </a:t>
            </a:r>
          </a:p>
        </p:txBody>
      </p:sp>
      <p:sp>
        <p:nvSpPr>
          <p:cNvPr id="4" name="Slide Number Placeholder 3"/>
          <p:cNvSpPr>
            <a:spLocks noGrp="1"/>
          </p:cNvSpPr>
          <p:nvPr>
            <p:ph type="sldNum" sz="quarter" idx="5"/>
          </p:nvPr>
        </p:nvSpPr>
        <p:spPr/>
        <p:txBody>
          <a:bodyPr/>
          <a:lstStyle/>
          <a:p>
            <a:fld id="{5F4C3881-4BB7-4F55-850E-0C7CE41155D4}" type="slidenum">
              <a:rPr lang="en-US" smtClean="0"/>
              <a:pPr/>
              <a:t>2</a:t>
            </a:fld>
            <a:endParaRPr lang="en-US" dirty="0"/>
          </a:p>
        </p:txBody>
      </p:sp>
    </p:spTree>
    <p:extLst>
      <p:ext uri="{BB962C8B-B14F-4D97-AF65-F5344CB8AC3E}">
        <p14:creationId xmlns:p14="http://schemas.microsoft.com/office/powerpoint/2010/main" val="226864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the possibility of working individually with a faculty mentor, or with 1 or more students. Working with other students can affect the scholarship money received and the amount of money available for supplies and/or travel. The main thing is finding a faculty member to work with who can and will be a MENTOR to you.  </a:t>
            </a:r>
          </a:p>
          <a:p>
            <a:endParaRPr lang="en-US" dirty="0"/>
          </a:p>
          <a:p>
            <a:pPr>
              <a:buFont typeface="Arial" panose="020B0604020202020204" pitchFamily="34" charset="0"/>
              <a:buChar char="•"/>
            </a:pPr>
            <a:r>
              <a:rPr lang="en-US" dirty="0"/>
              <a:t>Domestic** individual (</a:t>
            </a:r>
            <a:r>
              <a:rPr lang="en-US" b="1" dirty="0"/>
              <a:t>one student</a:t>
            </a:r>
            <a:r>
              <a:rPr lang="en-US" dirty="0"/>
              <a:t>) projects; $2,000 total of which up to $1,000 can be a student scholarship.</a:t>
            </a:r>
          </a:p>
          <a:p>
            <a:pPr>
              <a:buFont typeface="Arial" panose="020B0604020202020204" pitchFamily="34" charset="0"/>
              <a:buChar char="•"/>
            </a:pPr>
            <a:r>
              <a:rPr lang="en-US" dirty="0"/>
              <a:t>Domestic** collaborative (</a:t>
            </a:r>
            <a:r>
              <a:rPr lang="en-US" b="1" dirty="0"/>
              <a:t>2 or more students</a:t>
            </a:r>
            <a:r>
              <a:rPr lang="en-US" dirty="0"/>
              <a:t>) projects; $2,500 of which up to $1,500 can be student scholarships.</a:t>
            </a:r>
          </a:p>
          <a:p>
            <a:pPr>
              <a:buFont typeface="Arial" panose="020B0604020202020204" pitchFamily="34" charset="0"/>
              <a:buChar char="•"/>
            </a:pPr>
            <a:r>
              <a:rPr lang="en-US" dirty="0"/>
              <a:t>International* individual (</a:t>
            </a:r>
            <a:r>
              <a:rPr lang="en-US" b="1" dirty="0"/>
              <a:t>one student</a:t>
            </a:r>
            <a:r>
              <a:rPr lang="en-US" dirty="0"/>
              <a:t>) projects; $3,500 of which up to $1,000 can be a student scholarship. *see note below</a:t>
            </a:r>
          </a:p>
          <a:p>
            <a:pPr>
              <a:buFont typeface="Arial" panose="020B0604020202020204" pitchFamily="34" charset="0"/>
              <a:buChar char="•"/>
            </a:pPr>
            <a:r>
              <a:rPr lang="en-US" dirty="0"/>
              <a:t>International* collaborative (</a:t>
            </a:r>
            <a:r>
              <a:rPr lang="en-US" b="1" dirty="0"/>
              <a:t>2 or more students</a:t>
            </a:r>
            <a:r>
              <a:rPr lang="en-US" dirty="0"/>
              <a:t>) projects; $4,000 of which up to $1,500 can be student scholarships. *see note below</a:t>
            </a:r>
          </a:p>
          <a:p>
            <a:endParaRPr lang="en-US" dirty="0"/>
          </a:p>
        </p:txBody>
      </p:sp>
      <p:sp>
        <p:nvSpPr>
          <p:cNvPr id="4" name="Slide Number Placeholder 3"/>
          <p:cNvSpPr>
            <a:spLocks noGrp="1"/>
          </p:cNvSpPr>
          <p:nvPr>
            <p:ph type="sldNum" sz="quarter" idx="5"/>
          </p:nvPr>
        </p:nvSpPr>
        <p:spPr/>
        <p:txBody>
          <a:bodyPr/>
          <a:lstStyle/>
          <a:p>
            <a:fld id="{5F4C3881-4BB7-4F55-850E-0C7CE41155D4}" type="slidenum">
              <a:rPr lang="en-US" smtClean="0"/>
              <a:pPr/>
              <a:t>3</a:t>
            </a:fld>
            <a:endParaRPr lang="en-US" dirty="0"/>
          </a:p>
        </p:txBody>
      </p:sp>
    </p:spTree>
    <p:extLst>
      <p:ext uri="{BB962C8B-B14F-4D97-AF65-F5344CB8AC3E}">
        <p14:creationId xmlns:p14="http://schemas.microsoft.com/office/powerpoint/2010/main" val="393771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Grants in the fall semester are expected to be completed in the spring. Grants funded in the spring semester can carry over the summer to the next academic year. It is up to you and your mentor to decide when the actual deadline to complete the project will be, but the project would need to be completed by the following spring (unless you are graduating in December). Always keep in mind the length of the project relative to how much time you have left at UWL! </a:t>
            </a:r>
          </a:p>
        </p:txBody>
      </p:sp>
      <p:sp>
        <p:nvSpPr>
          <p:cNvPr id="4" name="Slide Number Placeholder 3"/>
          <p:cNvSpPr>
            <a:spLocks noGrp="1"/>
          </p:cNvSpPr>
          <p:nvPr>
            <p:ph type="sldNum" sz="quarter" idx="5"/>
          </p:nvPr>
        </p:nvSpPr>
        <p:spPr/>
        <p:txBody>
          <a:bodyPr/>
          <a:lstStyle/>
          <a:p>
            <a:fld id="{5F4C3881-4BB7-4F55-850E-0C7CE41155D4}" type="slidenum">
              <a:rPr lang="en-US" smtClean="0"/>
              <a:pPr/>
              <a:t>4</a:t>
            </a:fld>
            <a:endParaRPr lang="en-US" dirty="0"/>
          </a:p>
        </p:txBody>
      </p:sp>
    </p:spTree>
    <p:extLst>
      <p:ext uri="{BB962C8B-B14F-4D97-AF65-F5344CB8AC3E}">
        <p14:creationId xmlns:p14="http://schemas.microsoft.com/office/powerpoint/2010/main" val="317448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Domestic** individual (</a:t>
            </a:r>
            <a:r>
              <a:rPr lang="en-US" b="1" dirty="0"/>
              <a:t>one student</a:t>
            </a:r>
            <a:r>
              <a:rPr lang="en-US" dirty="0"/>
              <a:t>) projects; $2,000 total of which up to $1,000 can be a student scholarship.</a:t>
            </a:r>
          </a:p>
          <a:p>
            <a:pPr>
              <a:buFont typeface="Arial" panose="020B0604020202020204" pitchFamily="34" charset="0"/>
              <a:buChar char="•"/>
            </a:pPr>
            <a:r>
              <a:rPr lang="en-US" dirty="0"/>
              <a:t>Domestic** collaborative (</a:t>
            </a:r>
            <a:r>
              <a:rPr lang="en-US" b="1" dirty="0"/>
              <a:t>2 or more students</a:t>
            </a:r>
            <a:r>
              <a:rPr lang="en-US" dirty="0"/>
              <a:t>) projects; $2,500 of which up to $1,500 can be student scholarships.</a:t>
            </a:r>
          </a:p>
          <a:p>
            <a:pPr>
              <a:buFont typeface="Arial" panose="020B0604020202020204" pitchFamily="34" charset="0"/>
              <a:buChar char="•"/>
            </a:pPr>
            <a:r>
              <a:rPr lang="en-US" dirty="0"/>
              <a:t>International* individual (</a:t>
            </a:r>
            <a:r>
              <a:rPr lang="en-US" b="1" dirty="0"/>
              <a:t>one student</a:t>
            </a:r>
            <a:r>
              <a:rPr lang="en-US" dirty="0"/>
              <a:t>) projects; $3,500 of which up to $1,000 can be a student scholarship. *see note below</a:t>
            </a:r>
          </a:p>
          <a:p>
            <a:pPr>
              <a:buFont typeface="Arial" panose="020B0604020202020204" pitchFamily="34" charset="0"/>
              <a:buChar char="•"/>
            </a:pPr>
            <a:r>
              <a:rPr lang="en-US" dirty="0"/>
              <a:t>International* collaborative (</a:t>
            </a:r>
            <a:r>
              <a:rPr lang="en-US" b="1" dirty="0"/>
              <a:t>2 or more students</a:t>
            </a:r>
            <a:r>
              <a:rPr lang="en-US" dirty="0"/>
              <a:t>) projects; $4,000 of which up to $1,500 can be student scholarships. *see note below</a:t>
            </a:r>
          </a:p>
          <a:p>
            <a:endParaRPr lang="en-US" dirty="0"/>
          </a:p>
          <a:p>
            <a:r>
              <a:rPr lang="en-US" dirty="0"/>
              <a:t>In my department, we have a Readings and Research Class and a Research Apprenticeship Class that students can register for as they are working on their grants and/or in some cases when they are working on their projects. </a:t>
            </a:r>
          </a:p>
        </p:txBody>
      </p:sp>
      <p:sp>
        <p:nvSpPr>
          <p:cNvPr id="4" name="Slide Number Placeholder 3"/>
          <p:cNvSpPr>
            <a:spLocks noGrp="1"/>
          </p:cNvSpPr>
          <p:nvPr>
            <p:ph type="sldNum" sz="quarter" idx="5"/>
          </p:nvPr>
        </p:nvSpPr>
        <p:spPr/>
        <p:txBody>
          <a:bodyPr/>
          <a:lstStyle/>
          <a:p>
            <a:fld id="{5F4C3881-4BB7-4F55-850E-0C7CE41155D4}" type="slidenum">
              <a:rPr lang="en-US" smtClean="0"/>
              <a:pPr/>
              <a:t>5</a:t>
            </a:fld>
            <a:endParaRPr lang="en-US" dirty="0"/>
          </a:p>
        </p:txBody>
      </p:sp>
    </p:spTree>
    <p:extLst>
      <p:ext uri="{BB962C8B-B14F-4D97-AF65-F5344CB8AC3E}">
        <p14:creationId xmlns:p14="http://schemas.microsoft.com/office/powerpoint/2010/main" val="5890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C3881-4BB7-4F55-850E-0C7CE41155D4}" type="slidenum">
              <a:rPr lang="en-US" smtClean="0"/>
              <a:pPr/>
              <a:t>6</a:t>
            </a:fld>
            <a:endParaRPr lang="en-US" dirty="0"/>
          </a:p>
        </p:txBody>
      </p:sp>
    </p:spTree>
    <p:extLst>
      <p:ext uri="{BB962C8B-B14F-4D97-AF65-F5344CB8AC3E}">
        <p14:creationId xmlns:p14="http://schemas.microsoft.com/office/powerpoint/2010/main" val="6563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F534-1480-7726-F280-D2FFF66F07B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7732AE4-EECC-470E-DCAD-4B9EE13795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36B2AFB-8766-9B66-2ADF-490698BB944A}"/>
              </a:ext>
            </a:extLst>
          </p:cNvPr>
          <p:cNvSpPr>
            <a:spLocks noGrp="1"/>
          </p:cNvSpPr>
          <p:nvPr>
            <p:ph type="dt" sz="half" idx="10"/>
          </p:nvPr>
        </p:nvSpPr>
        <p:spPr/>
        <p:txBody>
          <a:bodyPr/>
          <a:lstStyle/>
          <a:p>
            <a:fld id="{7950E762-1376-4F77-89A3-C99D5D7BA2C3}" type="datetimeFigureOut">
              <a:rPr lang="en-US" smtClean="0"/>
              <a:pPr/>
              <a:t>4/25/23</a:t>
            </a:fld>
            <a:endParaRPr lang="en-US" dirty="0"/>
          </a:p>
        </p:txBody>
      </p:sp>
      <p:sp>
        <p:nvSpPr>
          <p:cNvPr id="5" name="Footer Placeholder 4">
            <a:extLst>
              <a:ext uri="{FF2B5EF4-FFF2-40B4-BE49-F238E27FC236}">
                <a16:creationId xmlns:a16="http://schemas.microsoft.com/office/drawing/2014/main" id="{9A25FD3D-003A-D377-77CA-1BB9AD0606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DE7ABA-EE32-4885-9278-3AD64EACB6E2}"/>
              </a:ext>
            </a:extLst>
          </p:cNvPr>
          <p:cNvSpPr>
            <a:spLocks noGrp="1"/>
          </p:cNvSpPr>
          <p:nvPr>
            <p:ph type="sldNum" sz="quarter" idx="12"/>
          </p:nvPr>
        </p:nvSpPr>
        <p:spPr/>
        <p:txBody>
          <a:body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61204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79E89-3E00-74C6-C4AD-43C4D14C70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ECE4BC-C223-B73F-C9C8-4E8FCB5C0A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7EEEF-CC0A-9A59-4A77-AE2B3A8CD542}"/>
              </a:ext>
            </a:extLst>
          </p:cNvPr>
          <p:cNvSpPr>
            <a:spLocks noGrp="1"/>
          </p:cNvSpPr>
          <p:nvPr>
            <p:ph type="dt" sz="half" idx="10"/>
          </p:nvPr>
        </p:nvSpPr>
        <p:spPr/>
        <p:txBody>
          <a:bodyPr/>
          <a:lstStyle/>
          <a:p>
            <a:fld id="{7950E762-1376-4F77-89A3-C99D5D7BA2C3}" type="datetimeFigureOut">
              <a:rPr lang="en-US" smtClean="0"/>
              <a:pPr/>
              <a:t>4/25/23</a:t>
            </a:fld>
            <a:endParaRPr lang="en-US" dirty="0"/>
          </a:p>
        </p:txBody>
      </p:sp>
      <p:sp>
        <p:nvSpPr>
          <p:cNvPr id="5" name="Footer Placeholder 4">
            <a:extLst>
              <a:ext uri="{FF2B5EF4-FFF2-40B4-BE49-F238E27FC236}">
                <a16:creationId xmlns:a16="http://schemas.microsoft.com/office/drawing/2014/main" id="{5FE8BC7E-F868-E377-EDFD-C08ABA557E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4DC5EA-C3B0-C722-095B-F7B93E3A4717}"/>
              </a:ext>
            </a:extLst>
          </p:cNvPr>
          <p:cNvSpPr>
            <a:spLocks noGrp="1"/>
          </p:cNvSpPr>
          <p:nvPr>
            <p:ph type="sldNum" sz="quarter" idx="12"/>
          </p:nvPr>
        </p:nvSpPr>
        <p:spPr/>
        <p:txBody>
          <a:body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320976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DC432-FAEA-B11D-2270-498ECE9281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7B9181-EAB3-9BDB-C0E1-1CD88D1DFED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06F74-274F-FDC0-1F53-E22DD741803B}"/>
              </a:ext>
            </a:extLst>
          </p:cNvPr>
          <p:cNvSpPr>
            <a:spLocks noGrp="1"/>
          </p:cNvSpPr>
          <p:nvPr>
            <p:ph type="dt" sz="half" idx="10"/>
          </p:nvPr>
        </p:nvSpPr>
        <p:spPr/>
        <p:txBody>
          <a:bodyPr/>
          <a:lstStyle/>
          <a:p>
            <a:fld id="{7950E762-1376-4F77-89A3-C99D5D7BA2C3}" type="datetimeFigureOut">
              <a:rPr lang="en-US" smtClean="0"/>
              <a:pPr/>
              <a:t>4/25/23</a:t>
            </a:fld>
            <a:endParaRPr lang="en-US" dirty="0"/>
          </a:p>
        </p:txBody>
      </p:sp>
      <p:sp>
        <p:nvSpPr>
          <p:cNvPr id="5" name="Footer Placeholder 4">
            <a:extLst>
              <a:ext uri="{FF2B5EF4-FFF2-40B4-BE49-F238E27FC236}">
                <a16:creationId xmlns:a16="http://schemas.microsoft.com/office/drawing/2014/main" id="{BF47AF03-0E15-32AE-166B-E2C276E426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3138D4-123E-8D19-6ADF-EF82D7580A00}"/>
              </a:ext>
            </a:extLst>
          </p:cNvPr>
          <p:cNvSpPr>
            <a:spLocks noGrp="1"/>
          </p:cNvSpPr>
          <p:nvPr>
            <p:ph type="sldNum" sz="quarter" idx="12"/>
          </p:nvPr>
        </p:nvSpPr>
        <p:spPr/>
        <p:txBody>
          <a:body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383030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EE5B-82D6-044F-5B14-42ACC27F4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E07806-C872-54B4-A589-4B331D2C87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08892-D7E3-B311-D495-2F242F58A725}"/>
              </a:ext>
            </a:extLst>
          </p:cNvPr>
          <p:cNvSpPr>
            <a:spLocks noGrp="1"/>
          </p:cNvSpPr>
          <p:nvPr>
            <p:ph type="dt" sz="half" idx="10"/>
          </p:nvPr>
        </p:nvSpPr>
        <p:spPr/>
        <p:txBody>
          <a:bodyPr/>
          <a:lstStyle/>
          <a:p>
            <a:fld id="{7950E762-1376-4F77-89A3-C99D5D7BA2C3}" type="datetimeFigureOut">
              <a:rPr lang="en-US" smtClean="0"/>
              <a:pPr/>
              <a:t>4/25/23</a:t>
            </a:fld>
            <a:endParaRPr lang="en-US" dirty="0"/>
          </a:p>
        </p:txBody>
      </p:sp>
      <p:sp>
        <p:nvSpPr>
          <p:cNvPr id="5" name="Footer Placeholder 4">
            <a:extLst>
              <a:ext uri="{FF2B5EF4-FFF2-40B4-BE49-F238E27FC236}">
                <a16:creationId xmlns:a16="http://schemas.microsoft.com/office/drawing/2014/main" id="{8BF548E6-8CD7-72D5-C9F7-04A73F1C4F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D44AD8-BAA5-374C-242E-D4763315603F}"/>
              </a:ext>
            </a:extLst>
          </p:cNvPr>
          <p:cNvSpPr>
            <a:spLocks noGrp="1"/>
          </p:cNvSpPr>
          <p:nvPr>
            <p:ph type="sldNum" sz="quarter" idx="12"/>
          </p:nvPr>
        </p:nvSpPr>
        <p:spPr/>
        <p:txBody>
          <a:body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99350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63A0-56CC-BE20-1DF9-E682B7C9B3D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63995B1-CE63-9571-837F-CF6047BDB74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43D668-5A83-2B59-F09B-8CF0B413CE0E}"/>
              </a:ext>
            </a:extLst>
          </p:cNvPr>
          <p:cNvSpPr>
            <a:spLocks noGrp="1"/>
          </p:cNvSpPr>
          <p:nvPr>
            <p:ph type="dt" sz="half" idx="10"/>
          </p:nvPr>
        </p:nvSpPr>
        <p:spPr/>
        <p:txBody>
          <a:bodyPr/>
          <a:lstStyle/>
          <a:p>
            <a:fld id="{7950E762-1376-4F77-89A3-C99D5D7BA2C3}" type="datetimeFigureOut">
              <a:rPr lang="en-US" smtClean="0"/>
              <a:pPr/>
              <a:t>4/25/23</a:t>
            </a:fld>
            <a:endParaRPr lang="en-US" dirty="0"/>
          </a:p>
        </p:txBody>
      </p:sp>
      <p:sp>
        <p:nvSpPr>
          <p:cNvPr id="5" name="Footer Placeholder 4">
            <a:extLst>
              <a:ext uri="{FF2B5EF4-FFF2-40B4-BE49-F238E27FC236}">
                <a16:creationId xmlns:a16="http://schemas.microsoft.com/office/drawing/2014/main" id="{9C744241-32FB-8576-617E-5206A82401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DD63AA-A507-563A-1172-AF868E12737D}"/>
              </a:ext>
            </a:extLst>
          </p:cNvPr>
          <p:cNvSpPr>
            <a:spLocks noGrp="1"/>
          </p:cNvSpPr>
          <p:nvPr>
            <p:ph type="sldNum" sz="quarter" idx="12"/>
          </p:nvPr>
        </p:nvSpPr>
        <p:spPr/>
        <p:txBody>
          <a:body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348333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6A07-8079-B80E-D91B-0F8EDC4563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8D985-4AB7-C547-AF93-5C56ECCC10E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A931F-339B-F458-7EE7-81E9381B900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6EBDBC-FD89-075F-90EC-31B182E4C887}"/>
              </a:ext>
            </a:extLst>
          </p:cNvPr>
          <p:cNvSpPr>
            <a:spLocks noGrp="1"/>
          </p:cNvSpPr>
          <p:nvPr>
            <p:ph type="dt" sz="half" idx="10"/>
          </p:nvPr>
        </p:nvSpPr>
        <p:spPr/>
        <p:txBody>
          <a:bodyPr/>
          <a:lstStyle/>
          <a:p>
            <a:fld id="{7950E762-1376-4F77-89A3-C99D5D7BA2C3}" type="datetimeFigureOut">
              <a:rPr lang="en-US" smtClean="0"/>
              <a:pPr/>
              <a:t>4/25/23</a:t>
            </a:fld>
            <a:endParaRPr lang="en-US" dirty="0"/>
          </a:p>
        </p:txBody>
      </p:sp>
      <p:sp>
        <p:nvSpPr>
          <p:cNvPr id="6" name="Footer Placeholder 5">
            <a:extLst>
              <a:ext uri="{FF2B5EF4-FFF2-40B4-BE49-F238E27FC236}">
                <a16:creationId xmlns:a16="http://schemas.microsoft.com/office/drawing/2014/main" id="{294F9759-57E8-25E4-9831-1222A4694A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0BAC47-F428-C03E-7FB2-E279941D08B5}"/>
              </a:ext>
            </a:extLst>
          </p:cNvPr>
          <p:cNvSpPr>
            <a:spLocks noGrp="1"/>
          </p:cNvSpPr>
          <p:nvPr>
            <p:ph type="sldNum" sz="quarter" idx="12"/>
          </p:nvPr>
        </p:nvSpPr>
        <p:spPr/>
        <p:txBody>
          <a:body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149791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4161-BFB2-B59F-0166-0D3D57EE71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7D942E-698F-B91D-F9ED-7599EE8049A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38494C1-9742-B162-2199-9DC4FDA70F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A7A343-CAED-E16B-BAD9-A3B33B4B917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A47E1-5DBC-9113-3077-1CDFCF6D995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8E270B-53DD-E45C-1F73-1B8A696668E0}"/>
              </a:ext>
            </a:extLst>
          </p:cNvPr>
          <p:cNvSpPr>
            <a:spLocks noGrp="1"/>
          </p:cNvSpPr>
          <p:nvPr>
            <p:ph type="dt" sz="half" idx="10"/>
          </p:nvPr>
        </p:nvSpPr>
        <p:spPr/>
        <p:txBody>
          <a:bodyPr/>
          <a:lstStyle/>
          <a:p>
            <a:fld id="{7950E762-1376-4F77-89A3-C99D5D7BA2C3}" type="datetimeFigureOut">
              <a:rPr lang="en-US" smtClean="0"/>
              <a:pPr/>
              <a:t>4/25/23</a:t>
            </a:fld>
            <a:endParaRPr lang="en-US" dirty="0"/>
          </a:p>
        </p:txBody>
      </p:sp>
      <p:sp>
        <p:nvSpPr>
          <p:cNvPr id="8" name="Footer Placeholder 7">
            <a:extLst>
              <a:ext uri="{FF2B5EF4-FFF2-40B4-BE49-F238E27FC236}">
                <a16:creationId xmlns:a16="http://schemas.microsoft.com/office/drawing/2014/main" id="{6FF5356C-5408-01D8-4A8F-1826A142C3F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9014FA-9A55-C91C-FEDC-0F28AEB2E032}"/>
              </a:ext>
            </a:extLst>
          </p:cNvPr>
          <p:cNvSpPr>
            <a:spLocks noGrp="1"/>
          </p:cNvSpPr>
          <p:nvPr>
            <p:ph type="sldNum" sz="quarter" idx="12"/>
          </p:nvPr>
        </p:nvSpPr>
        <p:spPr/>
        <p:txBody>
          <a:body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411885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764F-4696-EE05-F6EC-3868DB4453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FB79DA-C47F-F16C-A88D-AC98E2ACA154}"/>
              </a:ext>
            </a:extLst>
          </p:cNvPr>
          <p:cNvSpPr>
            <a:spLocks noGrp="1"/>
          </p:cNvSpPr>
          <p:nvPr>
            <p:ph type="dt" sz="half" idx="10"/>
          </p:nvPr>
        </p:nvSpPr>
        <p:spPr/>
        <p:txBody>
          <a:bodyPr/>
          <a:lstStyle/>
          <a:p>
            <a:fld id="{7950E762-1376-4F77-89A3-C99D5D7BA2C3}" type="datetimeFigureOut">
              <a:rPr lang="en-US" smtClean="0"/>
              <a:pPr/>
              <a:t>4/25/23</a:t>
            </a:fld>
            <a:endParaRPr lang="en-US" dirty="0"/>
          </a:p>
        </p:txBody>
      </p:sp>
      <p:sp>
        <p:nvSpPr>
          <p:cNvPr id="4" name="Footer Placeholder 3">
            <a:extLst>
              <a:ext uri="{FF2B5EF4-FFF2-40B4-BE49-F238E27FC236}">
                <a16:creationId xmlns:a16="http://schemas.microsoft.com/office/drawing/2014/main" id="{B2AE244B-0008-8A72-797E-FB99B172F9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E51DC2-7305-95C3-26F4-F2A863405FC8}"/>
              </a:ext>
            </a:extLst>
          </p:cNvPr>
          <p:cNvSpPr>
            <a:spLocks noGrp="1"/>
          </p:cNvSpPr>
          <p:nvPr>
            <p:ph type="sldNum" sz="quarter" idx="12"/>
          </p:nvPr>
        </p:nvSpPr>
        <p:spPr/>
        <p:txBody>
          <a:body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147931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0A4B3E-A7B3-E953-613A-398B04A46146}"/>
              </a:ext>
            </a:extLst>
          </p:cNvPr>
          <p:cNvSpPr>
            <a:spLocks noGrp="1"/>
          </p:cNvSpPr>
          <p:nvPr>
            <p:ph type="dt" sz="half" idx="10"/>
          </p:nvPr>
        </p:nvSpPr>
        <p:spPr/>
        <p:txBody>
          <a:bodyPr/>
          <a:lstStyle/>
          <a:p>
            <a:fld id="{7950E762-1376-4F77-89A3-C99D5D7BA2C3}" type="datetimeFigureOut">
              <a:rPr lang="en-US" smtClean="0"/>
              <a:pPr/>
              <a:t>4/25/23</a:t>
            </a:fld>
            <a:endParaRPr lang="en-US" dirty="0"/>
          </a:p>
        </p:txBody>
      </p:sp>
      <p:sp>
        <p:nvSpPr>
          <p:cNvPr id="3" name="Footer Placeholder 2">
            <a:extLst>
              <a:ext uri="{FF2B5EF4-FFF2-40B4-BE49-F238E27FC236}">
                <a16:creationId xmlns:a16="http://schemas.microsoft.com/office/drawing/2014/main" id="{BAD81D9C-6EDD-3D6E-4C7C-C6FFB716E9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4D6DED-7C5F-DB18-0747-81DAC493F8B5}"/>
              </a:ext>
            </a:extLst>
          </p:cNvPr>
          <p:cNvSpPr>
            <a:spLocks noGrp="1"/>
          </p:cNvSpPr>
          <p:nvPr>
            <p:ph type="sldNum" sz="quarter" idx="12"/>
          </p:nvPr>
        </p:nvSpPr>
        <p:spPr/>
        <p:txBody>
          <a:body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181353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8946-4C2E-4515-89EB-D3491FD76F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33DC5CF-7F8F-133C-8B68-8ACD081D29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AE0FB-7259-4FCD-DA09-5286DC9594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9CBDC1B-80E1-8936-4DF2-80909531C8E6}"/>
              </a:ext>
            </a:extLst>
          </p:cNvPr>
          <p:cNvSpPr>
            <a:spLocks noGrp="1"/>
          </p:cNvSpPr>
          <p:nvPr>
            <p:ph type="dt" sz="half" idx="10"/>
          </p:nvPr>
        </p:nvSpPr>
        <p:spPr/>
        <p:txBody>
          <a:bodyPr/>
          <a:lstStyle/>
          <a:p>
            <a:fld id="{7950E762-1376-4F77-89A3-C99D5D7BA2C3}" type="datetimeFigureOut">
              <a:rPr lang="en-US" smtClean="0"/>
              <a:pPr/>
              <a:t>4/25/23</a:t>
            </a:fld>
            <a:endParaRPr lang="en-US" dirty="0"/>
          </a:p>
        </p:txBody>
      </p:sp>
      <p:sp>
        <p:nvSpPr>
          <p:cNvPr id="6" name="Footer Placeholder 5">
            <a:extLst>
              <a:ext uri="{FF2B5EF4-FFF2-40B4-BE49-F238E27FC236}">
                <a16:creationId xmlns:a16="http://schemas.microsoft.com/office/drawing/2014/main" id="{52A89BFE-EAAD-8474-C9CB-1865A93AE6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5447E7-D858-1CED-04D4-FCD01C6427D8}"/>
              </a:ext>
            </a:extLst>
          </p:cNvPr>
          <p:cNvSpPr>
            <a:spLocks noGrp="1"/>
          </p:cNvSpPr>
          <p:nvPr>
            <p:ph type="sldNum" sz="quarter" idx="12"/>
          </p:nvPr>
        </p:nvSpPr>
        <p:spPr/>
        <p:txBody>
          <a:body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339827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1AE2-A402-35F6-02B1-2A2E098BD4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3AA7BB5-C0EC-2FFE-39AA-E2474414D35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7A55BA8-BFF7-C9A9-3794-CB51F1C4F1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275843-6976-AAF3-8698-E054E7156319}"/>
              </a:ext>
            </a:extLst>
          </p:cNvPr>
          <p:cNvSpPr>
            <a:spLocks noGrp="1"/>
          </p:cNvSpPr>
          <p:nvPr>
            <p:ph type="dt" sz="half" idx="10"/>
          </p:nvPr>
        </p:nvSpPr>
        <p:spPr/>
        <p:txBody>
          <a:bodyPr/>
          <a:lstStyle/>
          <a:p>
            <a:fld id="{7950E762-1376-4F77-89A3-C99D5D7BA2C3}" type="datetimeFigureOut">
              <a:rPr lang="en-US" smtClean="0"/>
              <a:pPr/>
              <a:t>4/25/23</a:t>
            </a:fld>
            <a:endParaRPr lang="en-US" dirty="0"/>
          </a:p>
        </p:txBody>
      </p:sp>
      <p:sp>
        <p:nvSpPr>
          <p:cNvPr id="6" name="Footer Placeholder 5">
            <a:extLst>
              <a:ext uri="{FF2B5EF4-FFF2-40B4-BE49-F238E27FC236}">
                <a16:creationId xmlns:a16="http://schemas.microsoft.com/office/drawing/2014/main" id="{C515EB62-CEF7-5760-A18C-5DC13E03D7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A5AD53-73C0-486A-DD62-62C6504133B8}"/>
              </a:ext>
            </a:extLst>
          </p:cNvPr>
          <p:cNvSpPr>
            <a:spLocks noGrp="1"/>
          </p:cNvSpPr>
          <p:nvPr>
            <p:ph type="sldNum" sz="quarter" idx="12"/>
          </p:nvPr>
        </p:nvSpPr>
        <p:spPr/>
        <p:txBody>
          <a:body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305787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8DCFCE-D0F0-05A4-949E-ABFDB7ECEB5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58FCF4-B13A-CFA7-EEFF-C3221ACDDA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41103-5527-1A0E-FD20-E5289C6D3E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50E762-1376-4F77-89A3-C99D5D7BA2C3}" type="datetimeFigureOut">
              <a:rPr lang="en-US" smtClean="0"/>
              <a:pPr/>
              <a:t>4/25/23</a:t>
            </a:fld>
            <a:endParaRPr lang="en-US" dirty="0"/>
          </a:p>
        </p:txBody>
      </p:sp>
      <p:sp>
        <p:nvSpPr>
          <p:cNvPr id="5" name="Footer Placeholder 4">
            <a:extLst>
              <a:ext uri="{FF2B5EF4-FFF2-40B4-BE49-F238E27FC236}">
                <a16:creationId xmlns:a16="http://schemas.microsoft.com/office/drawing/2014/main" id="{B19032D8-6A36-1679-8C62-EA3AA480CD9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94D17C1-3EFF-C5F7-A621-AB88F1CC2B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9D2E66-97C6-435F-98B1-972D97D53CD8}" type="slidenum">
              <a:rPr lang="en-US" smtClean="0"/>
              <a:pPr/>
              <a:t>‹#›</a:t>
            </a:fld>
            <a:endParaRPr lang="en-US" dirty="0"/>
          </a:p>
        </p:txBody>
      </p:sp>
    </p:spTree>
    <p:extLst>
      <p:ext uri="{BB962C8B-B14F-4D97-AF65-F5344CB8AC3E}">
        <p14:creationId xmlns:p14="http://schemas.microsoft.com/office/powerpoint/2010/main" val="214778024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6313" y="421554"/>
            <a:ext cx="3754032" cy="3566160"/>
          </a:xfrm>
        </p:spPr>
        <p:txBody>
          <a:bodyPr anchor="b">
            <a:normAutofit/>
          </a:bodyPr>
          <a:lstStyle/>
          <a:p>
            <a:r>
              <a:rPr lang="en-US" sz="4400" b="1" dirty="0"/>
              <a:t>Undergraduate Research &amp; Creativity	</a:t>
            </a:r>
          </a:p>
        </p:txBody>
      </p:sp>
      <p:sp>
        <p:nvSpPr>
          <p:cNvPr id="105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Cooper\Undergraduate Research\lab5.JPG"/>
          <p:cNvPicPr>
            <a:picLocks noChangeAspect="1" noChangeArrowheads="1"/>
          </p:cNvPicPr>
          <p:nvPr/>
        </p:nvPicPr>
        <p:blipFill rotWithShape="1">
          <a:blip r:embed="rId2" cstate="print"/>
          <a:srcRect b="303"/>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3111645" cy="5504688"/>
          </a:xfrm>
        </p:spPr>
        <p:txBody>
          <a:bodyPr>
            <a:normAutofit/>
          </a:bodyPr>
          <a:lstStyle/>
          <a:p>
            <a:r>
              <a:rPr lang="en-US" sz="6000" b="1" dirty="0">
                <a:solidFill>
                  <a:schemeClr val="bg1"/>
                </a:solidFill>
              </a:rPr>
              <a:t>Next you can…</a:t>
            </a:r>
          </a:p>
        </p:txBody>
      </p:sp>
      <p:graphicFrame>
        <p:nvGraphicFramePr>
          <p:cNvPr id="5" name="Content Placeholder 2">
            <a:extLst>
              <a:ext uri="{FF2B5EF4-FFF2-40B4-BE49-F238E27FC236}">
                <a16:creationId xmlns:a16="http://schemas.microsoft.com/office/drawing/2014/main" id="{F10B38AC-607C-65CB-C566-7D0C157E8592}"/>
              </a:ext>
            </a:extLst>
          </p:cNvPr>
          <p:cNvGraphicFramePr>
            <a:graphicFrameLocks noGrp="1"/>
          </p:cNvGraphicFramePr>
          <p:nvPr>
            <p:ph idx="1"/>
            <p:extLst>
              <p:ext uri="{D42A27DB-BD31-4B8C-83A1-F6EECF244321}">
                <p14:modId xmlns:p14="http://schemas.microsoft.com/office/powerpoint/2010/main" val="1402501171"/>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24600" y="489507"/>
            <a:ext cx="2667000" cy="1655483"/>
          </a:xfrm>
        </p:spPr>
        <p:txBody>
          <a:bodyPr anchor="b">
            <a:normAutofit/>
          </a:bodyPr>
          <a:lstStyle/>
          <a:p>
            <a:r>
              <a:rPr lang="en-US" sz="3500" b="1" dirty="0"/>
              <a:t>Finally, Present your work</a:t>
            </a:r>
          </a:p>
        </p:txBody>
      </p:sp>
      <p:pic>
        <p:nvPicPr>
          <p:cNvPr id="1030" name="Picture 6" descr="A group of people posing for a photo&#10;&#10;Description automatically generated">
            <a:extLst>
              <a:ext uri="{FF2B5EF4-FFF2-40B4-BE49-F238E27FC236}">
                <a16:creationId xmlns:a16="http://schemas.microsoft.com/office/drawing/2014/main" id="{5E19F3A7-224A-FE54-8CE3-8127B92577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69" r="25270" b="-2"/>
          <a:stretch/>
        </p:blipFill>
        <p:spPr bwMode="auto">
          <a:xfrm>
            <a:off x="20" y="431"/>
            <a:ext cx="6086455"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24600" y="2418408"/>
            <a:ext cx="2667000" cy="3540265"/>
          </a:xfrm>
        </p:spPr>
        <p:txBody>
          <a:bodyPr>
            <a:normAutofit/>
          </a:bodyPr>
          <a:lstStyle/>
          <a:p>
            <a:r>
              <a:rPr lang="en-US" sz="2800" dirty="0"/>
              <a:t>UW-L Research &amp; Creativity Symposium</a:t>
            </a:r>
          </a:p>
          <a:p>
            <a:r>
              <a:rPr lang="en-US" sz="2800" dirty="0"/>
              <a:t>UW-System Symposium </a:t>
            </a:r>
          </a:p>
          <a:p>
            <a:r>
              <a:rPr lang="en-US" sz="2800" dirty="0"/>
              <a:t>Research in the Rotunda</a:t>
            </a:r>
          </a:p>
          <a:p>
            <a:r>
              <a:rPr lang="en-US" sz="2800" dirty="0"/>
              <a:t>NCUR</a:t>
            </a:r>
          </a:p>
          <a:p>
            <a:pPr lvl="1"/>
            <a:endParaRPr lang="en-US" sz="2800" dirty="0"/>
          </a:p>
          <a:p>
            <a:pPr lvl="1">
              <a:buNone/>
            </a:pPr>
            <a:endParaRPr lang="en-US" sz="2800" dirty="0"/>
          </a:p>
          <a:p>
            <a:pPr lvl="2">
              <a:buNone/>
            </a:pPr>
            <a:endParaRPr lang="en-US" sz="2800" dirty="0"/>
          </a:p>
        </p:txBody>
      </p:sp>
      <p:sp>
        <p:nvSpPr>
          <p:cNvPr id="1037" name="Rectangle 103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Find out more</a:t>
            </a:r>
          </a:p>
        </p:txBody>
      </p:sp>
      <p:graphicFrame>
        <p:nvGraphicFramePr>
          <p:cNvPr id="5" name="Content Placeholder 2">
            <a:extLst>
              <a:ext uri="{FF2B5EF4-FFF2-40B4-BE49-F238E27FC236}">
                <a16:creationId xmlns:a16="http://schemas.microsoft.com/office/drawing/2014/main" id="{0C589778-95E4-3BF2-5224-83683F612803}"/>
              </a:ext>
            </a:extLst>
          </p:cNvPr>
          <p:cNvGraphicFramePr>
            <a:graphicFrameLocks noGrp="1"/>
          </p:cNvGraphicFramePr>
          <p:nvPr>
            <p:ph idx="1"/>
            <p:extLst>
              <p:ext uri="{D42A27DB-BD31-4B8C-83A1-F6EECF244321}">
                <p14:modId xmlns:p14="http://schemas.microsoft.com/office/powerpoint/2010/main" val="1365589404"/>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8460" y="1783959"/>
            <a:ext cx="3065480" cy="2889114"/>
          </a:xfrm>
        </p:spPr>
        <p:txBody>
          <a:bodyPr vert="horz" lIns="91440" tIns="45720" rIns="91440" bIns="45720" rtlCol="0" anchor="b">
            <a:normAutofit/>
          </a:bodyPr>
          <a:lstStyle/>
          <a:p>
            <a:pPr defTabSz="914400"/>
            <a:r>
              <a:rPr lang="en-US" sz="3600" dirty="0"/>
              <a:t>What is Undergraduate Research &amp; Creativity?</a:t>
            </a:r>
          </a:p>
        </p:txBody>
      </p:sp>
      <p:sp>
        <p:nvSpPr>
          <p:cNvPr id="3" name="Content Placeholder 2"/>
          <p:cNvSpPr>
            <a:spLocks noGrp="1"/>
          </p:cNvSpPr>
          <p:nvPr>
            <p:ph idx="1"/>
          </p:nvPr>
        </p:nvSpPr>
        <p:spPr>
          <a:xfrm>
            <a:off x="5598459" y="4750893"/>
            <a:ext cx="3065478" cy="1147863"/>
          </a:xfrm>
        </p:spPr>
        <p:txBody>
          <a:bodyPr vert="horz" lIns="91440" tIns="45720" rIns="91440" bIns="45720" rtlCol="0" anchor="t">
            <a:normAutofit/>
          </a:bodyPr>
          <a:lstStyle/>
          <a:p>
            <a:pPr marL="0" lvl="1" indent="0" defTabSz="914400">
              <a:spcBef>
                <a:spcPts val="1000"/>
              </a:spcBef>
              <a:buSzPct val="70000"/>
              <a:buNone/>
            </a:pPr>
            <a:r>
              <a:rPr lang="en-US" sz="1700"/>
              <a:t>Working on a project outside of class.</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descr="C:\Cooper\Undergraduate Research\Tan5.jpg"/>
          <p:cNvPicPr>
            <a:picLocks noChangeAspect="1" noChangeArrowheads="1"/>
          </p:cNvPicPr>
          <p:nvPr/>
        </p:nvPicPr>
        <p:blipFill rotWithShape="1">
          <a:blip r:embed="rId3" cstate="print"/>
          <a:srcRect l="32117" r="10234"/>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3">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6888" y="457201"/>
            <a:ext cx="3523480" cy="3200400"/>
          </a:xfrm>
        </p:spPr>
        <p:txBody>
          <a:bodyPr vert="horz" lIns="91440" tIns="45720" rIns="91440" bIns="45720" rtlCol="0" anchor="b">
            <a:normAutofit/>
          </a:bodyPr>
          <a:lstStyle/>
          <a:p>
            <a:pPr defTabSz="914400"/>
            <a:r>
              <a:rPr lang="en-US" sz="4000" dirty="0"/>
              <a:t>What is Undergraduate Research &amp; Creativity?</a:t>
            </a:r>
          </a:p>
        </p:txBody>
      </p:sp>
      <p:sp>
        <p:nvSpPr>
          <p:cNvPr id="3" name="Content Placeholder 2"/>
          <p:cNvSpPr>
            <a:spLocks noGrp="1"/>
          </p:cNvSpPr>
          <p:nvPr>
            <p:ph idx="1"/>
          </p:nvPr>
        </p:nvSpPr>
        <p:spPr>
          <a:xfrm>
            <a:off x="257555" y="4221701"/>
            <a:ext cx="3506187" cy="1556108"/>
          </a:xfrm>
        </p:spPr>
        <p:txBody>
          <a:bodyPr vert="horz" lIns="91440" tIns="45720" rIns="91440" bIns="45720" rtlCol="0">
            <a:normAutofit/>
          </a:bodyPr>
          <a:lstStyle/>
          <a:p>
            <a:pPr marL="342900" lvl="1" indent="-342900" defTabSz="914400">
              <a:spcBef>
                <a:spcPts val="1000"/>
              </a:spcBef>
              <a:buSzPct val="70000"/>
            </a:pPr>
            <a:r>
              <a:rPr lang="en-US" sz="2400" dirty="0"/>
              <a:t>Can be in collaboration with a faculty mentor and other students.</a:t>
            </a:r>
          </a:p>
        </p:txBody>
      </p:sp>
      <p:grpSp>
        <p:nvGrpSpPr>
          <p:cNvPr id="4106" name="Group 4105">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62324" y="1"/>
            <a:ext cx="1834788" cy="5777808"/>
            <a:chOff x="329184" y="1"/>
            <a:chExt cx="524256" cy="5777808"/>
          </a:xfrm>
        </p:grpSpPr>
        <p:cxnSp>
          <p:nvCxnSpPr>
            <p:cNvPr id="4107" name="Straight Connector 4106">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08" name="Rectangle 410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0" name="Rectangle 410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948" y="269324"/>
            <a:ext cx="4587584"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C:\Cooper Pictures\Pictures\Students\005.JPG"/>
          <p:cNvPicPr>
            <a:picLocks noChangeAspect="1" noChangeArrowheads="1"/>
          </p:cNvPicPr>
          <p:nvPr/>
        </p:nvPicPr>
        <p:blipFill rotWithShape="1">
          <a:blip r:embed="rId3" cstate="print"/>
          <a:srcRect l="20441" r="23548" b="2"/>
          <a:stretch/>
        </p:blipFill>
        <p:spPr bwMode="auto">
          <a:xfrm>
            <a:off x="4230429" y="557360"/>
            <a:ext cx="4206622" cy="56327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8460" y="1783959"/>
            <a:ext cx="3065480" cy="2889114"/>
          </a:xfrm>
        </p:spPr>
        <p:txBody>
          <a:bodyPr vert="horz" lIns="91440" tIns="45720" rIns="91440" bIns="45720" rtlCol="0" anchor="b">
            <a:normAutofit/>
          </a:bodyPr>
          <a:lstStyle/>
          <a:p>
            <a:pPr defTabSz="914400"/>
            <a:r>
              <a:rPr lang="en-US" sz="3600" dirty="0"/>
              <a:t>What is Undergraduate Research &amp; Creativity?</a:t>
            </a:r>
          </a:p>
        </p:txBody>
      </p:sp>
      <p:sp>
        <p:nvSpPr>
          <p:cNvPr id="3" name="Content Placeholder 2"/>
          <p:cNvSpPr>
            <a:spLocks noGrp="1"/>
          </p:cNvSpPr>
          <p:nvPr>
            <p:ph idx="1"/>
          </p:nvPr>
        </p:nvSpPr>
        <p:spPr>
          <a:xfrm>
            <a:off x="4876800" y="5334000"/>
            <a:ext cx="4114800" cy="1147863"/>
          </a:xfrm>
        </p:spPr>
        <p:txBody>
          <a:bodyPr vert="horz" lIns="91440" tIns="45720" rIns="91440" bIns="45720" rtlCol="0" anchor="t">
            <a:normAutofit/>
          </a:bodyPr>
          <a:lstStyle/>
          <a:p>
            <a:pPr marL="0" lvl="1" indent="0" defTabSz="914400">
              <a:spcBef>
                <a:spcPts val="1000"/>
              </a:spcBef>
              <a:buSzPct val="70000"/>
              <a:buNone/>
            </a:pPr>
            <a:r>
              <a:rPr lang="en-US" sz="2400" dirty="0"/>
              <a:t>During academic year, summer</a:t>
            </a:r>
          </a:p>
        </p:txBody>
      </p:sp>
      <p:sp>
        <p:nvSpPr>
          <p:cNvPr id="5127" name="Freeform: Shape 51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C:\Cooper\Undergraduate Research\arch.5.JPG"/>
          <p:cNvPicPr>
            <a:picLocks noChangeAspect="1" noChangeArrowheads="1"/>
          </p:cNvPicPr>
          <p:nvPr/>
        </p:nvPicPr>
        <p:blipFill rotWithShape="1">
          <a:blip r:embed="rId3" cstate="print"/>
          <a:srcRect l="19512" r="22840"/>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6" name="Rectangle 207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Rectangle 2077">
            <a:extLst>
              <a:ext uri="{FF2B5EF4-FFF2-40B4-BE49-F238E27FC236}">
                <a16:creationId xmlns:a16="http://schemas.microsoft.com/office/drawing/2014/main" id="{35D813D1-BA6B-40B4-A101-04BB8944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0" name="Picture 2079">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2082" name="Rectangle 2081">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4" name="Rectangle 2083">
            <a:extLst>
              <a:ext uri="{FF2B5EF4-FFF2-40B4-BE49-F238E27FC236}">
                <a16:creationId xmlns:a16="http://schemas.microsoft.com/office/drawing/2014/main" id="{AEA3DFA5-2D7B-4989-8ED7-8321EC114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508" y="0"/>
            <a:ext cx="8359485"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761999" y="381000"/>
            <a:ext cx="2996159" cy="2413146"/>
          </a:xfrm>
        </p:spPr>
        <p:txBody>
          <a:bodyPr anchor="b">
            <a:normAutofit/>
          </a:bodyPr>
          <a:lstStyle/>
          <a:p>
            <a:r>
              <a:rPr lang="en-US" sz="3600" dirty="0"/>
              <a:t>What is Undergraduate Research &amp; Creativity?</a:t>
            </a:r>
          </a:p>
        </p:txBody>
      </p:sp>
      <p:sp>
        <p:nvSpPr>
          <p:cNvPr id="3" name="Content Placeholder 2"/>
          <p:cNvSpPr>
            <a:spLocks noGrp="1"/>
          </p:cNvSpPr>
          <p:nvPr>
            <p:ph idx="1"/>
          </p:nvPr>
        </p:nvSpPr>
        <p:spPr>
          <a:xfrm>
            <a:off x="619981" y="2965593"/>
            <a:ext cx="2996159" cy="2941544"/>
          </a:xfrm>
        </p:spPr>
        <p:txBody>
          <a:bodyPr>
            <a:normAutofit/>
          </a:bodyPr>
          <a:lstStyle/>
          <a:p>
            <a:pPr marL="445770" lvl="1" indent="-342900">
              <a:spcBef>
                <a:spcPts val="600"/>
              </a:spcBef>
              <a:buSzPct val="70000"/>
            </a:pPr>
            <a:r>
              <a:rPr lang="en-US" sz="2400" dirty="0"/>
              <a:t>Experience, credit, pay</a:t>
            </a:r>
          </a:p>
          <a:p>
            <a:pPr marL="102870" lvl="1" indent="0">
              <a:spcBef>
                <a:spcPts val="600"/>
              </a:spcBef>
              <a:buSzPct val="70000"/>
              <a:buNone/>
            </a:pPr>
            <a:endParaRPr lang="en-US" sz="2400" dirty="0"/>
          </a:p>
          <a:p>
            <a:pPr marL="445770" lvl="1" indent="-342900">
              <a:spcBef>
                <a:spcPts val="600"/>
              </a:spcBef>
              <a:buSzPct val="70000"/>
            </a:pPr>
            <a:r>
              <a:rPr lang="en-US" sz="2400" dirty="0"/>
              <a:t>89 grants totaling  $167,000 awarded last year  </a:t>
            </a:r>
          </a:p>
        </p:txBody>
      </p:sp>
      <p:pic>
        <p:nvPicPr>
          <p:cNvPr id="2051" name="Picture 3" descr="O:\UR\Undergraduate Research\Pictures\2008 NCUR Pictures\NCUR08_artexhibit3.jpg"/>
          <p:cNvPicPr>
            <a:picLocks noChangeAspect="1" noChangeArrowheads="1"/>
          </p:cNvPicPr>
          <p:nvPr/>
        </p:nvPicPr>
        <p:blipFill rotWithShape="1">
          <a:blip r:embed="rId4" cstate="print"/>
          <a:srcRect l="11275" r="40273" b="-2"/>
          <a:stretch/>
        </p:blipFill>
        <p:spPr bwMode="auto">
          <a:xfrm>
            <a:off x="3889911" y="171715"/>
            <a:ext cx="4740330" cy="650622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9" name="Rectangle 6158">
            <a:extLst>
              <a:ext uri="{FF2B5EF4-FFF2-40B4-BE49-F238E27FC236}">
                <a16:creationId xmlns:a16="http://schemas.microsoft.com/office/drawing/2014/main" id="{57E36F3B-5EA3-4859-A8E1-7DB2CD0BF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Freeform: Shape 6160">
            <a:extLst>
              <a:ext uri="{FF2B5EF4-FFF2-40B4-BE49-F238E27FC236}">
                <a16:creationId xmlns:a16="http://schemas.microsoft.com/office/drawing/2014/main" id="{E2635EE6-D269-46B5-8431-4D0F084D4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
            <a:ext cx="4689413" cy="6858003"/>
          </a:xfrm>
          <a:custGeom>
            <a:avLst/>
            <a:gdLst>
              <a:gd name="connsiteX0" fmla="*/ 2609706 w 6252552"/>
              <a:gd name="connsiteY0" fmla="*/ 0 h 6858003"/>
              <a:gd name="connsiteX1" fmla="*/ 6252552 w 6252552"/>
              <a:gd name="connsiteY1" fmla="*/ 0 h 6858003"/>
              <a:gd name="connsiteX2" fmla="*/ 6252552 w 6252552"/>
              <a:gd name="connsiteY2" fmla="*/ 6858002 h 6858003"/>
              <a:gd name="connsiteX3" fmla="*/ 6228060 w 6252552"/>
              <a:gd name="connsiteY3" fmla="*/ 6858002 h 6858003"/>
              <a:gd name="connsiteX4" fmla="*/ 6228060 w 6252552"/>
              <a:gd name="connsiteY4" fmla="*/ 6858003 h 6858003"/>
              <a:gd name="connsiteX5" fmla="*/ 0 w 6252552"/>
              <a:gd name="connsiteY5" fmla="*/ 6858003 h 6858003"/>
              <a:gd name="connsiteX6" fmla="*/ 0 w 6252552"/>
              <a:gd name="connsiteY6" fmla="*/ 1 h 6858003"/>
              <a:gd name="connsiteX7" fmla="*/ 2609701 w 6252552"/>
              <a:gd name="connsiteY7" fmla="*/ 1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2552" h="6858003">
                <a:moveTo>
                  <a:pt x="2609706" y="0"/>
                </a:moveTo>
                <a:lnTo>
                  <a:pt x="6252552" y="0"/>
                </a:lnTo>
                <a:lnTo>
                  <a:pt x="6252552" y="6858002"/>
                </a:lnTo>
                <a:lnTo>
                  <a:pt x="6228060" y="6858002"/>
                </a:lnTo>
                <a:lnTo>
                  <a:pt x="6228060" y="6858003"/>
                </a:lnTo>
                <a:lnTo>
                  <a:pt x="0" y="6858003"/>
                </a:lnTo>
                <a:lnTo>
                  <a:pt x="0" y="1"/>
                </a:lnTo>
                <a:lnTo>
                  <a:pt x="2609701"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Arc 6162">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2230806" y="700861"/>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82600" y="795509"/>
            <a:ext cx="3953329" cy="2798604"/>
          </a:xfrm>
        </p:spPr>
        <p:txBody>
          <a:bodyPr vert="horz" lIns="91440" tIns="45720" rIns="91440" bIns="45720" rtlCol="0" anchor="b">
            <a:normAutofit/>
          </a:bodyPr>
          <a:lstStyle/>
          <a:p>
            <a:pPr algn="ctr" defTabSz="914400"/>
            <a:r>
              <a:rPr lang="en-US" sz="4700" kern="1200" dirty="0">
                <a:solidFill>
                  <a:srgbClr val="FFFFFF"/>
                </a:solidFill>
                <a:latin typeface="+mj-lt"/>
                <a:ea typeface="+mj-ea"/>
                <a:cs typeface="+mj-cs"/>
              </a:rPr>
              <a:t>What is Undergraduate </a:t>
            </a:r>
            <a:r>
              <a:rPr lang="en-US" sz="4700" dirty="0">
                <a:solidFill>
                  <a:srgbClr val="FFFFFF"/>
                </a:solidFill>
              </a:rPr>
              <a:t>R</a:t>
            </a:r>
            <a:r>
              <a:rPr lang="en-US" sz="4700" kern="1200" dirty="0">
                <a:solidFill>
                  <a:srgbClr val="FFFFFF"/>
                </a:solidFill>
                <a:latin typeface="+mj-lt"/>
                <a:ea typeface="+mj-ea"/>
                <a:cs typeface="+mj-cs"/>
              </a:rPr>
              <a:t>esearch &amp; Creativity?</a:t>
            </a:r>
          </a:p>
        </p:txBody>
      </p:sp>
      <p:sp>
        <p:nvSpPr>
          <p:cNvPr id="6165" name="Oval 6164">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889" y="5486807"/>
            <a:ext cx="36897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82600" y="3686187"/>
            <a:ext cx="3953329" cy="2292581"/>
          </a:xfrm>
        </p:spPr>
        <p:txBody>
          <a:bodyPr vert="horz" lIns="91440" tIns="45720" rIns="91440" bIns="45720" rtlCol="0">
            <a:normAutofit/>
          </a:bodyPr>
          <a:lstStyle/>
          <a:p>
            <a:pPr marL="0" lvl="1" indent="0" algn="ctr" defTabSz="914400">
              <a:spcBef>
                <a:spcPts val="1000"/>
              </a:spcBef>
              <a:buSzPct val="70000"/>
              <a:buNone/>
            </a:pPr>
            <a:r>
              <a:rPr lang="en-US" sz="2400" kern="1200">
                <a:solidFill>
                  <a:srgbClr val="FFFFFF"/>
                </a:solidFill>
                <a:latin typeface="+mn-lt"/>
                <a:ea typeface="+mn-ea"/>
                <a:cs typeface="+mn-cs"/>
              </a:rPr>
              <a:t>At UWL or abroad</a:t>
            </a:r>
          </a:p>
        </p:txBody>
      </p:sp>
      <p:pic>
        <p:nvPicPr>
          <p:cNvPr id="6147" name="Picture 3" descr="C:\Cooper\Undergraduate Research\101_0397.JPG"/>
          <p:cNvPicPr>
            <a:picLocks noChangeAspect="1" noChangeArrowheads="1"/>
          </p:cNvPicPr>
          <p:nvPr/>
        </p:nvPicPr>
        <p:blipFill rotWithShape="1">
          <a:blip r:embed="rId3" cstate="print"/>
          <a:srcRect l="2650" r="150" b="-1"/>
          <a:stretch/>
        </p:blipFill>
        <p:spPr bwMode="auto">
          <a:xfrm>
            <a:off x="4882437" y="143441"/>
            <a:ext cx="4073850" cy="3143436"/>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a:noFill/>
        </p:spPr>
      </p:pic>
      <p:pic>
        <p:nvPicPr>
          <p:cNvPr id="6146" name="Picture 2" descr="C:\Cooper\Undergraduate Research\Egypt_121.JPG"/>
          <p:cNvPicPr>
            <a:picLocks noChangeAspect="1" noChangeArrowheads="1"/>
          </p:cNvPicPr>
          <p:nvPr/>
        </p:nvPicPr>
        <p:blipFill rotWithShape="1">
          <a:blip r:embed="rId4" cstate="print"/>
          <a:srcRect t="476" r="4" b="40850"/>
          <a:stretch/>
        </p:blipFill>
        <p:spPr bwMode="auto">
          <a:xfrm>
            <a:off x="4872321" y="3502644"/>
            <a:ext cx="4073850" cy="3187173"/>
          </a:xfrm>
          <a:custGeom>
            <a:avLst/>
            <a:gdLst/>
            <a:ahLst/>
            <a:cxnLst/>
            <a:rect l="l" t="t" r="r" b="b"/>
            <a:pathLst>
              <a:path w="5096871" h="3187173">
                <a:moveTo>
                  <a:pt x="76652" y="0"/>
                </a:moveTo>
                <a:lnTo>
                  <a:pt x="5020219" y="0"/>
                </a:lnTo>
                <a:cubicBezTo>
                  <a:pt x="5062553" y="0"/>
                  <a:pt x="5096871" y="34318"/>
                  <a:pt x="5096871" y="76652"/>
                </a:cubicBezTo>
                <a:lnTo>
                  <a:pt x="5096871" y="3110521"/>
                </a:lnTo>
                <a:cubicBezTo>
                  <a:pt x="5096871" y="3152855"/>
                  <a:pt x="5062553" y="3187173"/>
                  <a:pt x="5020219" y="3187173"/>
                </a:cubicBezTo>
                <a:lnTo>
                  <a:pt x="76652" y="3187173"/>
                </a:lnTo>
                <a:cubicBezTo>
                  <a:pt x="34318" y="3187173"/>
                  <a:pt x="0" y="3152855"/>
                  <a:pt x="0" y="3110521"/>
                </a:cubicBezTo>
                <a:lnTo>
                  <a:pt x="0" y="76652"/>
                </a:lnTo>
                <a:cubicBezTo>
                  <a:pt x="0" y="34318"/>
                  <a:pt x="34318" y="0"/>
                  <a:pt x="76652" y="0"/>
                </a:cubicBezTo>
                <a:close/>
              </a:path>
            </a:pathLst>
          </a:cu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4" y="1153572"/>
            <a:ext cx="2610329" cy="4461163"/>
          </a:xfrm>
        </p:spPr>
        <p:txBody>
          <a:bodyPr>
            <a:normAutofit/>
          </a:bodyPr>
          <a:lstStyle/>
          <a:p>
            <a:r>
              <a:rPr lang="en-US" sz="4000" dirty="0">
                <a:solidFill>
                  <a:srgbClr val="FFFFFF"/>
                </a:solidFill>
              </a:rPr>
              <a:t>Testimonial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0" y="591344"/>
            <a:ext cx="5389895" cy="5585619"/>
          </a:xfrm>
        </p:spPr>
        <p:txBody>
          <a:bodyPr anchor="ctr">
            <a:normAutofit fontScale="92500" lnSpcReduction="10000"/>
          </a:bodyPr>
          <a:lstStyle/>
          <a:p>
            <a:r>
              <a:rPr lang="en-US" sz="2400" dirty="0"/>
              <a:t>“In my opinion the undergraduate research grant program is one of the most </a:t>
            </a:r>
            <a:r>
              <a:rPr lang="en-US" sz="2400" b="1" u="sng" dirty="0"/>
              <a:t>valuable resources </a:t>
            </a:r>
            <a:r>
              <a:rPr lang="en-US" sz="2400" dirty="0"/>
              <a:t>available to UW-L students.  This opportunity provided me the motivation, not to mention the funds, to </a:t>
            </a:r>
            <a:r>
              <a:rPr lang="en-US" sz="2400" b="1" u="sng" dirty="0"/>
              <a:t>travel to Bolivia </a:t>
            </a:r>
            <a:r>
              <a:rPr lang="en-US" sz="2400" dirty="0"/>
              <a:t>to complete my research and get a jump start on writing my senior thesis. I was also able to </a:t>
            </a:r>
            <a:r>
              <a:rPr lang="en-US" sz="2400" b="1" u="sng" dirty="0"/>
              <a:t>present my research to peers, professors, state senators, congressmen/women, and even to Wisconsin's Governor </a:t>
            </a:r>
            <a:r>
              <a:rPr lang="en-US" sz="2400" dirty="0"/>
              <a:t>due to the Office of Undergraduate Research’s sponsorship of events like Posters in the Rotunda and Celebration of Student Research and Creativity.”   </a:t>
            </a:r>
          </a:p>
          <a:p>
            <a:endParaRPr lang="en-US" sz="2400" dirty="0"/>
          </a:p>
          <a:p>
            <a:r>
              <a:rPr lang="en-US" sz="2400" dirty="0"/>
              <a:t>Matt </a:t>
            </a:r>
            <a:r>
              <a:rPr lang="en-US" sz="2400" dirty="0" err="1"/>
              <a:t>Sitek</a:t>
            </a:r>
            <a:r>
              <a:rPr lang="en-US" sz="2400" dirty="0"/>
              <a:t>, UWL undergraduate research participant</a:t>
            </a:r>
          </a:p>
          <a:p>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935" y="172124"/>
            <a:ext cx="3710940" cy="1956841"/>
          </a:xfrm>
        </p:spPr>
        <p:txBody>
          <a:bodyPr anchor="b">
            <a:normAutofit/>
          </a:bodyPr>
          <a:lstStyle/>
          <a:p>
            <a:pPr algn="ctr"/>
            <a:r>
              <a:rPr lang="en-US" sz="4300" dirty="0"/>
              <a:t>Benefits beyond college</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872899"/>
            <a:ext cx="3357951" cy="3320668"/>
          </a:xfrm>
        </p:spPr>
        <p:txBody>
          <a:bodyPr>
            <a:normAutofit lnSpcReduction="10000"/>
          </a:bodyPr>
          <a:lstStyle/>
          <a:p>
            <a:r>
              <a:rPr lang="en-US" sz="2400" dirty="0"/>
              <a:t>Experience for jobs and graduate school</a:t>
            </a:r>
          </a:p>
          <a:p>
            <a:r>
              <a:rPr lang="en-US" sz="2400" dirty="0"/>
              <a:t>Do you enjoy working in your field?</a:t>
            </a:r>
          </a:p>
          <a:p>
            <a:r>
              <a:rPr lang="en-US" sz="2400" dirty="0"/>
              <a:t>Resume enhanced by presentations and publications.</a:t>
            </a:r>
          </a:p>
          <a:p>
            <a:r>
              <a:rPr lang="en-US" sz="2400" dirty="0"/>
              <a:t>Get to work with cool faculty mentors</a:t>
            </a:r>
          </a:p>
          <a:p>
            <a:endParaRPr lang="en-US" sz="2400" dirty="0"/>
          </a:p>
        </p:txBody>
      </p:sp>
      <p:pic>
        <p:nvPicPr>
          <p:cNvPr id="2050" name="Picture 2" descr="C:\Cooper\Undergraduate Research\fac1.JPG"/>
          <p:cNvPicPr>
            <a:picLocks noChangeAspect="1" noChangeArrowheads="1"/>
          </p:cNvPicPr>
          <p:nvPr/>
        </p:nvPicPr>
        <p:blipFill rotWithShape="1">
          <a:blip r:embed="rId2" cstate="print"/>
          <a:srcRect l="9090" r="34490"/>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5400" b="1" dirty="0">
                <a:solidFill>
                  <a:srgbClr val="FFFFFF"/>
                </a:solidFill>
              </a:rPr>
              <a:t>Get started by…</a:t>
            </a:r>
          </a:p>
        </p:txBody>
      </p:sp>
      <p:graphicFrame>
        <p:nvGraphicFramePr>
          <p:cNvPr id="5" name="Content Placeholder 2">
            <a:extLst>
              <a:ext uri="{FF2B5EF4-FFF2-40B4-BE49-F238E27FC236}">
                <a16:creationId xmlns:a16="http://schemas.microsoft.com/office/drawing/2014/main" id="{49B4F916-D142-B512-AB12-A3B557E4B91E}"/>
              </a:ext>
            </a:extLst>
          </p:cNvPr>
          <p:cNvGraphicFramePr>
            <a:graphicFrameLocks noGrp="1"/>
          </p:cNvGraphicFramePr>
          <p:nvPr>
            <p:ph idx="1"/>
            <p:extLst>
              <p:ext uri="{D42A27DB-BD31-4B8C-83A1-F6EECF244321}">
                <p14:modId xmlns:p14="http://schemas.microsoft.com/office/powerpoint/2010/main" val="2608238693"/>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B00763233F2D4CB65A9DB347C4FB8E" ma:contentTypeVersion="13" ma:contentTypeDescription="Create a new document." ma:contentTypeScope="" ma:versionID="df7d8bbbde665d12bec088fcd5c84557">
  <xsd:schema xmlns:xsd="http://www.w3.org/2001/XMLSchema" xmlns:xs="http://www.w3.org/2001/XMLSchema" xmlns:p="http://schemas.microsoft.com/office/2006/metadata/properties" xmlns:ns2="cc65bfc5-e4a0-4f66-ae21-f1b1e6d6031e" xmlns:ns3="3db11956-298e-4c6c-bf81-518e7600d6e5" targetNamespace="http://schemas.microsoft.com/office/2006/metadata/properties" ma:root="true" ma:fieldsID="b27729e292585cfd3143fa81f0e8fad7" ns2:_="" ns3:_="">
    <xsd:import namespace="cc65bfc5-e4a0-4f66-ae21-f1b1e6d6031e"/>
    <xsd:import namespace="3db11956-298e-4c6c-bf81-518e7600d6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65bfc5-e4a0-4f66-ae21-f1b1e6d603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74f3122-44b1-41ea-91ad-831baa7c83a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b11956-298e-4c6c-bf81-518e7600d6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28adc0c-7635-4301-9eb8-85d6b96e6930}" ma:internalName="TaxCatchAll" ma:showField="CatchAllData" ma:web="3db11956-298e-4c6c-bf81-518e7600d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db11956-298e-4c6c-bf81-518e7600d6e5" xsi:nil="true"/>
    <lcf76f155ced4ddcb4097134ff3c332f xmlns="cc65bfc5-e4a0-4f66-ae21-f1b1e6d6031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886B7D-0E28-4395-AA4E-1F40549B50A5}"/>
</file>

<file path=customXml/itemProps2.xml><?xml version="1.0" encoding="utf-8"?>
<ds:datastoreItem xmlns:ds="http://schemas.openxmlformats.org/officeDocument/2006/customXml" ds:itemID="{4CDCCB91-F074-49E7-9151-2D15D7D566D1}"/>
</file>

<file path=customXml/itemProps3.xml><?xml version="1.0" encoding="utf-8"?>
<ds:datastoreItem xmlns:ds="http://schemas.openxmlformats.org/officeDocument/2006/customXml" ds:itemID="{E6EA96DB-DF47-4D88-8D8C-E044D1FB0032}"/>
</file>

<file path=docProps/app.xml><?xml version="1.0" encoding="utf-8"?>
<Properties xmlns="http://schemas.openxmlformats.org/officeDocument/2006/extended-properties" xmlns:vt="http://schemas.openxmlformats.org/officeDocument/2006/docPropsVTypes">
  <Template/>
  <TotalTime>12045</TotalTime>
  <Words>813</Words>
  <Application>Microsoft Macintosh PowerPoint</Application>
  <PresentationFormat>On-screen Show (4:3)</PresentationFormat>
  <Paragraphs>70</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Undergraduate Research &amp; Creativity </vt:lpstr>
      <vt:lpstr>What is Undergraduate Research &amp; Creativity?</vt:lpstr>
      <vt:lpstr>What is Undergraduate Research &amp; Creativity?</vt:lpstr>
      <vt:lpstr>What is Undergraduate Research &amp; Creativity?</vt:lpstr>
      <vt:lpstr>What is Undergraduate Research &amp; Creativity?</vt:lpstr>
      <vt:lpstr>What is Undergraduate Research &amp; Creativity?</vt:lpstr>
      <vt:lpstr>Testimonial</vt:lpstr>
      <vt:lpstr>Benefits beyond college</vt:lpstr>
      <vt:lpstr>Get started by…</vt:lpstr>
      <vt:lpstr>Next you can…</vt:lpstr>
      <vt:lpstr>Finally, Present your work</vt:lpstr>
      <vt:lpstr>Find out more</vt:lpstr>
    </vt:vector>
  </TitlesOfParts>
  <Company>UWL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Undergraduate research</dc:title>
  <dc:creator>User</dc:creator>
  <cp:lastModifiedBy>Nicholas Bakken</cp:lastModifiedBy>
  <cp:revision>117</cp:revision>
  <dcterms:created xsi:type="dcterms:W3CDTF">2010-08-13T18:15:37Z</dcterms:created>
  <dcterms:modified xsi:type="dcterms:W3CDTF">2023-04-25T19:14:48Z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0x0101001CB00763233F2D4CB65A9DB347C4FB8E</vt:lpwstr>
  </property>
</Properties>
</file>