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384048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751174-11C0-0CD1-9970-E89B396B778C}" v="4" dt="2022-03-29T16:25:28.228"/>
    <p1510:client id="{778F5F11-9F2E-46B8-94D9-0C3A032E22FD}" v="18" dt="2022-03-29T16:31:45.9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23" d="100"/>
          <a:sy n="23" d="100"/>
        </p:scale>
        <p:origin x="14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yn Rouse" userId="0be8db70-e566-4204-b06a-3bee699da726" providerId="ADAL" clId="{778F5F11-9F2E-46B8-94D9-0C3A032E22FD}"/>
    <pc:docChg chg="undo custSel modSld">
      <pc:chgData name="Bryn Rouse" userId="0be8db70-e566-4204-b06a-3bee699da726" providerId="ADAL" clId="{778F5F11-9F2E-46B8-94D9-0C3A032E22FD}" dt="2022-03-29T17:44:37.058" v="528" actId="404"/>
      <pc:docMkLst>
        <pc:docMk/>
      </pc:docMkLst>
      <pc:sldChg chg="addSp delSp modSp mod">
        <pc:chgData name="Bryn Rouse" userId="0be8db70-e566-4204-b06a-3bee699da726" providerId="ADAL" clId="{778F5F11-9F2E-46B8-94D9-0C3A032E22FD}" dt="2022-03-29T17:44:37.058" v="528" actId="404"/>
        <pc:sldMkLst>
          <pc:docMk/>
          <pc:sldMk cId="3457664022" sldId="256"/>
        </pc:sldMkLst>
        <pc:spChg chg="mod">
          <ac:chgData name="Bryn Rouse" userId="0be8db70-e566-4204-b06a-3bee699da726" providerId="ADAL" clId="{778F5F11-9F2E-46B8-94D9-0C3A032E22FD}" dt="2022-03-15T21:18:03.875" v="407" actId="404"/>
          <ac:spMkLst>
            <pc:docMk/>
            <pc:sldMk cId="3457664022" sldId="256"/>
            <ac:spMk id="4" creationId="{5C82082C-11D8-4F59-B85A-4FE152F46B6A}"/>
          </ac:spMkLst>
        </pc:spChg>
        <pc:spChg chg="mod">
          <ac:chgData name="Bryn Rouse" userId="0be8db70-e566-4204-b06a-3bee699da726" providerId="ADAL" clId="{778F5F11-9F2E-46B8-94D9-0C3A032E22FD}" dt="2022-03-29T17:43:20.404" v="512" actId="404"/>
          <ac:spMkLst>
            <pc:docMk/>
            <pc:sldMk cId="3457664022" sldId="256"/>
            <ac:spMk id="7" creationId="{7894D3CA-B4D7-42E0-AEF0-7A17BA696975}"/>
          </ac:spMkLst>
        </pc:spChg>
        <pc:spChg chg="del mod">
          <ac:chgData name="Bryn Rouse" userId="0be8db70-e566-4204-b06a-3bee699da726" providerId="ADAL" clId="{778F5F11-9F2E-46B8-94D9-0C3A032E22FD}" dt="2022-03-15T21:04:04.198" v="147" actId="478"/>
          <ac:spMkLst>
            <pc:docMk/>
            <pc:sldMk cId="3457664022" sldId="256"/>
            <ac:spMk id="8" creationId="{AA5CEE57-B134-4166-AA99-61926590B541}"/>
          </ac:spMkLst>
        </pc:spChg>
        <pc:spChg chg="mod">
          <ac:chgData name="Bryn Rouse" userId="0be8db70-e566-4204-b06a-3bee699da726" providerId="ADAL" clId="{778F5F11-9F2E-46B8-94D9-0C3A032E22FD}" dt="2022-03-29T17:43:27.218" v="513" actId="404"/>
          <ac:spMkLst>
            <pc:docMk/>
            <pc:sldMk cId="3457664022" sldId="256"/>
            <ac:spMk id="9" creationId="{87E31353-EA48-4942-A801-A5F0F22BEE27}"/>
          </ac:spMkLst>
        </pc:spChg>
        <pc:spChg chg="mod">
          <ac:chgData name="Bryn Rouse" userId="0be8db70-e566-4204-b06a-3bee699da726" providerId="ADAL" clId="{778F5F11-9F2E-46B8-94D9-0C3A032E22FD}" dt="2022-03-29T17:43:51.844" v="518" actId="404"/>
          <ac:spMkLst>
            <pc:docMk/>
            <pc:sldMk cId="3457664022" sldId="256"/>
            <ac:spMk id="14" creationId="{0EDD7287-CC6A-4E6D-A2AB-1387AC546371}"/>
          </ac:spMkLst>
        </pc:spChg>
        <pc:spChg chg="mod">
          <ac:chgData name="Bryn Rouse" userId="0be8db70-e566-4204-b06a-3bee699da726" providerId="ADAL" clId="{778F5F11-9F2E-46B8-94D9-0C3A032E22FD}" dt="2022-03-29T17:43:41.441" v="516" actId="404"/>
          <ac:spMkLst>
            <pc:docMk/>
            <pc:sldMk cId="3457664022" sldId="256"/>
            <ac:spMk id="16" creationId="{1A69E36D-4F19-4CB4-9A70-031A49F7E306}"/>
          </ac:spMkLst>
        </pc:spChg>
        <pc:spChg chg="del">
          <ac:chgData name="Bryn Rouse" userId="0be8db70-e566-4204-b06a-3bee699da726" providerId="ADAL" clId="{778F5F11-9F2E-46B8-94D9-0C3A032E22FD}" dt="2022-03-15T20:56:19.948" v="78" actId="21"/>
          <ac:spMkLst>
            <pc:docMk/>
            <pc:sldMk cId="3457664022" sldId="256"/>
            <ac:spMk id="17" creationId="{1C968D00-22C7-4D8A-BA6A-762CC7935B95}"/>
          </ac:spMkLst>
        </pc:spChg>
        <pc:spChg chg="mod">
          <ac:chgData name="Bryn Rouse" userId="0be8db70-e566-4204-b06a-3bee699da726" providerId="ADAL" clId="{778F5F11-9F2E-46B8-94D9-0C3A032E22FD}" dt="2022-03-29T17:44:01.747" v="520" actId="404"/>
          <ac:spMkLst>
            <pc:docMk/>
            <pc:sldMk cId="3457664022" sldId="256"/>
            <ac:spMk id="18" creationId="{5A300681-47B8-4EB1-BF44-9880DB5C3734}"/>
          </ac:spMkLst>
        </pc:spChg>
        <pc:spChg chg="del">
          <ac:chgData name="Bryn Rouse" userId="0be8db70-e566-4204-b06a-3bee699da726" providerId="ADAL" clId="{778F5F11-9F2E-46B8-94D9-0C3A032E22FD}" dt="2022-03-15T20:56:56.641" v="84" actId="478"/>
          <ac:spMkLst>
            <pc:docMk/>
            <pc:sldMk cId="3457664022" sldId="256"/>
            <ac:spMk id="19" creationId="{D72CA7D1-31D4-47F5-92C3-A2A6DA953978}"/>
          </ac:spMkLst>
        </pc:spChg>
        <pc:spChg chg="del mod">
          <ac:chgData name="Bryn Rouse" userId="0be8db70-e566-4204-b06a-3bee699da726" providerId="ADAL" clId="{778F5F11-9F2E-46B8-94D9-0C3A032E22FD}" dt="2022-03-15T21:01:58.826" v="131" actId="21"/>
          <ac:spMkLst>
            <pc:docMk/>
            <pc:sldMk cId="3457664022" sldId="256"/>
            <ac:spMk id="20" creationId="{33671703-470A-49E2-B7BA-3599284DB85B}"/>
          </ac:spMkLst>
        </pc:spChg>
        <pc:spChg chg="add mod">
          <ac:chgData name="Bryn Rouse" userId="0be8db70-e566-4204-b06a-3bee699da726" providerId="ADAL" clId="{778F5F11-9F2E-46B8-94D9-0C3A032E22FD}" dt="2022-03-29T17:44:05.498" v="521" actId="404"/>
          <ac:spMkLst>
            <pc:docMk/>
            <pc:sldMk cId="3457664022" sldId="256"/>
            <ac:spMk id="21" creationId="{0A288604-A9EE-4416-B469-97ED789AF736}"/>
          </ac:spMkLst>
        </pc:spChg>
        <pc:spChg chg="del mod">
          <ac:chgData name="Bryn Rouse" userId="0be8db70-e566-4204-b06a-3bee699da726" providerId="ADAL" clId="{778F5F11-9F2E-46B8-94D9-0C3A032E22FD}" dt="2022-03-15T21:01:22.055" v="125" actId="478"/>
          <ac:spMkLst>
            <pc:docMk/>
            <pc:sldMk cId="3457664022" sldId="256"/>
            <ac:spMk id="21" creationId="{82ADED31-DFF2-4D2F-BB58-EAA98FA06FF9}"/>
          </ac:spMkLst>
        </pc:spChg>
        <pc:spChg chg="add del mod">
          <ac:chgData name="Bryn Rouse" userId="0be8db70-e566-4204-b06a-3bee699da726" providerId="ADAL" clId="{778F5F11-9F2E-46B8-94D9-0C3A032E22FD}" dt="2022-03-15T20:58:41.686" v="101" actId="21"/>
          <ac:spMkLst>
            <pc:docMk/>
            <pc:sldMk cId="3457664022" sldId="256"/>
            <ac:spMk id="22" creationId="{508A8747-89D7-4D47-9A9C-903E026A5FBE}"/>
          </ac:spMkLst>
        </pc:spChg>
        <pc:spChg chg="add mod">
          <ac:chgData name="Bryn Rouse" userId="0be8db70-e566-4204-b06a-3bee699da726" providerId="ADAL" clId="{778F5F11-9F2E-46B8-94D9-0C3A032E22FD}" dt="2022-03-29T17:44:09.707" v="522" actId="404"/>
          <ac:spMkLst>
            <pc:docMk/>
            <pc:sldMk cId="3457664022" sldId="256"/>
            <ac:spMk id="22" creationId="{A11FBBF5-FB98-47CC-9E16-BF6790D2187C}"/>
          </ac:spMkLst>
        </pc:spChg>
        <pc:spChg chg="mod">
          <ac:chgData name="Bryn Rouse" userId="0be8db70-e566-4204-b06a-3bee699da726" providerId="ADAL" clId="{778F5F11-9F2E-46B8-94D9-0C3A032E22FD}" dt="2022-03-29T17:43:33.381" v="514" actId="404"/>
          <ac:spMkLst>
            <pc:docMk/>
            <pc:sldMk cId="3457664022" sldId="256"/>
            <ac:spMk id="23" creationId="{ABB92510-4624-47A5-925C-66C51100B05A}"/>
          </ac:spMkLst>
        </pc:spChg>
        <pc:spChg chg="add del mod">
          <ac:chgData name="Bryn Rouse" userId="0be8db70-e566-4204-b06a-3bee699da726" providerId="ADAL" clId="{778F5F11-9F2E-46B8-94D9-0C3A032E22FD}" dt="2022-03-15T21:01:23.289" v="126" actId="478"/>
          <ac:spMkLst>
            <pc:docMk/>
            <pc:sldMk cId="3457664022" sldId="256"/>
            <ac:spMk id="24" creationId="{1EDBD220-4BB0-41F4-874E-FCB0F093A539}"/>
          </ac:spMkLst>
        </pc:spChg>
        <pc:spChg chg="add mod">
          <ac:chgData name="Bryn Rouse" userId="0be8db70-e566-4204-b06a-3bee699da726" providerId="ADAL" clId="{778F5F11-9F2E-46B8-94D9-0C3A032E22FD}" dt="2022-03-29T17:44:32.519" v="527" actId="404"/>
          <ac:spMkLst>
            <pc:docMk/>
            <pc:sldMk cId="3457664022" sldId="256"/>
            <ac:spMk id="24" creationId="{DA3B84AF-0B26-490A-B38A-AAE9B7043602}"/>
          </ac:spMkLst>
        </pc:spChg>
        <pc:spChg chg="mod">
          <ac:chgData name="Bryn Rouse" userId="0be8db70-e566-4204-b06a-3bee699da726" providerId="ADAL" clId="{778F5F11-9F2E-46B8-94D9-0C3A032E22FD}" dt="2022-03-29T16:30:40.276" v="486" actId="1076"/>
          <ac:spMkLst>
            <pc:docMk/>
            <pc:sldMk cId="3457664022" sldId="256"/>
            <ac:spMk id="26" creationId="{11CE0DD7-1E5E-455E-A885-B7C7220B266A}"/>
          </ac:spMkLst>
        </pc:spChg>
        <pc:spChg chg="del mod">
          <ac:chgData name="Bryn Rouse" userId="0be8db70-e566-4204-b06a-3bee699da726" providerId="ADAL" clId="{778F5F11-9F2E-46B8-94D9-0C3A032E22FD}" dt="2022-03-15T20:57:24.843" v="92" actId="478"/>
          <ac:spMkLst>
            <pc:docMk/>
            <pc:sldMk cId="3457664022" sldId="256"/>
            <ac:spMk id="27" creationId="{39C1A73F-25D6-467E-AC23-898E400A12B1}"/>
          </ac:spMkLst>
        </pc:spChg>
        <pc:spChg chg="add mod">
          <ac:chgData name="Bryn Rouse" userId="0be8db70-e566-4204-b06a-3bee699da726" providerId="ADAL" clId="{778F5F11-9F2E-46B8-94D9-0C3A032E22FD}" dt="2022-03-29T17:44:37.058" v="528" actId="404"/>
          <ac:spMkLst>
            <pc:docMk/>
            <pc:sldMk cId="3457664022" sldId="256"/>
            <ac:spMk id="27" creationId="{C7D7D533-1959-4FE6-A87A-432B62D9C7CC}"/>
          </ac:spMkLst>
        </pc:spChg>
        <pc:spChg chg="del">
          <ac:chgData name="Bryn Rouse" userId="0be8db70-e566-4204-b06a-3bee699da726" providerId="ADAL" clId="{778F5F11-9F2E-46B8-94D9-0C3A032E22FD}" dt="2022-03-15T20:56:46.467" v="82" actId="478"/>
          <ac:spMkLst>
            <pc:docMk/>
            <pc:sldMk cId="3457664022" sldId="256"/>
            <ac:spMk id="28" creationId="{1120DEEE-652D-47D9-9FC8-EEC527FC7DAF}"/>
          </ac:spMkLst>
        </pc:spChg>
        <pc:spChg chg="del">
          <ac:chgData name="Bryn Rouse" userId="0be8db70-e566-4204-b06a-3bee699da726" providerId="ADAL" clId="{778F5F11-9F2E-46B8-94D9-0C3A032E22FD}" dt="2022-03-15T20:57:00.094" v="86" actId="478"/>
          <ac:spMkLst>
            <pc:docMk/>
            <pc:sldMk cId="3457664022" sldId="256"/>
            <ac:spMk id="29" creationId="{418CE983-D6C6-4142-B9A6-CB8F09173971}"/>
          </ac:spMkLst>
        </pc:spChg>
        <pc:spChg chg="del">
          <ac:chgData name="Bryn Rouse" userId="0be8db70-e566-4204-b06a-3bee699da726" providerId="ADAL" clId="{778F5F11-9F2E-46B8-94D9-0C3A032E22FD}" dt="2022-03-15T20:56:58.375" v="85" actId="478"/>
          <ac:spMkLst>
            <pc:docMk/>
            <pc:sldMk cId="3457664022" sldId="256"/>
            <ac:spMk id="30" creationId="{7B934F7E-757F-4667-83E0-6EE2BB794852}"/>
          </ac:spMkLst>
        </pc:spChg>
        <pc:spChg chg="add mod">
          <ac:chgData name="Bryn Rouse" userId="0be8db70-e566-4204-b06a-3bee699da726" providerId="ADAL" clId="{778F5F11-9F2E-46B8-94D9-0C3A032E22FD}" dt="2022-03-29T17:43:46.133" v="517" actId="404"/>
          <ac:spMkLst>
            <pc:docMk/>
            <pc:sldMk cId="3457664022" sldId="256"/>
            <ac:spMk id="31" creationId="{AFF68028-F2AA-46A2-BEDB-5FFE8334CE65}"/>
          </ac:spMkLst>
        </pc:spChg>
        <pc:spChg chg="add mod">
          <ac:chgData name="Bryn Rouse" userId="0be8db70-e566-4204-b06a-3bee699da726" providerId="ADAL" clId="{778F5F11-9F2E-46B8-94D9-0C3A032E22FD}" dt="2022-03-29T17:44:15.084" v="523" actId="404"/>
          <ac:spMkLst>
            <pc:docMk/>
            <pc:sldMk cId="3457664022" sldId="256"/>
            <ac:spMk id="32" creationId="{E716D627-6A1B-4AC2-9548-BFE789A0B7C0}"/>
          </ac:spMkLst>
        </pc:spChg>
        <pc:spChg chg="add mod">
          <ac:chgData name="Bryn Rouse" userId="0be8db70-e566-4204-b06a-3bee699da726" providerId="ADAL" clId="{778F5F11-9F2E-46B8-94D9-0C3A032E22FD}" dt="2022-03-29T17:44:19.324" v="524" actId="404"/>
          <ac:spMkLst>
            <pc:docMk/>
            <pc:sldMk cId="3457664022" sldId="256"/>
            <ac:spMk id="33" creationId="{0829561B-1435-40C1-B43D-AD7FD1088DD7}"/>
          </ac:spMkLst>
        </pc:spChg>
        <pc:spChg chg="add mod">
          <ac:chgData name="Bryn Rouse" userId="0be8db70-e566-4204-b06a-3bee699da726" providerId="ADAL" clId="{778F5F11-9F2E-46B8-94D9-0C3A032E22FD}" dt="2022-03-29T17:43:57.154" v="519" actId="404"/>
          <ac:spMkLst>
            <pc:docMk/>
            <pc:sldMk cId="3457664022" sldId="256"/>
            <ac:spMk id="34" creationId="{FB45D8AD-4F7D-42D4-A14A-EEBFAABBF0BE}"/>
          </ac:spMkLst>
        </pc:spChg>
        <pc:spChg chg="add del mod">
          <ac:chgData name="Bryn Rouse" userId="0be8db70-e566-4204-b06a-3bee699da726" providerId="ADAL" clId="{778F5F11-9F2E-46B8-94D9-0C3A032E22FD}" dt="2022-03-15T21:08:17.470" v="219" actId="21"/>
          <ac:spMkLst>
            <pc:docMk/>
            <pc:sldMk cId="3457664022" sldId="256"/>
            <ac:spMk id="35" creationId="{8F6B6346-346D-4845-BE29-8C438655A9CB}"/>
          </ac:spMkLst>
        </pc:spChg>
        <pc:spChg chg="add mod">
          <ac:chgData name="Bryn Rouse" userId="0be8db70-e566-4204-b06a-3bee699da726" providerId="ADAL" clId="{778F5F11-9F2E-46B8-94D9-0C3A032E22FD}" dt="2022-03-29T17:43:38.082" v="515" actId="404"/>
          <ac:spMkLst>
            <pc:docMk/>
            <pc:sldMk cId="3457664022" sldId="256"/>
            <ac:spMk id="36" creationId="{7D373663-BD80-4437-A628-08A546E88209}"/>
          </ac:spMkLst>
        </pc:spChg>
        <pc:spChg chg="add mod">
          <ac:chgData name="Bryn Rouse" userId="0be8db70-e566-4204-b06a-3bee699da726" providerId="ADAL" clId="{778F5F11-9F2E-46B8-94D9-0C3A032E22FD}" dt="2022-03-29T17:44:25.536" v="525" actId="404"/>
          <ac:spMkLst>
            <pc:docMk/>
            <pc:sldMk cId="3457664022" sldId="256"/>
            <ac:spMk id="37" creationId="{0C0E5123-8F5B-4472-8332-6264A6A71C7C}"/>
          </ac:spMkLst>
        </pc:spChg>
        <pc:spChg chg="add mod">
          <ac:chgData name="Bryn Rouse" userId="0be8db70-e566-4204-b06a-3bee699da726" providerId="ADAL" clId="{778F5F11-9F2E-46B8-94D9-0C3A032E22FD}" dt="2022-03-29T17:44:28.843" v="526" actId="404"/>
          <ac:spMkLst>
            <pc:docMk/>
            <pc:sldMk cId="3457664022" sldId="256"/>
            <ac:spMk id="38" creationId="{5E5A729E-2493-4999-A443-C7B480B3AA46}"/>
          </ac:spMkLst>
        </pc:spChg>
        <pc:graphicFrameChg chg="mod modGraphic">
          <ac:chgData name="Bryn Rouse" userId="0be8db70-e566-4204-b06a-3bee699da726" providerId="ADAL" clId="{778F5F11-9F2E-46B8-94D9-0C3A032E22FD}" dt="2022-03-29T16:30:47.223" v="487" actId="1076"/>
          <ac:graphicFrameMkLst>
            <pc:docMk/>
            <pc:sldMk cId="3457664022" sldId="256"/>
            <ac:graphicFrameMk id="25" creationId="{08DBAD1A-B8EE-4E1C-8E0C-32ECE39AE0A4}"/>
          </ac:graphicFrameMkLst>
        </pc:graphicFrameChg>
        <pc:picChg chg="add del mod">
          <ac:chgData name="Bryn Rouse" userId="0be8db70-e566-4204-b06a-3bee699da726" providerId="ADAL" clId="{778F5F11-9F2E-46B8-94D9-0C3A032E22FD}" dt="2022-03-15T21:08:39.024" v="227" actId="478"/>
          <ac:picMkLst>
            <pc:docMk/>
            <pc:sldMk cId="3457664022" sldId="256"/>
            <ac:picMk id="5" creationId="{39CB7303-C9EA-4592-BA07-20E344245549}"/>
          </ac:picMkLst>
        </pc:picChg>
        <pc:picChg chg="add del mod">
          <ac:chgData name="Bryn Rouse" userId="0be8db70-e566-4204-b06a-3bee699da726" providerId="ADAL" clId="{778F5F11-9F2E-46B8-94D9-0C3A032E22FD}" dt="2022-03-15T21:15:16.894" v="393" actId="1076"/>
          <ac:picMkLst>
            <pc:docMk/>
            <pc:sldMk cId="3457664022" sldId="256"/>
            <ac:picMk id="6" creationId="{2A3295B3-E1B4-4294-91BD-11BEB67EF906}"/>
          </ac:picMkLst>
        </pc:picChg>
        <pc:picChg chg="add del mod">
          <ac:chgData name="Bryn Rouse" userId="0be8db70-e566-4204-b06a-3bee699da726" providerId="ADAL" clId="{778F5F11-9F2E-46B8-94D9-0C3A032E22FD}" dt="2022-03-29T17:43:06.221" v="511" actId="478"/>
          <ac:picMkLst>
            <pc:docMk/>
            <pc:sldMk cId="3457664022" sldId="256"/>
            <ac:picMk id="11" creationId="{5FF04A98-8F65-4194-92DA-EFACE9FD0151}"/>
          </ac:picMkLst>
        </pc:picChg>
        <pc:picChg chg="mod">
          <ac:chgData name="Bryn Rouse" userId="0be8db70-e566-4204-b06a-3bee699da726" providerId="ADAL" clId="{778F5F11-9F2E-46B8-94D9-0C3A032E22FD}" dt="2022-03-29T16:34:50.887" v="507" actId="1076"/>
          <ac:picMkLst>
            <pc:docMk/>
            <pc:sldMk cId="3457664022" sldId="256"/>
            <ac:picMk id="15" creationId="{D6471CD6-DAB7-4491-88DA-33DE52F0251E}"/>
          </ac:picMkLst>
        </pc:picChg>
        <pc:cxnChg chg="add del mod">
          <ac:chgData name="Bryn Rouse" userId="0be8db70-e566-4204-b06a-3bee699da726" providerId="ADAL" clId="{778F5F11-9F2E-46B8-94D9-0C3A032E22FD}" dt="2022-03-15T21:00:41.765" v="118" actId="478"/>
          <ac:cxnSpMkLst>
            <pc:docMk/>
            <pc:sldMk cId="3457664022" sldId="256"/>
            <ac:cxnSpMk id="3" creationId="{838FC6CC-67F5-4466-B47B-95FF31A302D1}"/>
          </ac:cxnSpMkLst>
        </pc:cxnChg>
      </pc:sldChg>
    </pc:docChg>
  </pc:docChgLst>
  <pc:docChgLst>
    <pc:chgData name="Chandra Hawkins" userId="S::chawkins@uwlax.edu::adc76cc2-9d4e-4951-a4bb-8acaadd5475c" providerId="AD" clId="Web-{59751174-11C0-0CD1-9970-E89B396B778C}"/>
    <pc:docChg chg="modSld">
      <pc:chgData name="Chandra Hawkins" userId="S::chawkins@uwlax.edu::adc76cc2-9d4e-4951-a4bb-8acaadd5475c" providerId="AD" clId="Web-{59751174-11C0-0CD1-9970-E89B396B778C}" dt="2022-03-29T16:25:28.228" v="3"/>
      <pc:docMkLst>
        <pc:docMk/>
      </pc:docMkLst>
      <pc:sldChg chg="addSp delSp modSp">
        <pc:chgData name="Chandra Hawkins" userId="S::chawkins@uwlax.edu::adc76cc2-9d4e-4951-a4bb-8acaadd5475c" providerId="AD" clId="Web-{59751174-11C0-0CD1-9970-E89B396B778C}" dt="2022-03-29T16:25:28.228" v="3"/>
        <pc:sldMkLst>
          <pc:docMk/>
          <pc:sldMk cId="3457664022" sldId="256"/>
        </pc:sldMkLst>
        <pc:spChg chg="add del mod">
          <ac:chgData name="Chandra Hawkins" userId="S::chawkins@uwlax.edu::adc76cc2-9d4e-4951-a4bb-8acaadd5475c" providerId="AD" clId="Web-{59751174-11C0-0CD1-9970-E89B396B778C}" dt="2022-03-29T16:25:28.228" v="3"/>
          <ac:spMkLst>
            <pc:docMk/>
            <pc:sldMk cId="3457664022" sldId="256"/>
            <ac:spMk id="2" creationId="{C6A08421-B3CC-FA4A-5015-372D72D7287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0360" y="5387342"/>
            <a:ext cx="32644080" cy="11460480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17289782"/>
            <a:ext cx="28803600" cy="7947658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D52F-4D8B-44D2-8A50-79B767C35EF3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9EDA3-782C-4FB0-9EAF-D2053F08C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678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D52F-4D8B-44D2-8A50-79B767C35EF3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9EDA3-782C-4FB0-9EAF-D2053F08C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785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483437" y="1752600"/>
            <a:ext cx="8281035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40332" y="1752600"/>
            <a:ext cx="24363045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D52F-4D8B-44D2-8A50-79B767C35EF3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9EDA3-782C-4FB0-9EAF-D2053F08C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914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D52F-4D8B-44D2-8A50-79B767C35EF3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9EDA3-782C-4FB0-9EAF-D2053F08C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690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0330" y="8206749"/>
            <a:ext cx="33124140" cy="13693138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0330" y="22029429"/>
            <a:ext cx="33124140" cy="7200898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/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D52F-4D8B-44D2-8A50-79B767C35EF3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9EDA3-782C-4FB0-9EAF-D2053F08C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738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40330" y="8763000"/>
            <a:ext cx="1632204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42430" y="8763000"/>
            <a:ext cx="1632204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D52F-4D8B-44D2-8A50-79B767C35EF3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9EDA3-782C-4FB0-9EAF-D2053F08C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466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1752607"/>
            <a:ext cx="3312414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5336" y="8069582"/>
            <a:ext cx="16247028" cy="3954778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45336" y="12024360"/>
            <a:ext cx="16247028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442432" y="8069582"/>
            <a:ext cx="16327042" cy="3954778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442432" y="12024360"/>
            <a:ext cx="1632704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D52F-4D8B-44D2-8A50-79B767C35EF3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9EDA3-782C-4FB0-9EAF-D2053F08C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681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D52F-4D8B-44D2-8A50-79B767C35EF3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9EDA3-782C-4FB0-9EAF-D2053F08C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11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D52F-4D8B-44D2-8A50-79B767C35EF3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9EDA3-782C-4FB0-9EAF-D2053F08C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87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2194560"/>
            <a:ext cx="12386548" cy="768096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27042" y="4739647"/>
            <a:ext cx="19442430" cy="23393400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5332" y="9875520"/>
            <a:ext cx="12386548" cy="18295622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D52F-4D8B-44D2-8A50-79B767C35EF3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9EDA3-782C-4FB0-9EAF-D2053F08C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139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2194560"/>
            <a:ext cx="12386548" cy="768096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327042" y="4739647"/>
            <a:ext cx="19442430" cy="23393400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5332" y="9875520"/>
            <a:ext cx="12386548" cy="18295622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D52F-4D8B-44D2-8A50-79B767C35EF3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9EDA3-782C-4FB0-9EAF-D2053F08C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505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40330" y="1752607"/>
            <a:ext cx="3312414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0330" y="8763000"/>
            <a:ext cx="3312414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40330" y="30510487"/>
            <a:ext cx="86410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0D52F-4D8B-44D2-8A50-79B767C35EF3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721590" y="30510487"/>
            <a:ext cx="129616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123390" y="30510487"/>
            <a:ext cx="86410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9EDA3-782C-4FB0-9EAF-D2053F08C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996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C82082C-11D8-4F59-B85A-4FE152F46B6A}"/>
              </a:ext>
            </a:extLst>
          </p:cNvPr>
          <p:cNvSpPr/>
          <p:nvPr/>
        </p:nvSpPr>
        <p:spPr>
          <a:xfrm>
            <a:off x="0" y="0"/>
            <a:ext cx="38404800" cy="5486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2574250"/>
            <a:r>
              <a:rPr lang="en-US" sz="8800" b="1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Your Poster Title Goes Here</a:t>
            </a:r>
          </a:p>
          <a:p>
            <a:pPr algn="ctr" defTabSz="22574250"/>
            <a:r>
              <a:rPr lang="en-US" sz="6600" i="1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Your Name(s) Here</a:t>
            </a:r>
          </a:p>
          <a:p>
            <a:pPr algn="ctr" defTabSz="22574250"/>
            <a:r>
              <a:rPr lang="en-US" sz="6600" i="1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Department (Faculty Mentor, Degree)</a:t>
            </a:r>
          </a:p>
          <a:p>
            <a:pPr algn="ctr" defTabSz="22574250"/>
            <a:r>
              <a:rPr lang="en-US" sz="6600" i="1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University of Wisconsin-La Crosse</a:t>
            </a: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2A3295B3-E1B4-4294-91BD-11BEB67EF9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504" y="457276"/>
            <a:ext cx="6915150" cy="4572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894D3CA-B4D7-42E0-AEF0-7A17BA696975}"/>
              </a:ext>
            </a:extLst>
          </p:cNvPr>
          <p:cNvSpPr/>
          <p:nvPr/>
        </p:nvSpPr>
        <p:spPr>
          <a:xfrm>
            <a:off x="645468" y="6035040"/>
            <a:ext cx="10972800" cy="10972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Abstract</a:t>
            </a:r>
            <a:endParaRPr lang="en-US" sz="7200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7E31353-EA48-4942-A801-A5F0F22BEE27}"/>
              </a:ext>
            </a:extLst>
          </p:cNvPr>
          <p:cNvSpPr/>
          <p:nvPr/>
        </p:nvSpPr>
        <p:spPr>
          <a:xfrm>
            <a:off x="13714812" y="6035040"/>
            <a:ext cx="10972800" cy="10972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Methods</a:t>
            </a:r>
            <a:endParaRPr lang="en-US" sz="7200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EDD7287-CC6A-4E6D-A2AB-1387AC546371}"/>
              </a:ext>
            </a:extLst>
          </p:cNvPr>
          <p:cNvSpPr/>
          <p:nvPr/>
        </p:nvSpPr>
        <p:spPr>
          <a:xfrm>
            <a:off x="645468" y="23926892"/>
            <a:ext cx="10972800" cy="10972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Objectives</a:t>
            </a:r>
            <a:endParaRPr lang="en-US" sz="8000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6471CD6-DAB7-4491-88DA-33DE52F025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84059" y="7345437"/>
            <a:ext cx="12572994" cy="100584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1A69E36D-4F19-4CB4-9A70-031A49F7E306}"/>
              </a:ext>
            </a:extLst>
          </p:cNvPr>
          <p:cNvSpPr/>
          <p:nvPr/>
        </p:nvSpPr>
        <p:spPr>
          <a:xfrm>
            <a:off x="26785344" y="6035040"/>
            <a:ext cx="10972800" cy="10972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Results</a:t>
            </a:r>
            <a:endParaRPr lang="en-US" sz="8000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A300681-47B8-4EB1-BF44-9880DB5C3734}"/>
              </a:ext>
            </a:extLst>
          </p:cNvPr>
          <p:cNvSpPr/>
          <p:nvPr/>
        </p:nvSpPr>
        <p:spPr>
          <a:xfrm>
            <a:off x="26784156" y="16900917"/>
            <a:ext cx="10972800" cy="10972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Conclusions</a:t>
            </a:r>
            <a:endParaRPr lang="en-US" sz="8000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BB92510-4624-47A5-925C-66C51100B05A}"/>
              </a:ext>
            </a:extLst>
          </p:cNvPr>
          <p:cNvSpPr txBox="1"/>
          <p:nvPr/>
        </p:nvSpPr>
        <p:spPr>
          <a:xfrm>
            <a:off x="645468" y="7345437"/>
            <a:ext cx="109728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Insert text here</a:t>
            </a:r>
          </a:p>
        </p:txBody>
      </p:sp>
      <p:graphicFrame>
        <p:nvGraphicFramePr>
          <p:cNvPr id="25" name="Table 25">
            <a:extLst>
              <a:ext uri="{FF2B5EF4-FFF2-40B4-BE49-F238E27FC236}">
                <a16:creationId xmlns:a16="http://schemas.microsoft.com/office/drawing/2014/main" id="{08DBAD1A-B8EE-4E1C-8E0C-32ECE39AE0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409923"/>
              </p:ext>
            </p:extLst>
          </p:nvPr>
        </p:nvGraphicFramePr>
        <p:xfrm>
          <a:off x="13029012" y="15484024"/>
          <a:ext cx="123444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6100">
                  <a:extLst>
                    <a:ext uri="{9D8B030D-6E8A-4147-A177-3AD203B41FA5}">
                      <a16:colId xmlns:a16="http://schemas.microsoft.com/office/drawing/2014/main" val="2383985800"/>
                    </a:ext>
                  </a:extLst>
                </a:gridCol>
                <a:gridCol w="3086100">
                  <a:extLst>
                    <a:ext uri="{9D8B030D-6E8A-4147-A177-3AD203B41FA5}">
                      <a16:colId xmlns:a16="http://schemas.microsoft.com/office/drawing/2014/main" val="501083525"/>
                    </a:ext>
                  </a:extLst>
                </a:gridCol>
                <a:gridCol w="3086100">
                  <a:extLst>
                    <a:ext uri="{9D8B030D-6E8A-4147-A177-3AD203B41FA5}">
                      <a16:colId xmlns:a16="http://schemas.microsoft.com/office/drawing/2014/main" val="2957980404"/>
                    </a:ext>
                  </a:extLst>
                </a:gridCol>
                <a:gridCol w="3086100">
                  <a:extLst>
                    <a:ext uri="{9D8B030D-6E8A-4147-A177-3AD203B41FA5}">
                      <a16:colId xmlns:a16="http://schemas.microsoft.com/office/drawing/2014/main" val="4064581124"/>
                    </a:ext>
                  </a:extLst>
                </a:gridCol>
              </a:tblGrid>
              <a:tr h="1714500">
                <a:tc>
                  <a:txBody>
                    <a:bodyPr/>
                    <a:lstStyle/>
                    <a:p>
                      <a:endParaRPr lang="en-US" sz="6600" dirty="0"/>
                    </a:p>
                  </a:txBody>
                  <a:tcPr marL="548640" marR="548640" marT="274320" marB="274320"/>
                </a:tc>
                <a:tc>
                  <a:txBody>
                    <a:bodyPr/>
                    <a:lstStyle/>
                    <a:p>
                      <a:endParaRPr lang="en-US" sz="6600" dirty="0"/>
                    </a:p>
                  </a:txBody>
                  <a:tcPr marL="548640" marR="548640" marT="274320" marB="274320"/>
                </a:tc>
                <a:tc>
                  <a:txBody>
                    <a:bodyPr/>
                    <a:lstStyle/>
                    <a:p>
                      <a:endParaRPr lang="en-US" sz="6600" dirty="0"/>
                    </a:p>
                  </a:txBody>
                  <a:tcPr marL="548640" marR="548640" marT="274320" marB="274320"/>
                </a:tc>
                <a:tc>
                  <a:txBody>
                    <a:bodyPr/>
                    <a:lstStyle/>
                    <a:p>
                      <a:endParaRPr lang="en-US" sz="6600" dirty="0"/>
                    </a:p>
                  </a:txBody>
                  <a:tcPr marL="548640" marR="548640" marT="274320" marB="274320"/>
                </a:tc>
                <a:extLst>
                  <a:ext uri="{0D108BD9-81ED-4DB2-BD59-A6C34878D82A}">
                    <a16:rowId xmlns:a16="http://schemas.microsoft.com/office/drawing/2014/main" val="2133598665"/>
                  </a:ext>
                </a:extLst>
              </a:tr>
              <a:tr h="1714500">
                <a:tc>
                  <a:txBody>
                    <a:bodyPr/>
                    <a:lstStyle/>
                    <a:p>
                      <a:endParaRPr lang="en-US" sz="6000" dirty="0"/>
                    </a:p>
                  </a:txBody>
                  <a:tcPr marL="548640" marR="548640" marT="274320" marB="274320"/>
                </a:tc>
                <a:tc>
                  <a:txBody>
                    <a:bodyPr/>
                    <a:lstStyle/>
                    <a:p>
                      <a:endParaRPr lang="en-US" sz="6600" dirty="0"/>
                    </a:p>
                  </a:txBody>
                  <a:tcPr marL="548640" marR="548640" marT="274320" marB="274320"/>
                </a:tc>
                <a:tc>
                  <a:txBody>
                    <a:bodyPr/>
                    <a:lstStyle/>
                    <a:p>
                      <a:endParaRPr lang="en-US" sz="6600" dirty="0"/>
                    </a:p>
                  </a:txBody>
                  <a:tcPr marL="548640" marR="548640" marT="274320" marB="274320"/>
                </a:tc>
                <a:tc>
                  <a:txBody>
                    <a:bodyPr/>
                    <a:lstStyle/>
                    <a:p>
                      <a:endParaRPr lang="en-US" sz="6600" dirty="0"/>
                    </a:p>
                  </a:txBody>
                  <a:tcPr marL="548640" marR="548640" marT="274320" marB="274320"/>
                </a:tc>
                <a:extLst>
                  <a:ext uri="{0D108BD9-81ED-4DB2-BD59-A6C34878D82A}">
                    <a16:rowId xmlns:a16="http://schemas.microsoft.com/office/drawing/2014/main" val="1770693488"/>
                  </a:ext>
                </a:extLst>
              </a:tr>
              <a:tr h="1714500">
                <a:tc>
                  <a:txBody>
                    <a:bodyPr/>
                    <a:lstStyle/>
                    <a:p>
                      <a:endParaRPr lang="en-US" sz="6600" dirty="0"/>
                    </a:p>
                  </a:txBody>
                  <a:tcPr marL="548640" marR="548640" marT="274320" marB="274320"/>
                </a:tc>
                <a:tc>
                  <a:txBody>
                    <a:bodyPr/>
                    <a:lstStyle/>
                    <a:p>
                      <a:endParaRPr lang="en-US" sz="6600" dirty="0"/>
                    </a:p>
                  </a:txBody>
                  <a:tcPr marL="548640" marR="548640" marT="274320" marB="274320"/>
                </a:tc>
                <a:tc>
                  <a:txBody>
                    <a:bodyPr/>
                    <a:lstStyle/>
                    <a:p>
                      <a:endParaRPr lang="en-US" sz="6600" dirty="0"/>
                    </a:p>
                  </a:txBody>
                  <a:tcPr marL="548640" marR="548640" marT="274320" marB="274320"/>
                </a:tc>
                <a:tc>
                  <a:txBody>
                    <a:bodyPr/>
                    <a:lstStyle/>
                    <a:p>
                      <a:endParaRPr lang="en-US" sz="6600"/>
                    </a:p>
                  </a:txBody>
                  <a:tcPr marL="548640" marR="548640" marT="274320" marB="274320"/>
                </a:tc>
                <a:extLst>
                  <a:ext uri="{0D108BD9-81ED-4DB2-BD59-A6C34878D82A}">
                    <a16:rowId xmlns:a16="http://schemas.microsoft.com/office/drawing/2014/main" val="3265855820"/>
                  </a:ext>
                </a:extLst>
              </a:tr>
              <a:tr h="1714500">
                <a:tc>
                  <a:txBody>
                    <a:bodyPr/>
                    <a:lstStyle/>
                    <a:p>
                      <a:endParaRPr lang="en-US" sz="6600" dirty="0"/>
                    </a:p>
                  </a:txBody>
                  <a:tcPr marL="548640" marR="548640" marT="274320" marB="274320"/>
                </a:tc>
                <a:tc>
                  <a:txBody>
                    <a:bodyPr/>
                    <a:lstStyle/>
                    <a:p>
                      <a:endParaRPr lang="en-US" sz="6600" dirty="0"/>
                    </a:p>
                  </a:txBody>
                  <a:tcPr marL="548640" marR="548640" marT="274320" marB="274320"/>
                </a:tc>
                <a:tc>
                  <a:txBody>
                    <a:bodyPr/>
                    <a:lstStyle/>
                    <a:p>
                      <a:endParaRPr lang="en-US" sz="6600" dirty="0"/>
                    </a:p>
                  </a:txBody>
                  <a:tcPr marL="548640" marR="548640" marT="274320" marB="274320"/>
                </a:tc>
                <a:tc>
                  <a:txBody>
                    <a:bodyPr/>
                    <a:lstStyle/>
                    <a:p>
                      <a:endParaRPr lang="en-US" sz="6600" dirty="0"/>
                    </a:p>
                  </a:txBody>
                  <a:tcPr marL="548640" marR="548640" marT="274320" marB="274320"/>
                </a:tc>
                <a:extLst>
                  <a:ext uri="{0D108BD9-81ED-4DB2-BD59-A6C34878D82A}">
                    <a16:rowId xmlns:a16="http://schemas.microsoft.com/office/drawing/2014/main" val="4155071452"/>
                  </a:ext>
                </a:extLst>
              </a:tr>
            </a:tbl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11CE0DD7-1E5E-455E-A885-B7C7220B266A}"/>
              </a:ext>
            </a:extLst>
          </p:cNvPr>
          <p:cNvSpPr txBox="1"/>
          <p:nvPr/>
        </p:nvSpPr>
        <p:spPr>
          <a:xfrm>
            <a:off x="14683002" y="14559525"/>
            <a:ext cx="90364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accent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Table 1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FF68028-F2AA-46A2-BEDB-5FFE8334CE65}"/>
              </a:ext>
            </a:extLst>
          </p:cNvPr>
          <p:cNvSpPr/>
          <p:nvPr/>
        </p:nvSpPr>
        <p:spPr>
          <a:xfrm>
            <a:off x="645468" y="15224760"/>
            <a:ext cx="10972800" cy="10972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Background</a:t>
            </a:r>
            <a:endParaRPr lang="en-US" sz="7200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716D627-6A1B-4AC2-9548-BFE789A0B7C0}"/>
              </a:ext>
            </a:extLst>
          </p:cNvPr>
          <p:cNvSpPr txBox="1"/>
          <p:nvPr/>
        </p:nvSpPr>
        <p:spPr>
          <a:xfrm>
            <a:off x="645468" y="16535157"/>
            <a:ext cx="109728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Insert text here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829561B-1435-40C1-B43D-AD7FD1088DD7}"/>
              </a:ext>
            </a:extLst>
          </p:cNvPr>
          <p:cNvSpPr txBox="1"/>
          <p:nvPr/>
        </p:nvSpPr>
        <p:spPr>
          <a:xfrm>
            <a:off x="645468" y="25237289"/>
            <a:ext cx="109728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Insert text here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B45D8AD-4F7D-42D4-A14A-EEBFAABBF0BE}"/>
              </a:ext>
            </a:extLst>
          </p:cNvPr>
          <p:cNvSpPr/>
          <p:nvPr/>
        </p:nvSpPr>
        <p:spPr>
          <a:xfrm>
            <a:off x="13714812" y="22829612"/>
            <a:ext cx="10972800" cy="10972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Results</a:t>
            </a:r>
            <a:endParaRPr lang="en-US" sz="8000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D373663-BD80-4437-A628-08A546E88209}"/>
              </a:ext>
            </a:extLst>
          </p:cNvPr>
          <p:cNvSpPr txBox="1"/>
          <p:nvPr/>
        </p:nvSpPr>
        <p:spPr>
          <a:xfrm>
            <a:off x="13714812" y="7345437"/>
            <a:ext cx="109728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Insert text here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C0E5123-8F5B-4472-8332-6264A6A71C7C}"/>
              </a:ext>
            </a:extLst>
          </p:cNvPr>
          <p:cNvSpPr txBox="1"/>
          <p:nvPr/>
        </p:nvSpPr>
        <p:spPr>
          <a:xfrm>
            <a:off x="13714812" y="24159649"/>
            <a:ext cx="109728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Insert text here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E5A729E-2493-4999-A443-C7B480B3AA46}"/>
              </a:ext>
            </a:extLst>
          </p:cNvPr>
          <p:cNvSpPr txBox="1"/>
          <p:nvPr/>
        </p:nvSpPr>
        <p:spPr>
          <a:xfrm>
            <a:off x="26784156" y="18286203"/>
            <a:ext cx="109728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Insert text here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A288604-A9EE-4416-B469-97ED789AF736}"/>
              </a:ext>
            </a:extLst>
          </p:cNvPr>
          <p:cNvSpPr/>
          <p:nvPr/>
        </p:nvSpPr>
        <p:spPr>
          <a:xfrm>
            <a:off x="26810836" y="23225609"/>
            <a:ext cx="10972800" cy="10972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References</a:t>
            </a:r>
            <a:endParaRPr lang="en-US" sz="8000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11FBBF5-FB98-47CC-9E16-BF6790D2187C}"/>
              </a:ext>
            </a:extLst>
          </p:cNvPr>
          <p:cNvSpPr/>
          <p:nvPr/>
        </p:nvSpPr>
        <p:spPr>
          <a:xfrm>
            <a:off x="26784156" y="28141143"/>
            <a:ext cx="10972800" cy="10972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Acknowledgements</a:t>
            </a:r>
            <a:endParaRPr lang="en-US" sz="8000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A3B84AF-0B26-490A-B38A-AAE9B7043602}"/>
              </a:ext>
            </a:extLst>
          </p:cNvPr>
          <p:cNvSpPr txBox="1"/>
          <p:nvPr/>
        </p:nvSpPr>
        <p:spPr>
          <a:xfrm>
            <a:off x="26810836" y="24616849"/>
            <a:ext cx="109728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Insert text here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7D7D533-1959-4FE6-A87A-432B62D9C7CC}"/>
              </a:ext>
            </a:extLst>
          </p:cNvPr>
          <p:cNvSpPr txBox="1"/>
          <p:nvPr/>
        </p:nvSpPr>
        <p:spPr>
          <a:xfrm>
            <a:off x="26784156" y="29532383"/>
            <a:ext cx="109728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Insert text here</a:t>
            </a:r>
          </a:p>
        </p:txBody>
      </p:sp>
    </p:spTree>
    <p:extLst>
      <p:ext uri="{BB962C8B-B14F-4D97-AF65-F5344CB8AC3E}">
        <p14:creationId xmlns:p14="http://schemas.microsoft.com/office/powerpoint/2010/main" val="3457664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WL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00029"/>
      </a:accent1>
      <a:accent2>
        <a:srgbClr val="F9DEB9"/>
      </a:accent2>
      <a:accent3>
        <a:srgbClr val="A5A5A5"/>
      </a:accent3>
      <a:accent4>
        <a:srgbClr val="FFC000"/>
      </a:accent4>
      <a:accent5>
        <a:srgbClr val="C1DBDB"/>
      </a:accent5>
      <a:accent6>
        <a:srgbClr val="526F6A"/>
      </a:accent6>
      <a:hlink>
        <a:srgbClr val="19878B"/>
      </a:hlink>
      <a:folHlink>
        <a:srgbClr val="D5742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</TotalTime>
  <Words>57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 Condensed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Bryn Rouse</dc:creator>
  <cp:lastModifiedBy>Bryn Rouse</cp:lastModifiedBy>
  <cp:revision>3</cp:revision>
  <dcterms:created xsi:type="dcterms:W3CDTF">2022-03-11T19:39:11Z</dcterms:created>
  <dcterms:modified xsi:type="dcterms:W3CDTF">2022-03-29T17:44:40Z</dcterms:modified>
</cp:coreProperties>
</file>