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3"/>
  </p:notesMasterIdLst>
  <p:sldIdLst>
    <p:sldId id="256" r:id="rId2"/>
  </p:sldIdLst>
  <p:sldSz cx="38404800" cy="32918400"/>
  <p:notesSz cx="9094788" cy="13573125"/>
  <p:embeddedFontLst>
    <p:embeddedFont>
      <p:font typeface="Gill Sans MT" panose="020B0502020104020203" pitchFamily="34" charset="0"/>
      <p:regular r:id="rId4"/>
      <p:bold r:id="rId5"/>
      <p:italic r:id="rId6"/>
      <p:boldItalic r:id="rId7"/>
    </p:embeddedFont>
  </p:embeddedFontLst>
  <p:defaultTextStyle>
    <a:defPPr>
      <a:defRPr lang="en-US"/>
    </a:defPPr>
    <a:lvl1pPr algn="l" rtl="0" fontAlgn="base">
      <a:spcBef>
        <a:spcPct val="0"/>
      </a:spcBef>
      <a:spcAft>
        <a:spcPct val="0"/>
      </a:spcAft>
      <a:defRPr sz="3000" kern="1200">
        <a:solidFill>
          <a:schemeClr val="tx1"/>
        </a:solidFill>
        <a:latin typeface="Arial" charset="0"/>
        <a:ea typeface="+mn-ea"/>
        <a:cs typeface="+mn-cs"/>
      </a:defRPr>
    </a:lvl1pPr>
    <a:lvl2pPr marL="457200" algn="l" rtl="0" fontAlgn="base">
      <a:spcBef>
        <a:spcPct val="0"/>
      </a:spcBef>
      <a:spcAft>
        <a:spcPct val="0"/>
      </a:spcAft>
      <a:defRPr sz="3000" kern="1200">
        <a:solidFill>
          <a:schemeClr val="tx1"/>
        </a:solidFill>
        <a:latin typeface="Arial" charset="0"/>
        <a:ea typeface="+mn-ea"/>
        <a:cs typeface="+mn-cs"/>
      </a:defRPr>
    </a:lvl2pPr>
    <a:lvl3pPr marL="914400" algn="l" rtl="0" fontAlgn="base">
      <a:spcBef>
        <a:spcPct val="0"/>
      </a:spcBef>
      <a:spcAft>
        <a:spcPct val="0"/>
      </a:spcAft>
      <a:defRPr sz="3000" kern="1200">
        <a:solidFill>
          <a:schemeClr val="tx1"/>
        </a:solidFill>
        <a:latin typeface="Arial" charset="0"/>
        <a:ea typeface="+mn-ea"/>
        <a:cs typeface="+mn-cs"/>
      </a:defRPr>
    </a:lvl3pPr>
    <a:lvl4pPr marL="1371600" algn="l" rtl="0" fontAlgn="base">
      <a:spcBef>
        <a:spcPct val="0"/>
      </a:spcBef>
      <a:spcAft>
        <a:spcPct val="0"/>
      </a:spcAft>
      <a:defRPr sz="3000" kern="1200">
        <a:solidFill>
          <a:schemeClr val="tx1"/>
        </a:solidFill>
        <a:latin typeface="Arial" charset="0"/>
        <a:ea typeface="+mn-ea"/>
        <a:cs typeface="+mn-cs"/>
      </a:defRPr>
    </a:lvl4pPr>
    <a:lvl5pPr marL="1828800" algn="l" rtl="0" fontAlgn="base">
      <a:spcBef>
        <a:spcPct val="0"/>
      </a:spcBef>
      <a:spcAft>
        <a:spcPct val="0"/>
      </a:spcAft>
      <a:defRPr sz="3000" kern="1200">
        <a:solidFill>
          <a:schemeClr val="tx1"/>
        </a:solidFill>
        <a:latin typeface="Arial" charset="0"/>
        <a:ea typeface="+mn-ea"/>
        <a:cs typeface="+mn-cs"/>
      </a:defRPr>
    </a:lvl5pPr>
    <a:lvl6pPr marL="2286000" algn="l" defTabSz="914400" rtl="0" eaLnBrk="1" latinLnBrk="0" hangingPunct="1">
      <a:defRPr sz="3000" kern="1200">
        <a:solidFill>
          <a:schemeClr val="tx1"/>
        </a:solidFill>
        <a:latin typeface="Arial" charset="0"/>
        <a:ea typeface="+mn-ea"/>
        <a:cs typeface="+mn-cs"/>
      </a:defRPr>
    </a:lvl6pPr>
    <a:lvl7pPr marL="2743200" algn="l" defTabSz="914400" rtl="0" eaLnBrk="1" latinLnBrk="0" hangingPunct="1">
      <a:defRPr sz="3000" kern="1200">
        <a:solidFill>
          <a:schemeClr val="tx1"/>
        </a:solidFill>
        <a:latin typeface="Arial" charset="0"/>
        <a:ea typeface="+mn-ea"/>
        <a:cs typeface="+mn-cs"/>
      </a:defRPr>
    </a:lvl7pPr>
    <a:lvl8pPr marL="3200400" algn="l" defTabSz="914400" rtl="0" eaLnBrk="1" latinLnBrk="0" hangingPunct="1">
      <a:defRPr sz="3000" kern="1200">
        <a:solidFill>
          <a:schemeClr val="tx1"/>
        </a:solidFill>
        <a:latin typeface="Arial" charset="0"/>
        <a:ea typeface="+mn-ea"/>
        <a:cs typeface="+mn-cs"/>
      </a:defRPr>
    </a:lvl8pPr>
    <a:lvl9pPr marL="3657600" algn="l" defTabSz="914400" rtl="0" eaLnBrk="1" latinLnBrk="0" hangingPunct="1">
      <a:defRPr sz="3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2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5F5F"/>
    <a:srgbClr val="333333"/>
    <a:srgbClr val="669900"/>
    <a:srgbClr val="F2FADC"/>
    <a:srgbClr val="99FF99"/>
    <a:srgbClr val="336600"/>
    <a:srgbClr val="CCFF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23" d="100"/>
          <a:sy n="23" d="100"/>
        </p:scale>
        <p:origin x="1878" y="90"/>
      </p:cViewPr>
      <p:guideLst>
        <p:guide orient="horz" pos="10368"/>
        <p:guide pos="12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4.fnt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ableStyles" Target="tableStyles.xml"/><Relationship Id="rId5" Type="http://schemas.openxmlformats.org/officeDocument/2006/relationships/font" Target="fonts/font2.fntdata"/><Relationship Id="rId10"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941763" cy="6794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5151438" y="0"/>
            <a:ext cx="3941762" cy="6794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577975" y="1017588"/>
            <a:ext cx="5938838" cy="5091112"/>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09638" y="6446838"/>
            <a:ext cx="7275512" cy="6108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12892088"/>
            <a:ext cx="3941763" cy="6794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5151438" y="12892088"/>
            <a:ext cx="3941762" cy="6794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5347B2A-AB0A-42B3-A1E8-F7F255AC019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BBB05984-B99D-4467-A0C0-C9A3797B066E}" type="slidenum">
              <a:rPr lang="en-US" smtClean="0"/>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916" y="10225088"/>
            <a:ext cx="32642969" cy="7058025"/>
          </a:xfrm>
        </p:spPr>
        <p:txBody>
          <a:bodyPr/>
          <a:lstStyle/>
          <a:p>
            <a:r>
              <a:rPr lang="en-US"/>
              <a:t>Click to edit Master title style</a:t>
            </a:r>
          </a:p>
        </p:txBody>
      </p:sp>
      <p:sp>
        <p:nvSpPr>
          <p:cNvPr id="3" name="Subtitle 2"/>
          <p:cNvSpPr>
            <a:spLocks noGrp="1"/>
          </p:cNvSpPr>
          <p:nvPr>
            <p:ph type="subTitle" idx="1"/>
          </p:nvPr>
        </p:nvSpPr>
        <p:spPr>
          <a:xfrm>
            <a:off x="5760443" y="18654713"/>
            <a:ext cx="26883916" cy="84105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5C2BCA9-FF4B-4FB4-9A87-4A5F69CEA11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AAD645D-4EF5-4452-A675-9C8068C948F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5147" y="1319213"/>
            <a:ext cx="8639969" cy="2808684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21074" y="1319213"/>
            <a:ext cx="25790723" cy="2808684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5CD3BF1-A889-4FE1-B33C-D43560161C1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434B257-E027-4D19-9399-9FB5A0AF72B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21152645"/>
            <a:ext cx="32644358" cy="653891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033713" y="13951745"/>
            <a:ext cx="3264435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525B50-BE14-46ED-A630-6E47FEE707A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21074" y="7681913"/>
            <a:ext cx="17214651" cy="217241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9269075" y="7681913"/>
            <a:ext cx="17216041" cy="217241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28F422A-ABEE-4371-AF03-C304EF354D0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19685" y="1319213"/>
            <a:ext cx="34565431"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19684" y="7367588"/>
            <a:ext cx="16968788" cy="30718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19684" y="10439400"/>
            <a:ext cx="16968788" cy="189666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509384" y="7367588"/>
            <a:ext cx="16975732" cy="30718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9509384" y="10439400"/>
            <a:ext cx="16975732" cy="189666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DD0E16C-83D3-416E-A91E-4EBF05BF191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8AA4EC7-0BB0-4038-8DC2-C066D96F42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7F23A6D-0E57-4A42-A557-DD0BB4E22BA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19684" y="1309688"/>
            <a:ext cx="12634913" cy="557927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5015766" y="1309688"/>
            <a:ext cx="21469350" cy="2809637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19684" y="6888957"/>
            <a:ext cx="12634913"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EB959D7-7E29-4CAC-BA5C-49422A4CF25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331" y="23043358"/>
            <a:ext cx="23043157" cy="271938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7527331" y="2940845"/>
            <a:ext cx="23043157" cy="1975246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7527331" y="25762745"/>
            <a:ext cx="23043157" cy="386476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E9A4FF3-1782-4249-8721-7902C06008F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20875" y="1319213"/>
            <a:ext cx="34564638" cy="5486400"/>
          </a:xfrm>
          <a:prstGeom prst="rect">
            <a:avLst/>
          </a:prstGeom>
          <a:noFill/>
          <a:ln w="9525">
            <a:noFill/>
            <a:miter lim="800000"/>
            <a:headEnd/>
            <a:tailEnd/>
          </a:ln>
        </p:spPr>
        <p:txBody>
          <a:bodyPr vert="horz" wrap="square" lIns="470253" tIns="235127" rIns="470253" bIns="235127"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920875" y="7681913"/>
            <a:ext cx="34564638" cy="21724937"/>
          </a:xfrm>
          <a:prstGeom prst="rect">
            <a:avLst/>
          </a:prstGeom>
          <a:noFill/>
          <a:ln w="9525">
            <a:noFill/>
            <a:miter lim="800000"/>
            <a:headEnd/>
            <a:tailEnd/>
          </a:ln>
        </p:spPr>
        <p:txBody>
          <a:bodyPr vert="horz" wrap="square" lIns="470253" tIns="235127" rIns="470253" bIns="23512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920875" y="29978350"/>
            <a:ext cx="8961438" cy="2286000"/>
          </a:xfrm>
          <a:prstGeom prst="rect">
            <a:avLst/>
          </a:prstGeom>
          <a:noFill/>
          <a:ln w="9525">
            <a:noFill/>
            <a:miter lim="800000"/>
            <a:headEnd/>
            <a:tailEnd/>
          </a:ln>
          <a:effectLst/>
        </p:spPr>
        <p:txBody>
          <a:bodyPr vert="horz" wrap="square" lIns="470253" tIns="235127" rIns="470253" bIns="235127" numCol="1" anchor="t" anchorCtr="0" compatLnSpc="1">
            <a:prstTxWarp prst="textNoShape">
              <a:avLst/>
            </a:prstTxWarp>
          </a:bodyPr>
          <a:lstStyle>
            <a:lvl1pPr>
              <a:defRPr sz="7200"/>
            </a:lvl1pPr>
          </a:lstStyle>
          <a:p>
            <a:pPr>
              <a:defRPr/>
            </a:pPr>
            <a:endParaRPr lang="en-US"/>
          </a:p>
        </p:txBody>
      </p:sp>
      <p:sp>
        <p:nvSpPr>
          <p:cNvPr id="1029" name="Rectangle 5"/>
          <p:cNvSpPr>
            <a:spLocks noGrp="1" noChangeArrowheads="1"/>
          </p:cNvSpPr>
          <p:nvPr>
            <p:ph type="ftr" sz="quarter" idx="3"/>
          </p:nvPr>
        </p:nvSpPr>
        <p:spPr bwMode="auto">
          <a:xfrm>
            <a:off x="13122275" y="29978350"/>
            <a:ext cx="12161838" cy="2286000"/>
          </a:xfrm>
          <a:prstGeom prst="rect">
            <a:avLst/>
          </a:prstGeom>
          <a:noFill/>
          <a:ln w="9525">
            <a:noFill/>
            <a:miter lim="800000"/>
            <a:headEnd/>
            <a:tailEnd/>
          </a:ln>
          <a:effectLst/>
        </p:spPr>
        <p:txBody>
          <a:bodyPr vert="horz" wrap="square" lIns="470253" tIns="235127" rIns="470253" bIns="235127" numCol="1" anchor="t" anchorCtr="0" compatLnSpc="1">
            <a:prstTxWarp prst="textNoShape">
              <a:avLst/>
            </a:prstTxWarp>
          </a:bodyPr>
          <a:lstStyle>
            <a:lvl1pPr algn="ctr">
              <a:defRPr sz="7200"/>
            </a:lvl1pPr>
          </a:lstStyle>
          <a:p>
            <a:pPr>
              <a:defRPr/>
            </a:pPr>
            <a:endParaRPr lang="en-US"/>
          </a:p>
        </p:txBody>
      </p:sp>
      <p:sp>
        <p:nvSpPr>
          <p:cNvPr id="1030" name="Rectangle 6"/>
          <p:cNvSpPr>
            <a:spLocks noGrp="1" noChangeArrowheads="1"/>
          </p:cNvSpPr>
          <p:nvPr>
            <p:ph type="sldNum" sz="quarter" idx="4"/>
          </p:nvPr>
        </p:nvSpPr>
        <p:spPr bwMode="auto">
          <a:xfrm>
            <a:off x="27524075" y="29978350"/>
            <a:ext cx="8961438" cy="2286000"/>
          </a:xfrm>
          <a:prstGeom prst="rect">
            <a:avLst/>
          </a:prstGeom>
          <a:noFill/>
          <a:ln w="9525">
            <a:noFill/>
            <a:miter lim="800000"/>
            <a:headEnd/>
            <a:tailEnd/>
          </a:ln>
          <a:effectLst/>
        </p:spPr>
        <p:txBody>
          <a:bodyPr vert="horz" wrap="square" lIns="470253" tIns="235127" rIns="470253" bIns="235127" numCol="1" anchor="t" anchorCtr="0" compatLnSpc="1">
            <a:prstTxWarp prst="textNoShape">
              <a:avLst/>
            </a:prstTxWarp>
          </a:bodyPr>
          <a:lstStyle>
            <a:lvl1pPr algn="r">
              <a:defRPr sz="7200"/>
            </a:lvl1pPr>
          </a:lstStyle>
          <a:p>
            <a:pPr>
              <a:defRPr/>
            </a:pPr>
            <a:fld id="{860F0AFE-09F2-4F03-82D0-61E61BF6806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703763" rtl="0" eaLnBrk="0" fontAlgn="base" hangingPunct="0">
        <a:spcBef>
          <a:spcPct val="0"/>
        </a:spcBef>
        <a:spcAft>
          <a:spcPct val="0"/>
        </a:spcAft>
        <a:defRPr sz="22700">
          <a:solidFill>
            <a:schemeClr val="tx2"/>
          </a:solidFill>
          <a:latin typeface="+mj-lt"/>
          <a:ea typeface="+mj-ea"/>
          <a:cs typeface="+mj-cs"/>
        </a:defRPr>
      </a:lvl1pPr>
      <a:lvl2pPr algn="ctr" defTabSz="4703763" rtl="0" eaLnBrk="0" fontAlgn="base" hangingPunct="0">
        <a:spcBef>
          <a:spcPct val="0"/>
        </a:spcBef>
        <a:spcAft>
          <a:spcPct val="0"/>
        </a:spcAft>
        <a:defRPr sz="22700">
          <a:solidFill>
            <a:schemeClr val="tx2"/>
          </a:solidFill>
          <a:latin typeface="Arial" charset="0"/>
        </a:defRPr>
      </a:lvl2pPr>
      <a:lvl3pPr algn="ctr" defTabSz="4703763" rtl="0" eaLnBrk="0" fontAlgn="base" hangingPunct="0">
        <a:spcBef>
          <a:spcPct val="0"/>
        </a:spcBef>
        <a:spcAft>
          <a:spcPct val="0"/>
        </a:spcAft>
        <a:defRPr sz="22700">
          <a:solidFill>
            <a:schemeClr val="tx2"/>
          </a:solidFill>
          <a:latin typeface="Arial" charset="0"/>
        </a:defRPr>
      </a:lvl3pPr>
      <a:lvl4pPr algn="ctr" defTabSz="4703763" rtl="0" eaLnBrk="0" fontAlgn="base" hangingPunct="0">
        <a:spcBef>
          <a:spcPct val="0"/>
        </a:spcBef>
        <a:spcAft>
          <a:spcPct val="0"/>
        </a:spcAft>
        <a:defRPr sz="22700">
          <a:solidFill>
            <a:schemeClr val="tx2"/>
          </a:solidFill>
          <a:latin typeface="Arial" charset="0"/>
        </a:defRPr>
      </a:lvl4pPr>
      <a:lvl5pPr algn="ctr" defTabSz="4703763" rtl="0" eaLnBrk="0" fontAlgn="base" hangingPunct="0">
        <a:spcBef>
          <a:spcPct val="0"/>
        </a:spcBef>
        <a:spcAft>
          <a:spcPct val="0"/>
        </a:spcAft>
        <a:defRPr sz="22700">
          <a:solidFill>
            <a:schemeClr val="tx2"/>
          </a:solidFill>
          <a:latin typeface="Arial" charset="0"/>
        </a:defRPr>
      </a:lvl5pPr>
      <a:lvl6pPr marL="457200" algn="ctr" defTabSz="4703763" rtl="0" fontAlgn="base">
        <a:spcBef>
          <a:spcPct val="0"/>
        </a:spcBef>
        <a:spcAft>
          <a:spcPct val="0"/>
        </a:spcAft>
        <a:defRPr sz="22700">
          <a:solidFill>
            <a:schemeClr val="tx2"/>
          </a:solidFill>
          <a:latin typeface="Arial" charset="0"/>
        </a:defRPr>
      </a:lvl6pPr>
      <a:lvl7pPr marL="914400" algn="ctr" defTabSz="4703763" rtl="0" fontAlgn="base">
        <a:spcBef>
          <a:spcPct val="0"/>
        </a:spcBef>
        <a:spcAft>
          <a:spcPct val="0"/>
        </a:spcAft>
        <a:defRPr sz="22700">
          <a:solidFill>
            <a:schemeClr val="tx2"/>
          </a:solidFill>
          <a:latin typeface="Arial" charset="0"/>
        </a:defRPr>
      </a:lvl7pPr>
      <a:lvl8pPr marL="1371600" algn="ctr" defTabSz="4703763" rtl="0" fontAlgn="base">
        <a:spcBef>
          <a:spcPct val="0"/>
        </a:spcBef>
        <a:spcAft>
          <a:spcPct val="0"/>
        </a:spcAft>
        <a:defRPr sz="22700">
          <a:solidFill>
            <a:schemeClr val="tx2"/>
          </a:solidFill>
          <a:latin typeface="Arial" charset="0"/>
        </a:defRPr>
      </a:lvl8pPr>
      <a:lvl9pPr marL="1828800" algn="ctr" defTabSz="4703763" rtl="0" fontAlgn="base">
        <a:spcBef>
          <a:spcPct val="0"/>
        </a:spcBef>
        <a:spcAft>
          <a:spcPct val="0"/>
        </a:spcAft>
        <a:defRPr sz="22700">
          <a:solidFill>
            <a:schemeClr val="tx2"/>
          </a:solidFill>
          <a:latin typeface="Arial" charset="0"/>
        </a:defRPr>
      </a:lvl9pPr>
    </p:titleStyle>
    <p:bodyStyle>
      <a:lvl1pPr marL="1765300" indent="-1765300" algn="l" defTabSz="4703763" rtl="0" eaLnBrk="0" fontAlgn="base" hangingPunct="0">
        <a:spcBef>
          <a:spcPct val="20000"/>
        </a:spcBef>
        <a:spcAft>
          <a:spcPct val="0"/>
        </a:spcAft>
        <a:buChar char="•"/>
        <a:defRPr sz="16500">
          <a:solidFill>
            <a:schemeClr val="tx1"/>
          </a:solidFill>
          <a:latin typeface="+mn-lt"/>
          <a:ea typeface="+mn-ea"/>
          <a:cs typeface="+mn-cs"/>
        </a:defRPr>
      </a:lvl1pPr>
      <a:lvl2pPr marL="3822700" indent="-1471613" algn="l" defTabSz="4703763" rtl="0" eaLnBrk="0" fontAlgn="base" hangingPunct="0">
        <a:spcBef>
          <a:spcPct val="20000"/>
        </a:spcBef>
        <a:spcAft>
          <a:spcPct val="0"/>
        </a:spcAft>
        <a:buChar char="–"/>
        <a:defRPr sz="14400">
          <a:solidFill>
            <a:schemeClr val="tx1"/>
          </a:solidFill>
          <a:latin typeface="+mn-lt"/>
        </a:defRPr>
      </a:lvl2pPr>
      <a:lvl3pPr marL="5880100" indent="-1176338" algn="l" defTabSz="4703763" rtl="0" eaLnBrk="0" fontAlgn="base" hangingPunct="0">
        <a:spcBef>
          <a:spcPct val="20000"/>
        </a:spcBef>
        <a:spcAft>
          <a:spcPct val="0"/>
        </a:spcAft>
        <a:buChar char="•"/>
        <a:defRPr sz="12300">
          <a:solidFill>
            <a:schemeClr val="tx1"/>
          </a:solidFill>
          <a:latin typeface="+mn-lt"/>
        </a:defRPr>
      </a:lvl3pPr>
      <a:lvl4pPr marL="8229600" indent="-1176338" algn="l" defTabSz="4703763" rtl="0" eaLnBrk="0" fontAlgn="base" hangingPunct="0">
        <a:spcBef>
          <a:spcPct val="20000"/>
        </a:spcBef>
        <a:spcAft>
          <a:spcPct val="0"/>
        </a:spcAft>
        <a:buChar char="–"/>
        <a:defRPr sz="10400">
          <a:solidFill>
            <a:schemeClr val="tx1"/>
          </a:solidFill>
          <a:latin typeface="+mn-lt"/>
        </a:defRPr>
      </a:lvl4pPr>
      <a:lvl5pPr marL="10580688" indent="-1174750" algn="l" defTabSz="4703763" rtl="0" eaLnBrk="0" fontAlgn="base" hangingPunct="0">
        <a:spcBef>
          <a:spcPct val="20000"/>
        </a:spcBef>
        <a:spcAft>
          <a:spcPct val="0"/>
        </a:spcAft>
        <a:buChar char="»"/>
        <a:defRPr sz="10400">
          <a:solidFill>
            <a:schemeClr val="tx1"/>
          </a:solidFill>
          <a:latin typeface="+mn-lt"/>
        </a:defRPr>
      </a:lvl5pPr>
      <a:lvl6pPr marL="11037888" indent="-1174750" algn="l" defTabSz="4703763" rtl="0" fontAlgn="base">
        <a:spcBef>
          <a:spcPct val="20000"/>
        </a:spcBef>
        <a:spcAft>
          <a:spcPct val="0"/>
        </a:spcAft>
        <a:buChar char="»"/>
        <a:defRPr sz="10400">
          <a:solidFill>
            <a:schemeClr val="tx1"/>
          </a:solidFill>
          <a:latin typeface="+mn-lt"/>
        </a:defRPr>
      </a:lvl6pPr>
      <a:lvl7pPr marL="11495088" indent="-1174750" algn="l" defTabSz="4703763" rtl="0" fontAlgn="base">
        <a:spcBef>
          <a:spcPct val="20000"/>
        </a:spcBef>
        <a:spcAft>
          <a:spcPct val="0"/>
        </a:spcAft>
        <a:buChar char="»"/>
        <a:defRPr sz="10400">
          <a:solidFill>
            <a:schemeClr val="tx1"/>
          </a:solidFill>
          <a:latin typeface="+mn-lt"/>
        </a:defRPr>
      </a:lvl7pPr>
      <a:lvl8pPr marL="11952288" indent="-1174750" algn="l" defTabSz="4703763" rtl="0" fontAlgn="base">
        <a:spcBef>
          <a:spcPct val="20000"/>
        </a:spcBef>
        <a:spcAft>
          <a:spcPct val="0"/>
        </a:spcAft>
        <a:buChar char="»"/>
        <a:defRPr sz="10400">
          <a:solidFill>
            <a:schemeClr val="tx1"/>
          </a:solidFill>
          <a:latin typeface="+mn-lt"/>
        </a:defRPr>
      </a:lvl8pPr>
      <a:lvl9pPr marL="12409488" indent="-1174750" algn="l" defTabSz="4703763" rtl="0" fontAlgn="base">
        <a:spcBef>
          <a:spcPct val="20000"/>
        </a:spcBef>
        <a:spcAft>
          <a:spcPct val="0"/>
        </a:spcAft>
        <a:buChar char="»"/>
        <a:defRPr sz="10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Arrow: Pentagon 4">
            <a:extLst>
              <a:ext uri="{FF2B5EF4-FFF2-40B4-BE49-F238E27FC236}">
                <a16:creationId xmlns:a16="http://schemas.microsoft.com/office/drawing/2014/main" id="{BE8918F9-0301-4016-89B6-5B183B5F6F95}"/>
              </a:ext>
            </a:extLst>
          </p:cNvPr>
          <p:cNvSpPr/>
          <p:nvPr/>
        </p:nvSpPr>
        <p:spPr bwMode="auto">
          <a:xfrm>
            <a:off x="0" y="0"/>
            <a:ext cx="19202400" cy="4572000"/>
          </a:xfrm>
          <a:prstGeom prst="homePlate">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703763" rtl="0" eaLnBrk="1" fontAlgn="base" latinLnBrk="0" hangingPunct="1">
              <a:lnSpc>
                <a:spcPct val="100000"/>
              </a:lnSpc>
              <a:spcBef>
                <a:spcPct val="0"/>
              </a:spcBef>
              <a:spcAft>
                <a:spcPct val="0"/>
              </a:spcAft>
              <a:buClrTx/>
              <a:buSzTx/>
              <a:buFontTx/>
              <a:buNone/>
              <a:tabLst/>
            </a:pPr>
            <a:endParaRPr kumimoji="0" lang="en-US" sz="3000" b="0" i="0" u="none" strike="noStrike" cap="none" normalizeH="0" baseline="0">
              <a:ln>
                <a:noFill/>
              </a:ln>
              <a:solidFill>
                <a:schemeClr val="tx1"/>
              </a:solidFill>
              <a:effectLst/>
              <a:latin typeface="Arial" charset="0"/>
            </a:endParaRPr>
          </a:p>
        </p:txBody>
      </p:sp>
      <p:sp>
        <p:nvSpPr>
          <p:cNvPr id="2052" name="Rectangle 51"/>
          <p:cNvSpPr>
            <a:spLocks noChangeArrowheads="1"/>
          </p:cNvSpPr>
          <p:nvPr/>
        </p:nvSpPr>
        <p:spPr bwMode="auto">
          <a:xfrm>
            <a:off x="666750" y="609600"/>
            <a:ext cx="16335375" cy="3186113"/>
          </a:xfrm>
          <a:prstGeom prst="rect">
            <a:avLst/>
          </a:prstGeom>
          <a:noFill/>
          <a:ln w="9525">
            <a:noFill/>
            <a:miter lim="800000"/>
            <a:headEnd/>
            <a:tailEnd/>
          </a:ln>
        </p:spPr>
        <p:txBody>
          <a:bodyPr lIns="137160" tIns="68580" rIns="137160" bIns="68580">
            <a:spAutoFit/>
          </a:bodyPr>
          <a:lstStyle/>
          <a:p>
            <a:pPr defTabSz="4703763"/>
            <a:r>
              <a:rPr lang="en-US" sz="9900" b="1" dirty="0">
                <a:solidFill>
                  <a:schemeClr val="bg1"/>
                </a:solidFill>
                <a:latin typeface="Gill Sans MT" pitchFamily="34" charset="0"/>
              </a:rPr>
              <a:t>Your Poster Title Goes Here</a:t>
            </a:r>
          </a:p>
        </p:txBody>
      </p:sp>
      <p:sp>
        <p:nvSpPr>
          <p:cNvPr id="2053" name="Text Box 55"/>
          <p:cNvSpPr txBox="1">
            <a:spLocks noChangeArrowheads="1"/>
          </p:cNvSpPr>
          <p:nvPr/>
        </p:nvSpPr>
        <p:spPr bwMode="auto">
          <a:xfrm>
            <a:off x="1085850" y="6210300"/>
            <a:ext cx="11168062" cy="8263801"/>
          </a:xfrm>
          <a:prstGeom prst="rect">
            <a:avLst/>
          </a:prstGeom>
          <a:noFill/>
          <a:ln w="9525">
            <a:noFill/>
            <a:miter lim="800000"/>
            <a:headEnd/>
            <a:tailEnd/>
          </a:ln>
        </p:spPr>
        <p:txBody>
          <a:bodyPr lIns="137160" tIns="68580" rIns="137160" bIns="68580">
            <a:spAutoFit/>
          </a:bodyPr>
          <a:lstStyle/>
          <a:p>
            <a:pPr defTabSz="4703763">
              <a:spcBef>
                <a:spcPct val="50000"/>
              </a:spcBef>
            </a:pPr>
            <a:r>
              <a:rPr lang="en-US" sz="4800" dirty="0">
                <a:latin typeface="Gill Sans MT" panose="020B0502020104020203" pitchFamily="34" charset="0"/>
              </a:rPr>
              <a:t>Insert your text here. Remember, you can adjust the font size to fit your text.</a:t>
            </a:r>
          </a:p>
          <a:p>
            <a:pPr defTabSz="4703763">
              <a:spcBef>
                <a:spcPct val="50000"/>
              </a:spcBef>
            </a:pPr>
            <a:r>
              <a:rPr lang="en-US" sz="4800" dirty="0">
                <a:latin typeface="Gill Sans MT" panose="020B0502020104020203" pitchFamily="34" charset="0"/>
              </a:rPr>
              <a:t>Insert your text here. Move the text and graphics boxes to fit your individual needs.  Insert your text </a:t>
            </a:r>
            <a:r>
              <a:rPr lang="en-US" sz="4400" dirty="0">
                <a:latin typeface="Gill Sans MT" panose="020B0502020104020203" pitchFamily="34" charset="0"/>
              </a:rPr>
              <a:t>here</a:t>
            </a:r>
            <a:r>
              <a:rPr lang="en-US" sz="4800" dirty="0">
                <a:latin typeface="Gill Sans MT" panose="020B0502020104020203" pitchFamily="34" charset="0"/>
              </a:rPr>
              <a:t>. Remember, you can adjust the font size to fit your text.</a:t>
            </a:r>
          </a:p>
          <a:p>
            <a:pPr defTabSz="4703763">
              <a:spcBef>
                <a:spcPct val="50000"/>
              </a:spcBef>
            </a:pPr>
            <a:r>
              <a:rPr lang="en-US" sz="4800" dirty="0">
                <a:latin typeface="Gill Sans MT" panose="020B0502020104020203" pitchFamily="34" charset="0"/>
              </a:rPr>
              <a:t>Insert your text here. Remember, you can adjust the font size to fit your text.  Insert your text here. Remember, you can adjust the font size to fit your text.</a:t>
            </a:r>
          </a:p>
        </p:txBody>
      </p:sp>
      <p:sp>
        <p:nvSpPr>
          <p:cNvPr id="2054" name="Rectangle 56"/>
          <p:cNvSpPr>
            <a:spLocks noChangeArrowheads="1"/>
          </p:cNvSpPr>
          <p:nvPr/>
        </p:nvSpPr>
        <p:spPr bwMode="auto">
          <a:xfrm>
            <a:off x="1085850" y="15083701"/>
            <a:ext cx="10196512" cy="1028700"/>
          </a:xfrm>
          <a:prstGeom prst="rect">
            <a:avLst/>
          </a:prstGeom>
          <a:noFill/>
          <a:ln w="9525">
            <a:noFill/>
            <a:miter lim="800000"/>
            <a:headEnd/>
            <a:tailEnd/>
          </a:ln>
        </p:spPr>
        <p:txBody>
          <a:bodyPr wrap="none" lIns="137160" tIns="68580" rIns="137160" bIns="68580" anchor="ctr"/>
          <a:lstStyle/>
          <a:p>
            <a:pPr defTabSz="4703763"/>
            <a:r>
              <a:rPr lang="en-US" sz="5700" b="1" dirty="0">
                <a:solidFill>
                  <a:schemeClr val="accent1"/>
                </a:solidFill>
                <a:latin typeface="Gill Sans MT" pitchFamily="34" charset="0"/>
              </a:rPr>
              <a:t>Methods</a:t>
            </a:r>
          </a:p>
        </p:txBody>
      </p:sp>
      <p:sp>
        <p:nvSpPr>
          <p:cNvPr id="2055" name="Text Box 59"/>
          <p:cNvSpPr txBox="1">
            <a:spLocks noChangeArrowheads="1"/>
          </p:cNvSpPr>
          <p:nvPr/>
        </p:nvSpPr>
        <p:spPr bwMode="auto">
          <a:xfrm>
            <a:off x="1085850" y="16112401"/>
            <a:ext cx="11068050" cy="9741128"/>
          </a:xfrm>
          <a:prstGeom prst="rect">
            <a:avLst/>
          </a:prstGeom>
          <a:noFill/>
          <a:ln w="9525">
            <a:noFill/>
            <a:miter lim="800000"/>
            <a:headEnd/>
            <a:tailEnd/>
          </a:ln>
        </p:spPr>
        <p:txBody>
          <a:bodyPr lIns="137160" tIns="68580" rIns="137160" bIns="68580">
            <a:spAutoFit/>
          </a:bodyPr>
          <a:lstStyle/>
          <a:p>
            <a:pPr defTabSz="4703763">
              <a:spcBef>
                <a:spcPct val="50000"/>
              </a:spcBef>
            </a:pPr>
            <a:r>
              <a:rPr lang="en-US" sz="4800" dirty="0">
                <a:latin typeface="Gill Sans MT" panose="020B0502020104020203" pitchFamily="34" charset="0"/>
              </a:rPr>
              <a:t>Insert your text here. Change the font size to fit your text in the space.</a:t>
            </a:r>
          </a:p>
          <a:p>
            <a:pPr defTabSz="4703763">
              <a:spcBef>
                <a:spcPct val="50000"/>
              </a:spcBef>
            </a:pPr>
            <a:r>
              <a:rPr lang="en-US" sz="4800" dirty="0">
                <a:latin typeface="Gill Sans MT" panose="020B0502020104020203" pitchFamily="34" charset="0"/>
              </a:rPr>
              <a:t>Remember, you can adjust the font size to fit your text.  Insert your text here. Remember, you can adjust the font size to fit your text.</a:t>
            </a:r>
          </a:p>
          <a:p>
            <a:pPr defTabSz="4703763">
              <a:spcBef>
                <a:spcPct val="50000"/>
              </a:spcBef>
            </a:pPr>
            <a:endParaRPr lang="en-US" sz="4800" dirty="0">
              <a:latin typeface="Gill Sans MT" panose="020B0502020104020203" pitchFamily="34" charset="0"/>
            </a:endParaRPr>
          </a:p>
          <a:p>
            <a:pPr defTabSz="4703763"/>
            <a:r>
              <a:rPr lang="en-US" sz="4800" dirty="0">
                <a:latin typeface="Gill Sans MT" panose="020B0502020104020203" pitchFamily="34" charset="0"/>
              </a:rPr>
              <a:t>Insert your methods here</a:t>
            </a:r>
          </a:p>
          <a:p>
            <a:pPr marL="685800" indent="-685800" defTabSz="4703763">
              <a:buClr>
                <a:schemeClr val="accent1"/>
              </a:buClr>
              <a:buFont typeface="Arial" panose="020B0604020202020204" pitchFamily="34" charset="0"/>
              <a:buChar char="•"/>
            </a:pPr>
            <a:r>
              <a:rPr lang="en-US" sz="4800" dirty="0">
                <a:latin typeface="Gill Sans MT" panose="020B0502020104020203" pitchFamily="34" charset="0"/>
              </a:rPr>
              <a:t>One</a:t>
            </a:r>
          </a:p>
          <a:p>
            <a:pPr marL="685800" indent="-685800" defTabSz="4703763">
              <a:buClr>
                <a:schemeClr val="accent1"/>
              </a:buClr>
              <a:buFont typeface="Arial" panose="020B0604020202020204" pitchFamily="34" charset="0"/>
              <a:buChar char="•"/>
            </a:pPr>
            <a:r>
              <a:rPr lang="en-US" sz="4800" dirty="0">
                <a:latin typeface="Gill Sans MT" panose="020B0502020104020203" pitchFamily="34" charset="0"/>
              </a:rPr>
              <a:t>Two </a:t>
            </a:r>
          </a:p>
          <a:p>
            <a:pPr marL="685800" indent="-685800" defTabSz="4703763">
              <a:buClr>
                <a:schemeClr val="accent1"/>
              </a:buClr>
              <a:buFont typeface="Arial" panose="020B0604020202020204" pitchFamily="34" charset="0"/>
              <a:buChar char="•"/>
            </a:pPr>
            <a:r>
              <a:rPr lang="en-US" sz="4800" dirty="0">
                <a:latin typeface="Gill Sans MT" panose="020B0502020104020203" pitchFamily="34" charset="0"/>
              </a:rPr>
              <a:t>Three</a:t>
            </a:r>
          </a:p>
          <a:p>
            <a:pPr marL="685800" indent="-685800" defTabSz="4703763">
              <a:buClr>
                <a:schemeClr val="accent1"/>
              </a:buClr>
              <a:buFont typeface="Arial" panose="020B0604020202020204" pitchFamily="34" charset="0"/>
              <a:buChar char="•"/>
            </a:pPr>
            <a:r>
              <a:rPr lang="en-US" sz="4800" dirty="0">
                <a:latin typeface="Gill Sans MT" panose="020B0502020104020203" pitchFamily="34" charset="0"/>
              </a:rPr>
              <a:t>Four</a:t>
            </a:r>
          </a:p>
        </p:txBody>
      </p:sp>
      <p:sp>
        <p:nvSpPr>
          <p:cNvPr id="2056" name="Text Box 62"/>
          <p:cNvSpPr txBox="1">
            <a:spLocks noChangeArrowheads="1"/>
          </p:cNvSpPr>
          <p:nvPr/>
        </p:nvSpPr>
        <p:spPr bwMode="auto">
          <a:xfrm>
            <a:off x="27260550" y="16112401"/>
            <a:ext cx="10036175" cy="5309146"/>
          </a:xfrm>
          <a:prstGeom prst="rect">
            <a:avLst/>
          </a:prstGeom>
          <a:noFill/>
          <a:ln w="9525">
            <a:noFill/>
            <a:miter lim="800000"/>
            <a:headEnd/>
            <a:tailEnd/>
          </a:ln>
        </p:spPr>
        <p:txBody>
          <a:bodyPr lIns="137160" tIns="68580" rIns="137160" bIns="68580">
            <a:spAutoFit/>
          </a:bodyPr>
          <a:lstStyle/>
          <a:p>
            <a:pPr marL="342900" indent="-342900" defTabSz="4703763">
              <a:spcBef>
                <a:spcPct val="50000"/>
              </a:spcBef>
            </a:pPr>
            <a:r>
              <a:rPr lang="en-US" sz="4800" dirty="0">
                <a:latin typeface="Gill Sans MT" panose="020B0502020104020203" pitchFamily="34" charset="0"/>
              </a:rPr>
              <a:t>Insert your references here</a:t>
            </a:r>
          </a:p>
          <a:p>
            <a:pPr marL="342900" indent="-342900" defTabSz="4703763">
              <a:buFontTx/>
              <a:buAutoNum type="arabicPeriod"/>
            </a:pPr>
            <a:r>
              <a:rPr lang="en-US" sz="4800" dirty="0">
                <a:latin typeface="Gill Sans MT" panose="020B0502020104020203" pitchFamily="34" charset="0"/>
              </a:rPr>
              <a:t> Insert your text here. Change the font size to fit your text in the space.</a:t>
            </a:r>
          </a:p>
          <a:p>
            <a:pPr marL="342900" indent="-342900" defTabSz="4703763">
              <a:buFontTx/>
              <a:buAutoNum type="arabicPeriod"/>
            </a:pPr>
            <a:r>
              <a:rPr lang="en-US" sz="4800" dirty="0">
                <a:latin typeface="Gill Sans MT" panose="020B0502020104020203" pitchFamily="34" charset="0"/>
              </a:rPr>
              <a:t> Insert your text here. Change the font size to fit your text in the space.</a:t>
            </a:r>
          </a:p>
          <a:p>
            <a:pPr marL="342900" indent="-342900" defTabSz="4703763">
              <a:buFontTx/>
              <a:buAutoNum type="arabicPeriod"/>
            </a:pPr>
            <a:r>
              <a:rPr lang="en-US" sz="4800" dirty="0">
                <a:latin typeface="Gill Sans MT" panose="020B0502020104020203" pitchFamily="34" charset="0"/>
              </a:rPr>
              <a:t> Insert your text here. Change the font size to fit your text in the space.</a:t>
            </a:r>
          </a:p>
        </p:txBody>
      </p:sp>
      <p:sp>
        <p:nvSpPr>
          <p:cNvPr id="2057" name="Rectangle 64"/>
          <p:cNvSpPr>
            <a:spLocks noChangeArrowheads="1"/>
          </p:cNvSpPr>
          <p:nvPr/>
        </p:nvSpPr>
        <p:spPr bwMode="auto">
          <a:xfrm>
            <a:off x="21499224" y="925512"/>
            <a:ext cx="16002000" cy="3646488"/>
          </a:xfrm>
          <a:prstGeom prst="rect">
            <a:avLst/>
          </a:prstGeom>
          <a:noFill/>
          <a:ln w="9525">
            <a:noFill/>
            <a:miter lim="800000"/>
            <a:headEnd/>
            <a:tailEnd/>
          </a:ln>
        </p:spPr>
        <p:txBody>
          <a:bodyPr lIns="137160" tIns="68580" rIns="137160" bIns="68580">
            <a:spAutoFit/>
          </a:bodyPr>
          <a:lstStyle/>
          <a:p>
            <a:pPr defTabSz="4703763"/>
            <a:r>
              <a:rPr lang="en-US" sz="5700" b="1" dirty="0">
                <a:solidFill>
                  <a:schemeClr val="accent1"/>
                </a:solidFill>
                <a:latin typeface="Gill Sans MT" pitchFamily="34" charset="0"/>
              </a:rPr>
              <a:t>Your Name(s) Here</a:t>
            </a:r>
          </a:p>
          <a:p>
            <a:pPr defTabSz="4703763"/>
            <a:r>
              <a:rPr lang="en-US" sz="5700" b="1" dirty="0">
                <a:solidFill>
                  <a:schemeClr val="accent1"/>
                </a:solidFill>
                <a:latin typeface="Gill Sans MT" pitchFamily="34" charset="0"/>
              </a:rPr>
              <a:t>Department (Faculty Mentor, Degree Held)</a:t>
            </a:r>
          </a:p>
          <a:p>
            <a:pPr defTabSz="4703763"/>
            <a:r>
              <a:rPr lang="en-US" sz="5700" b="1" dirty="0">
                <a:solidFill>
                  <a:schemeClr val="accent1"/>
                </a:solidFill>
                <a:latin typeface="Gill Sans MT" pitchFamily="34" charset="0"/>
              </a:rPr>
              <a:t>University of Wisconsin-La Crosse</a:t>
            </a:r>
          </a:p>
          <a:p>
            <a:pPr defTabSz="4703763"/>
            <a:endParaRPr lang="en-US" sz="5700" b="1" dirty="0">
              <a:solidFill>
                <a:srgbClr val="669900"/>
              </a:solidFill>
              <a:latin typeface="Gill Sans MT" pitchFamily="34" charset="0"/>
            </a:endParaRPr>
          </a:p>
        </p:txBody>
      </p:sp>
      <p:sp>
        <p:nvSpPr>
          <p:cNvPr id="2058" name="Rectangle 67"/>
          <p:cNvSpPr>
            <a:spLocks noChangeArrowheads="1"/>
          </p:cNvSpPr>
          <p:nvPr/>
        </p:nvSpPr>
        <p:spPr bwMode="auto">
          <a:xfrm>
            <a:off x="1085850" y="5181600"/>
            <a:ext cx="10196512" cy="1028700"/>
          </a:xfrm>
          <a:prstGeom prst="rect">
            <a:avLst/>
          </a:prstGeom>
          <a:noFill/>
          <a:ln w="9525">
            <a:noFill/>
            <a:miter lim="800000"/>
            <a:headEnd/>
            <a:tailEnd/>
          </a:ln>
        </p:spPr>
        <p:txBody>
          <a:bodyPr wrap="none" lIns="137160" tIns="68580" rIns="137160" bIns="68580" anchor="ctr"/>
          <a:lstStyle/>
          <a:p>
            <a:pPr defTabSz="4703763"/>
            <a:r>
              <a:rPr lang="en-US" sz="5700" b="1" dirty="0">
                <a:solidFill>
                  <a:schemeClr val="accent1"/>
                </a:solidFill>
                <a:latin typeface="Gill Sans MT" pitchFamily="34" charset="0"/>
              </a:rPr>
              <a:t>Background</a:t>
            </a:r>
          </a:p>
        </p:txBody>
      </p:sp>
      <p:sp>
        <p:nvSpPr>
          <p:cNvPr id="2059" name="Rectangle 70"/>
          <p:cNvSpPr>
            <a:spLocks noChangeArrowheads="1"/>
          </p:cNvSpPr>
          <p:nvPr/>
        </p:nvSpPr>
        <p:spPr bwMode="auto">
          <a:xfrm>
            <a:off x="14658975" y="5179615"/>
            <a:ext cx="10196512" cy="1028700"/>
          </a:xfrm>
          <a:prstGeom prst="rect">
            <a:avLst/>
          </a:prstGeom>
          <a:noFill/>
          <a:ln w="9525">
            <a:noFill/>
            <a:miter lim="800000"/>
            <a:headEnd/>
            <a:tailEnd/>
          </a:ln>
        </p:spPr>
        <p:txBody>
          <a:bodyPr wrap="none" lIns="137160" tIns="68580" rIns="137160" bIns="68580" anchor="ctr"/>
          <a:lstStyle/>
          <a:p>
            <a:pPr defTabSz="4703763"/>
            <a:r>
              <a:rPr lang="en-US" sz="5700" b="1" dirty="0">
                <a:solidFill>
                  <a:schemeClr val="accent1"/>
                </a:solidFill>
                <a:latin typeface="Gill Sans MT" pitchFamily="34" charset="0"/>
              </a:rPr>
              <a:t>Results</a:t>
            </a:r>
          </a:p>
        </p:txBody>
      </p:sp>
      <p:sp>
        <p:nvSpPr>
          <p:cNvPr id="2060" name="Rectangle 73"/>
          <p:cNvSpPr>
            <a:spLocks noChangeArrowheads="1"/>
          </p:cNvSpPr>
          <p:nvPr/>
        </p:nvSpPr>
        <p:spPr bwMode="auto">
          <a:xfrm>
            <a:off x="27260550" y="5179615"/>
            <a:ext cx="10196512" cy="1028700"/>
          </a:xfrm>
          <a:prstGeom prst="rect">
            <a:avLst/>
          </a:prstGeom>
          <a:noFill/>
          <a:ln w="9525">
            <a:noFill/>
            <a:miter lim="800000"/>
            <a:headEnd/>
            <a:tailEnd/>
          </a:ln>
        </p:spPr>
        <p:txBody>
          <a:bodyPr wrap="none" lIns="137160" tIns="68580" rIns="137160" bIns="68580" anchor="ctr"/>
          <a:lstStyle/>
          <a:p>
            <a:pPr defTabSz="4703763"/>
            <a:r>
              <a:rPr lang="en-US" sz="5700" b="1" dirty="0">
                <a:solidFill>
                  <a:schemeClr val="accent1"/>
                </a:solidFill>
                <a:latin typeface="Gill Sans MT" pitchFamily="34" charset="0"/>
              </a:rPr>
              <a:t>Conclusion</a:t>
            </a:r>
          </a:p>
        </p:txBody>
      </p:sp>
      <p:sp>
        <p:nvSpPr>
          <p:cNvPr id="2061" name="Rectangle 76"/>
          <p:cNvSpPr>
            <a:spLocks noChangeArrowheads="1"/>
          </p:cNvSpPr>
          <p:nvPr/>
        </p:nvSpPr>
        <p:spPr bwMode="auto">
          <a:xfrm>
            <a:off x="27260550" y="15083701"/>
            <a:ext cx="10196512" cy="1028700"/>
          </a:xfrm>
          <a:prstGeom prst="rect">
            <a:avLst/>
          </a:prstGeom>
          <a:noFill/>
          <a:ln w="9525">
            <a:noFill/>
            <a:miter lim="800000"/>
            <a:headEnd/>
            <a:tailEnd/>
          </a:ln>
        </p:spPr>
        <p:txBody>
          <a:bodyPr wrap="none" lIns="137160" tIns="68580" rIns="137160" bIns="68580" anchor="ctr"/>
          <a:lstStyle/>
          <a:p>
            <a:pPr defTabSz="4703763"/>
            <a:r>
              <a:rPr lang="en-US" sz="5700" b="1" dirty="0">
                <a:solidFill>
                  <a:schemeClr val="accent1"/>
                </a:solidFill>
                <a:latin typeface="Gill Sans MT" pitchFamily="34" charset="0"/>
              </a:rPr>
              <a:t>References</a:t>
            </a:r>
          </a:p>
        </p:txBody>
      </p:sp>
      <p:sp>
        <p:nvSpPr>
          <p:cNvPr id="2062" name="Text Box 90"/>
          <p:cNvSpPr txBox="1">
            <a:spLocks noChangeArrowheads="1"/>
          </p:cNvSpPr>
          <p:nvPr/>
        </p:nvSpPr>
        <p:spPr bwMode="auto">
          <a:xfrm>
            <a:off x="27260550" y="6208315"/>
            <a:ext cx="9934575" cy="8633133"/>
          </a:xfrm>
          <a:prstGeom prst="rect">
            <a:avLst/>
          </a:prstGeom>
          <a:noFill/>
          <a:ln w="9525">
            <a:noFill/>
            <a:miter lim="800000"/>
            <a:headEnd/>
            <a:tailEnd/>
          </a:ln>
        </p:spPr>
        <p:txBody>
          <a:bodyPr lIns="137160" tIns="68580" rIns="137160" bIns="68580">
            <a:spAutoFit/>
          </a:bodyPr>
          <a:lstStyle/>
          <a:p>
            <a:pPr defTabSz="4703763">
              <a:spcBef>
                <a:spcPct val="50000"/>
              </a:spcBef>
            </a:pPr>
            <a:r>
              <a:rPr lang="en-US" sz="4800" dirty="0">
                <a:latin typeface="Gill Sans MT" panose="020B0502020104020203" pitchFamily="34" charset="0"/>
              </a:rPr>
              <a:t>Insert your conclusion here</a:t>
            </a:r>
          </a:p>
          <a:p>
            <a:pPr marL="685800" indent="-685800" defTabSz="4703763">
              <a:spcBef>
                <a:spcPct val="50000"/>
              </a:spcBef>
              <a:buClr>
                <a:schemeClr val="accent1"/>
              </a:buClr>
              <a:buFont typeface="Arial" panose="020B0604020202020204" pitchFamily="34" charset="0"/>
              <a:buChar char="•"/>
            </a:pPr>
            <a:r>
              <a:rPr lang="en-US" sz="4800" dirty="0">
                <a:latin typeface="Gill Sans MT" panose="020B0502020104020203" pitchFamily="34" charset="0"/>
              </a:rPr>
              <a:t>One</a:t>
            </a:r>
          </a:p>
          <a:p>
            <a:pPr marL="685800" indent="-685800" defTabSz="4703763">
              <a:spcBef>
                <a:spcPct val="50000"/>
              </a:spcBef>
              <a:buClr>
                <a:schemeClr val="accent1"/>
              </a:buClr>
              <a:buFont typeface="Arial" panose="020B0604020202020204" pitchFamily="34" charset="0"/>
              <a:buChar char="•"/>
            </a:pPr>
            <a:r>
              <a:rPr lang="en-US" sz="4800" dirty="0">
                <a:latin typeface="Gill Sans MT" panose="020B0502020104020203" pitchFamily="34" charset="0"/>
              </a:rPr>
              <a:t>Two </a:t>
            </a:r>
          </a:p>
          <a:p>
            <a:pPr marL="685800" indent="-685800" defTabSz="4703763">
              <a:spcBef>
                <a:spcPct val="50000"/>
              </a:spcBef>
              <a:buClr>
                <a:schemeClr val="accent1"/>
              </a:buClr>
              <a:buFont typeface="Arial" panose="020B0604020202020204" pitchFamily="34" charset="0"/>
              <a:buChar char="•"/>
            </a:pPr>
            <a:r>
              <a:rPr lang="en-US" sz="4800" dirty="0">
                <a:latin typeface="Gill Sans MT" panose="020B0502020104020203" pitchFamily="34" charset="0"/>
              </a:rPr>
              <a:t>Three</a:t>
            </a:r>
          </a:p>
          <a:p>
            <a:pPr marL="685800" indent="-685800" defTabSz="4703763">
              <a:spcBef>
                <a:spcPct val="50000"/>
              </a:spcBef>
              <a:buClr>
                <a:schemeClr val="accent1"/>
              </a:buClr>
              <a:buFont typeface="Arial" panose="020B0604020202020204" pitchFamily="34" charset="0"/>
              <a:buChar char="•"/>
            </a:pPr>
            <a:r>
              <a:rPr lang="en-US" sz="4800" dirty="0">
                <a:latin typeface="Gill Sans MT" panose="020B0502020104020203" pitchFamily="34" charset="0"/>
              </a:rPr>
              <a:t>Four</a:t>
            </a:r>
          </a:p>
          <a:p>
            <a:pPr defTabSz="4703763">
              <a:spcBef>
                <a:spcPct val="50000"/>
              </a:spcBef>
              <a:buClr>
                <a:schemeClr val="bg1"/>
              </a:buClr>
            </a:pPr>
            <a:r>
              <a:rPr lang="en-US" sz="4800" dirty="0">
                <a:latin typeface="Gill Sans MT" panose="020B0502020104020203" pitchFamily="34" charset="0"/>
              </a:rPr>
              <a:t>Talk a little more about your conclusions here.  More information to follow this.  And finally, one last point to make your poster complete.</a:t>
            </a:r>
          </a:p>
        </p:txBody>
      </p:sp>
      <p:sp>
        <p:nvSpPr>
          <p:cNvPr id="2068" name="Text Box 103"/>
          <p:cNvSpPr txBox="1">
            <a:spLocks noChangeArrowheads="1"/>
          </p:cNvSpPr>
          <p:nvPr/>
        </p:nvSpPr>
        <p:spPr bwMode="auto">
          <a:xfrm>
            <a:off x="14692167" y="6208315"/>
            <a:ext cx="10334625" cy="21190416"/>
          </a:xfrm>
          <a:prstGeom prst="rect">
            <a:avLst/>
          </a:prstGeom>
          <a:noFill/>
          <a:ln w="9525">
            <a:noFill/>
            <a:miter lim="800000"/>
            <a:headEnd/>
            <a:tailEnd/>
          </a:ln>
        </p:spPr>
        <p:txBody>
          <a:bodyPr lIns="137160" tIns="68580" rIns="137160" bIns="68580">
            <a:spAutoFit/>
          </a:bodyPr>
          <a:lstStyle/>
          <a:p>
            <a:pPr defTabSz="4703763">
              <a:spcBef>
                <a:spcPct val="50000"/>
              </a:spcBef>
            </a:pPr>
            <a:r>
              <a:rPr lang="en-US" sz="4800" dirty="0">
                <a:latin typeface="Gill Sans MT" panose="020B0502020104020203" pitchFamily="34" charset="0"/>
              </a:rPr>
              <a:t>Insert your text here. Change the font size to fit your text in the space.</a:t>
            </a:r>
          </a:p>
          <a:p>
            <a:pPr defTabSz="4703763">
              <a:spcBef>
                <a:spcPct val="50000"/>
              </a:spcBef>
            </a:pPr>
            <a:r>
              <a:rPr lang="en-US" sz="4800" dirty="0">
                <a:latin typeface="Gill Sans MT" panose="020B0502020104020203" pitchFamily="34" charset="0"/>
              </a:rPr>
              <a:t>Remember, you can adjust the font size to fit your text.  Insert your text here. Remember, you can adjust the font size to fit your text.</a:t>
            </a:r>
          </a:p>
          <a:p>
            <a:pPr defTabSz="4703763">
              <a:spcBef>
                <a:spcPct val="50000"/>
              </a:spcBef>
            </a:pPr>
            <a:r>
              <a:rPr lang="en-US" sz="4800" dirty="0">
                <a:latin typeface="Gill Sans MT" panose="020B0502020104020203" pitchFamily="34" charset="0"/>
              </a:rPr>
              <a:t>Insert your text here. Move the text and graphics boxes to fit your individual needs.  Insert your text here. Remember, you can adjust the font size to fit your text.</a:t>
            </a:r>
          </a:p>
          <a:p>
            <a:pPr defTabSz="4703763">
              <a:spcBef>
                <a:spcPct val="50000"/>
              </a:spcBef>
            </a:pPr>
            <a:r>
              <a:rPr lang="en-US" sz="4800" dirty="0">
                <a:latin typeface="Gill Sans MT" panose="020B0502020104020203" pitchFamily="34" charset="0"/>
              </a:rPr>
              <a:t>Insert your text here. Change the font size to fit your text in the space.  Remember, you can adjust the font size to fit your text.  Insert your text here. Remember, you can adjust the font size to fit your text.</a:t>
            </a:r>
          </a:p>
          <a:p>
            <a:pPr defTabSz="4703763">
              <a:spcBef>
                <a:spcPct val="50000"/>
              </a:spcBef>
            </a:pPr>
            <a:r>
              <a:rPr lang="en-US" sz="4800" dirty="0">
                <a:latin typeface="Gill Sans MT" panose="020B0502020104020203" pitchFamily="34" charset="0"/>
              </a:rPr>
              <a:t>Change the font size to fit your text in the space. Move the text and graphics boxes to fit your individual needs.  Insert your text here. Remember, you can adjust the font size to fit your text.</a:t>
            </a:r>
          </a:p>
          <a:p>
            <a:pPr defTabSz="4703763">
              <a:spcBef>
                <a:spcPct val="50000"/>
              </a:spcBef>
            </a:pPr>
            <a:r>
              <a:rPr lang="en-US" sz="4800" dirty="0">
                <a:latin typeface="Gill Sans MT" panose="020B0502020104020203" pitchFamily="34" charset="0"/>
              </a:rPr>
              <a:t>Remember, you can adjust the font size to fit your text.  Insert your text here. Remember, you can adjust the font size to fit your text.</a:t>
            </a:r>
          </a:p>
        </p:txBody>
      </p:sp>
      <p:sp>
        <p:nvSpPr>
          <p:cNvPr id="2071" name="Rectangle 76"/>
          <p:cNvSpPr>
            <a:spLocks noChangeArrowheads="1"/>
          </p:cNvSpPr>
          <p:nvPr/>
        </p:nvSpPr>
        <p:spPr bwMode="auto">
          <a:xfrm>
            <a:off x="27465047" y="22450247"/>
            <a:ext cx="10196512" cy="1028700"/>
          </a:xfrm>
          <a:prstGeom prst="rect">
            <a:avLst/>
          </a:prstGeom>
          <a:noFill/>
          <a:ln w="9525">
            <a:noFill/>
            <a:miter lim="800000"/>
            <a:headEnd/>
            <a:tailEnd/>
          </a:ln>
        </p:spPr>
        <p:txBody>
          <a:bodyPr wrap="none" lIns="137160" tIns="68580" rIns="137160" bIns="68580" anchor="ctr"/>
          <a:lstStyle/>
          <a:p>
            <a:pPr defTabSz="4703763"/>
            <a:r>
              <a:rPr lang="en-US" sz="5700" b="1" dirty="0">
                <a:solidFill>
                  <a:schemeClr val="accent1"/>
                </a:solidFill>
                <a:latin typeface="Gill Sans MT" pitchFamily="34" charset="0"/>
              </a:rPr>
              <a:t>Acknowledgements</a:t>
            </a:r>
          </a:p>
        </p:txBody>
      </p:sp>
      <p:sp>
        <p:nvSpPr>
          <p:cNvPr id="2072" name="Text Box 90"/>
          <p:cNvSpPr txBox="1">
            <a:spLocks noChangeArrowheads="1"/>
          </p:cNvSpPr>
          <p:nvPr/>
        </p:nvSpPr>
        <p:spPr bwMode="auto">
          <a:xfrm>
            <a:off x="27465048" y="23478947"/>
            <a:ext cx="9934575" cy="1615827"/>
          </a:xfrm>
          <a:prstGeom prst="rect">
            <a:avLst/>
          </a:prstGeom>
          <a:noFill/>
          <a:ln w="9525">
            <a:noFill/>
            <a:miter lim="800000"/>
            <a:headEnd/>
            <a:tailEnd/>
          </a:ln>
        </p:spPr>
        <p:txBody>
          <a:bodyPr lIns="137160" tIns="68580" rIns="137160" bIns="68580">
            <a:spAutoFit/>
          </a:bodyPr>
          <a:lstStyle/>
          <a:p>
            <a:pPr defTabSz="4703763">
              <a:spcBef>
                <a:spcPct val="50000"/>
              </a:spcBef>
              <a:buClr>
                <a:schemeClr val="bg1"/>
              </a:buClr>
            </a:pPr>
            <a:r>
              <a:rPr lang="en-US" sz="4800" dirty="0">
                <a:latin typeface="Gill Sans MT" panose="020B0502020104020203" pitchFamily="34" charset="0"/>
              </a:rPr>
              <a:t>Acknowledge sources of funding or any one you’d like to thank.</a:t>
            </a:r>
          </a:p>
        </p:txBody>
      </p:sp>
      <p:pic>
        <p:nvPicPr>
          <p:cNvPr id="4" name="Picture 3" descr="Logo&#10;&#10;Description automatically generated">
            <a:extLst>
              <a:ext uri="{FF2B5EF4-FFF2-40B4-BE49-F238E27FC236}">
                <a16:creationId xmlns:a16="http://schemas.microsoft.com/office/drawing/2014/main" id="{F8B4C181-49E7-4932-8DB0-14AE2AC8925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506546" y="26898600"/>
            <a:ext cx="8298179" cy="5486400"/>
          </a:xfrm>
          <a:prstGeom prst="rect">
            <a:avLst/>
          </a:prstGeom>
        </p:spPr>
      </p:pic>
    </p:spTree>
  </p:cSld>
  <p:clrMapOvr>
    <a:masterClrMapping/>
  </p:clrMapOvr>
</p:sld>
</file>

<file path=ppt/theme/theme1.xml><?xml version="1.0" encoding="utf-8"?>
<a:theme xmlns:a="http://schemas.openxmlformats.org/drawingml/2006/main" name="Default Design">
  <a:themeElements>
    <a:clrScheme name="UWL">
      <a:dk1>
        <a:sysClr val="windowText" lastClr="000000"/>
      </a:dk1>
      <a:lt1>
        <a:sysClr val="window" lastClr="FFFFFF"/>
      </a:lt1>
      <a:dk2>
        <a:srgbClr val="44546A"/>
      </a:dk2>
      <a:lt2>
        <a:srgbClr val="E7E6E6"/>
      </a:lt2>
      <a:accent1>
        <a:srgbClr val="800029"/>
      </a:accent1>
      <a:accent2>
        <a:srgbClr val="F9DEB9"/>
      </a:accent2>
      <a:accent3>
        <a:srgbClr val="A5A5A5"/>
      </a:accent3>
      <a:accent4>
        <a:srgbClr val="FFC000"/>
      </a:accent4>
      <a:accent5>
        <a:srgbClr val="C1DBDB"/>
      </a:accent5>
      <a:accent6>
        <a:srgbClr val="526F6A"/>
      </a:accent6>
      <a:hlink>
        <a:srgbClr val="19878B"/>
      </a:hlink>
      <a:folHlink>
        <a:srgbClr val="D5742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1592</TotalTime>
  <Words>484</Words>
  <Application>Microsoft Office PowerPoint</Application>
  <PresentationFormat>Custom</PresentationFormat>
  <Paragraphs>39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Gill Sans MT</vt:lpstr>
      <vt:lpstr>Arial</vt:lpstr>
      <vt:lpstr>Default Design</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Style D 36 by 54</dc:title>
  <dc:creator>Cindy Kranz</dc:creator>
  <cp:lastModifiedBy>Bryn Rouse</cp:lastModifiedBy>
  <cp:revision>50</cp:revision>
  <dcterms:created xsi:type="dcterms:W3CDTF">2004-07-27T19:46:06Z</dcterms:created>
  <dcterms:modified xsi:type="dcterms:W3CDTF">2022-03-29T17:35:02Z</dcterms:modified>
</cp:coreProperties>
</file>